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5"/>
  </p:notesMasterIdLst>
  <p:sldIdLst>
    <p:sldId id="268" r:id="rId4"/>
    <p:sldId id="269" r:id="rId5"/>
    <p:sldId id="259" r:id="rId6"/>
    <p:sldId id="264" r:id="rId7"/>
    <p:sldId id="260" r:id="rId8"/>
    <p:sldId id="271" r:id="rId9"/>
    <p:sldId id="261" r:id="rId10"/>
    <p:sldId id="267" r:id="rId11"/>
    <p:sldId id="266" r:id="rId12"/>
    <p:sldId id="270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E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C6B33-C160-A94C-BF1D-AC150E9A93FA}" v="136" dt="2024-06-05T07:28:01.6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3"/>
    <p:restoredTop sz="94673"/>
  </p:normalViewPr>
  <p:slideViewPr>
    <p:cSldViewPr snapToGrid="0">
      <p:cViewPr varScale="1">
        <p:scale>
          <a:sx n="126" d="100"/>
          <a:sy n="126" d="100"/>
        </p:scale>
        <p:origin x="23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us Webb" userId="889385b1-1878-4743-8584-7a343a9f6b5c" providerId="ADAL" clId="{A2EC6B33-C160-A94C-BF1D-AC150E9A93FA}"/>
    <pc:docChg chg="undo redo custSel addSld delSld modSld sldOrd">
      <pc:chgData name="Angus Webb" userId="889385b1-1878-4743-8584-7a343a9f6b5c" providerId="ADAL" clId="{A2EC6B33-C160-A94C-BF1D-AC150E9A93FA}" dt="2024-06-05T07:45:44.214" v="3438"/>
      <pc:docMkLst>
        <pc:docMk/>
      </pc:docMkLst>
      <pc:sldChg chg="addSp delSp modSp del mod setBg">
        <pc:chgData name="Angus Webb" userId="889385b1-1878-4743-8584-7a343a9f6b5c" providerId="ADAL" clId="{A2EC6B33-C160-A94C-BF1D-AC150E9A93FA}" dt="2024-06-04T15:48:00.064" v="1757" actId="2696"/>
        <pc:sldMkLst>
          <pc:docMk/>
          <pc:sldMk cId="3827300890" sldId="256"/>
        </pc:sldMkLst>
        <pc:spChg chg="mod">
          <ac:chgData name="Angus Webb" userId="889385b1-1878-4743-8584-7a343a9f6b5c" providerId="ADAL" clId="{A2EC6B33-C160-A94C-BF1D-AC150E9A93FA}" dt="2024-06-04T09:23:27.974" v="971" actId="404"/>
          <ac:spMkLst>
            <pc:docMk/>
            <pc:sldMk cId="3827300890" sldId="256"/>
            <ac:spMk id="4" creationId="{286B80E5-2B5C-C5AE-65AC-08D9A6430088}"/>
          </ac:spMkLst>
        </pc:spChg>
        <pc:spChg chg="add mod topLvl">
          <ac:chgData name="Angus Webb" userId="889385b1-1878-4743-8584-7a343a9f6b5c" providerId="ADAL" clId="{A2EC6B33-C160-A94C-BF1D-AC150E9A93FA}" dt="2024-06-04T14:08:24.681" v="1069" actId="1076"/>
          <ac:spMkLst>
            <pc:docMk/>
            <pc:sldMk cId="3827300890" sldId="256"/>
            <ac:spMk id="6" creationId="{50E2F3BE-4B6B-F56C-B804-82B902C6B4AD}"/>
          </ac:spMkLst>
        </pc:spChg>
        <pc:spChg chg="add">
          <ac:chgData name="Angus Webb" userId="889385b1-1878-4743-8584-7a343a9f6b5c" providerId="ADAL" clId="{A2EC6B33-C160-A94C-BF1D-AC150E9A93FA}" dt="2024-06-04T09:02:33.291" v="328"/>
          <ac:spMkLst>
            <pc:docMk/>
            <pc:sldMk cId="3827300890" sldId="256"/>
            <ac:spMk id="8" creationId="{D9A7E985-4651-713A-D00F-E71062962DAF}"/>
          </ac:spMkLst>
        </pc:spChg>
        <pc:spChg chg="add del mod">
          <ac:chgData name="Angus Webb" userId="889385b1-1878-4743-8584-7a343a9f6b5c" providerId="ADAL" clId="{A2EC6B33-C160-A94C-BF1D-AC150E9A93FA}" dt="2024-06-04T09:03:04.923" v="332" actId="478"/>
          <ac:spMkLst>
            <pc:docMk/>
            <pc:sldMk cId="3827300890" sldId="256"/>
            <ac:spMk id="10" creationId="{9B8CC46D-43E6-F202-A0E3-5FF6A7515955}"/>
          </ac:spMkLst>
        </pc:spChg>
        <pc:grpChg chg="add mod">
          <ac:chgData name="Angus Webb" userId="889385b1-1878-4743-8584-7a343a9f6b5c" providerId="ADAL" clId="{A2EC6B33-C160-A94C-BF1D-AC150E9A93FA}" dt="2024-06-04T09:23:39.997" v="981" actId="1036"/>
          <ac:grpSpMkLst>
            <pc:docMk/>
            <pc:sldMk cId="3827300890" sldId="256"/>
            <ac:grpSpMk id="17" creationId="{41A9C227-109B-8DCC-8336-57EF403DB817}"/>
          </ac:grpSpMkLst>
        </pc:grpChg>
        <pc:grpChg chg="add del mod">
          <ac:chgData name="Angus Webb" userId="889385b1-1878-4743-8584-7a343a9f6b5c" providerId="ADAL" clId="{A2EC6B33-C160-A94C-BF1D-AC150E9A93FA}" dt="2024-06-04T14:08:16.631" v="1067" actId="164"/>
          <ac:grpSpMkLst>
            <pc:docMk/>
            <pc:sldMk cId="3827300890" sldId="256"/>
            <ac:grpSpMk id="18" creationId="{05426B83-BC9C-5DCF-B842-A0D3D16E7B46}"/>
          </ac:grpSpMkLst>
        </pc:grpChg>
        <pc:grpChg chg="add del">
          <ac:chgData name="Angus Webb" userId="889385b1-1878-4743-8584-7a343a9f6b5c" providerId="ADAL" clId="{A2EC6B33-C160-A94C-BF1D-AC150E9A93FA}" dt="2024-06-04T14:43:32.698" v="1414" actId="478"/>
          <ac:grpSpMkLst>
            <pc:docMk/>
            <pc:sldMk cId="3827300890" sldId="256"/>
            <ac:grpSpMk id="19" creationId="{547DCEC5-219C-525A-C68B-E8ADB570B821}"/>
          </ac:grpSpMkLst>
        </pc:grpChg>
        <pc:picChg chg="add mod topLvl">
          <ac:chgData name="Angus Webb" userId="889385b1-1878-4743-8584-7a343a9f6b5c" providerId="ADAL" clId="{A2EC6B33-C160-A94C-BF1D-AC150E9A93FA}" dt="2024-06-04T14:08:16.631" v="1067" actId="164"/>
          <ac:picMkLst>
            <pc:docMk/>
            <pc:sldMk cId="3827300890" sldId="256"/>
            <ac:picMk id="3" creationId="{EA96B792-5E29-CEFD-8315-9D4D878D9CA3}"/>
          </ac:picMkLst>
        </pc:picChg>
        <pc:picChg chg="del">
          <ac:chgData name="Angus Webb" userId="889385b1-1878-4743-8584-7a343a9f6b5c" providerId="ADAL" clId="{A2EC6B33-C160-A94C-BF1D-AC150E9A93FA}" dt="2024-06-04T09:02:32.582" v="327" actId="478"/>
          <ac:picMkLst>
            <pc:docMk/>
            <pc:sldMk cId="3827300890" sldId="256"/>
            <ac:picMk id="12" creationId="{59D8231C-8246-A563-B192-8FED5C1FFE5D}"/>
          </ac:picMkLst>
        </pc:picChg>
        <pc:picChg chg="del">
          <ac:chgData name="Angus Webb" userId="889385b1-1878-4743-8584-7a343a9f6b5c" providerId="ADAL" clId="{A2EC6B33-C160-A94C-BF1D-AC150E9A93FA}" dt="2024-06-04T09:05:05.500" v="340" actId="478"/>
          <ac:picMkLst>
            <pc:docMk/>
            <pc:sldMk cId="3827300890" sldId="256"/>
            <ac:picMk id="13" creationId="{93ABBA4A-37BC-A862-13A2-9477E4720A65}"/>
          </ac:picMkLst>
        </pc:picChg>
        <pc:picChg chg="add mod">
          <ac:chgData name="Angus Webb" userId="889385b1-1878-4743-8584-7a343a9f6b5c" providerId="ADAL" clId="{A2EC6B33-C160-A94C-BF1D-AC150E9A93FA}" dt="2024-06-04T09:03:28.464" v="339" actId="1076"/>
          <ac:picMkLst>
            <pc:docMk/>
            <pc:sldMk cId="3827300890" sldId="256"/>
            <ac:picMk id="14" creationId="{57F748C1-8999-EBE8-02D2-C431B76B04E8}"/>
          </ac:picMkLst>
        </pc:picChg>
        <pc:picChg chg="add mod">
          <ac:chgData name="Angus Webb" userId="889385b1-1878-4743-8584-7a343a9f6b5c" providerId="ADAL" clId="{A2EC6B33-C160-A94C-BF1D-AC150E9A93FA}" dt="2024-06-04T09:05:37.146" v="347" actId="1076"/>
          <ac:picMkLst>
            <pc:docMk/>
            <pc:sldMk cId="3827300890" sldId="256"/>
            <ac:picMk id="16" creationId="{49C49F8F-F0F3-1029-0216-E20B6C2F3BB8}"/>
          </ac:picMkLst>
        </pc:picChg>
        <pc:picChg chg="add mod">
          <ac:chgData name="Angus Webb" userId="889385b1-1878-4743-8584-7a343a9f6b5c" providerId="ADAL" clId="{A2EC6B33-C160-A94C-BF1D-AC150E9A93FA}" dt="2024-06-04T14:43:27.146" v="1413" actId="167"/>
          <ac:picMkLst>
            <pc:docMk/>
            <pc:sldMk cId="3827300890" sldId="256"/>
            <ac:picMk id="20" creationId="{7A5ECC45-A397-A077-3A82-7AAD9E308937}"/>
          </ac:picMkLst>
        </pc:picChg>
      </pc:sldChg>
      <pc:sldChg chg="addSp modSp del mod">
        <pc:chgData name="Angus Webb" userId="889385b1-1878-4743-8584-7a343a9f6b5c" providerId="ADAL" clId="{A2EC6B33-C160-A94C-BF1D-AC150E9A93FA}" dt="2024-06-04T15:48:01.847" v="1758" actId="2696"/>
        <pc:sldMkLst>
          <pc:docMk/>
          <pc:sldMk cId="3013818133" sldId="258"/>
        </pc:sldMkLst>
        <pc:spChg chg="add">
          <ac:chgData name="Angus Webb" userId="889385b1-1878-4743-8584-7a343a9f6b5c" providerId="ADAL" clId="{A2EC6B33-C160-A94C-BF1D-AC150E9A93FA}" dt="2024-06-04T09:03:08.211" v="333"/>
          <ac:spMkLst>
            <pc:docMk/>
            <pc:sldMk cId="3013818133" sldId="258"/>
            <ac:spMk id="2" creationId="{8DD492AB-ADAC-1341-8EA7-9C5261AC7975}"/>
          </ac:spMkLst>
        </pc:spChg>
        <pc:spChg chg="add mod">
          <ac:chgData name="Angus Webb" userId="889385b1-1878-4743-8584-7a343a9f6b5c" providerId="ADAL" clId="{A2EC6B33-C160-A94C-BF1D-AC150E9A93FA}" dt="2024-06-04T14:06:56.025" v="1059" actId="1076"/>
          <ac:spMkLst>
            <pc:docMk/>
            <pc:sldMk cId="3013818133" sldId="258"/>
            <ac:spMk id="8" creationId="{ADA76432-60D6-CDCF-8C20-DB8C7EFC339B}"/>
          </ac:spMkLst>
        </pc:spChg>
        <pc:grpChg chg="add">
          <ac:chgData name="Angus Webb" userId="889385b1-1878-4743-8584-7a343a9f6b5c" providerId="ADAL" clId="{A2EC6B33-C160-A94C-BF1D-AC150E9A93FA}" dt="2024-06-04T14:07:10.216" v="1060" actId="164"/>
          <ac:grpSpMkLst>
            <pc:docMk/>
            <pc:sldMk cId="3013818133" sldId="258"/>
            <ac:grpSpMk id="10" creationId="{A0261AB6-AF61-A892-6C5B-2458F795CB11}"/>
          </ac:grpSpMkLst>
        </pc:grpChg>
        <pc:picChg chg="add mod">
          <ac:chgData name="Angus Webb" userId="889385b1-1878-4743-8584-7a343a9f6b5c" providerId="ADAL" clId="{A2EC6B33-C160-A94C-BF1D-AC150E9A93FA}" dt="2024-06-04T09:17:20.455" v="759" actId="167"/>
          <ac:picMkLst>
            <pc:docMk/>
            <pc:sldMk cId="3013818133" sldId="258"/>
            <ac:picMk id="6" creationId="{E0F5271F-AECE-64AB-AAF4-37BB1072752C}"/>
          </ac:picMkLst>
        </pc:picChg>
      </pc:sldChg>
      <pc:sldChg chg="addSp delSp modSp mod ord">
        <pc:chgData name="Angus Webb" userId="889385b1-1878-4743-8584-7a343a9f6b5c" providerId="ADAL" clId="{A2EC6B33-C160-A94C-BF1D-AC150E9A93FA}" dt="2024-06-04T22:08:54.770" v="3284" actId="1035"/>
        <pc:sldMkLst>
          <pc:docMk/>
          <pc:sldMk cId="2838284843" sldId="259"/>
        </pc:sldMkLst>
        <pc:spChg chg="mod">
          <ac:chgData name="Angus Webb" userId="889385b1-1878-4743-8584-7a343a9f6b5c" providerId="ADAL" clId="{A2EC6B33-C160-A94C-BF1D-AC150E9A93FA}" dt="2024-06-04T16:55:50.038" v="2154" actId="404"/>
          <ac:spMkLst>
            <pc:docMk/>
            <pc:sldMk cId="2838284843" sldId="259"/>
            <ac:spMk id="3" creationId="{2AE0381D-F8C5-A92C-6F0E-2FB04D80E880}"/>
          </ac:spMkLst>
        </pc:spChg>
        <pc:spChg chg="mod">
          <ac:chgData name="Angus Webb" userId="889385b1-1878-4743-8584-7a343a9f6b5c" providerId="ADAL" clId="{A2EC6B33-C160-A94C-BF1D-AC150E9A93FA}" dt="2024-06-04T22:01:07.952" v="3192" actId="20577"/>
          <ac:spMkLst>
            <pc:docMk/>
            <pc:sldMk cId="2838284843" sldId="259"/>
            <ac:spMk id="4" creationId="{F724E689-5E08-CDFB-AC0A-A8C7279EC9D3}"/>
          </ac:spMkLst>
        </pc:spChg>
        <pc:spChg chg="mod">
          <ac:chgData name="Angus Webb" userId="889385b1-1878-4743-8584-7a343a9f6b5c" providerId="ADAL" clId="{A2EC6B33-C160-A94C-BF1D-AC150E9A93FA}" dt="2024-06-04T16:55:50.038" v="2154" actId="404"/>
          <ac:spMkLst>
            <pc:docMk/>
            <pc:sldMk cId="2838284843" sldId="259"/>
            <ac:spMk id="6" creationId="{DD274032-1470-9F52-BABA-B3C28829A1B6}"/>
          </ac:spMkLst>
        </pc:spChg>
        <pc:spChg chg="mod">
          <ac:chgData name="Angus Webb" userId="889385b1-1878-4743-8584-7a343a9f6b5c" providerId="ADAL" clId="{A2EC6B33-C160-A94C-BF1D-AC150E9A93FA}" dt="2024-06-04T16:55:50.038" v="2154" actId="404"/>
          <ac:spMkLst>
            <pc:docMk/>
            <pc:sldMk cId="2838284843" sldId="259"/>
            <ac:spMk id="8" creationId="{88045B79-9377-DFD4-3617-4FB6360F6297}"/>
          </ac:spMkLst>
        </pc:spChg>
        <pc:spChg chg="mod">
          <ac:chgData name="Angus Webb" userId="889385b1-1878-4743-8584-7a343a9f6b5c" providerId="ADAL" clId="{A2EC6B33-C160-A94C-BF1D-AC150E9A93FA}" dt="2024-06-04T16:55:50.038" v="2154" actId="404"/>
          <ac:spMkLst>
            <pc:docMk/>
            <pc:sldMk cId="2838284843" sldId="259"/>
            <ac:spMk id="10" creationId="{3578C4B6-016D-49D1-7A89-559F91258EC5}"/>
          </ac:spMkLst>
        </pc:spChg>
        <pc:spChg chg="mod">
          <ac:chgData name="Angus Webb" userId="889385b1-1878-4743-8584-7a343a9f6b5c" providerId="ADAL" clId="{A2EC6B33-C160-A94C-BF1D-AC150E9A93FA}" dt="2024-06-04T16:55:50.038" v="2154" actId="404"/>
          <ac:spMkLst>
            <pc:docMk/>
            <pc:sldMk cId="2838284843" sldId="259"/>
            <ac:spMk id="11" creationId="{1DF7CA98-1593-FDE7-90BE-4B6B010D9B18}"/>
          </ac:spMkLst>
        </pc:spChg>
        <pc:spChg chg="add del mod">
          <ac:chgData name="Angus Webb" userId="889385b1-1878-4743-8584-7a343a9f6b5c" providerId="ADAL" clId="{A2EC6B33-C160-A94C-BF1D-AC150E9A93FA}" dt="2024-06-04T15:57:16.385" v="1934" actId="478"/>
          <ac:spMkLst>
            <pc:docMk/>
            <pc:sldMk cId="2838284843" sldId="259"/>
            <ac:spMk id="12" creationId="{3306467D-5AF3-C5C9-AD87-8F026AC15BFE}"/>
          </ac:spMkLst>
        </pc:spChg>
        <pc:grpChg chg="add del mod">
          <ac:chgData name="Angus Webb" userId="889385b1-1878-4743-8584-7a343a9f6b5c" providerId="ADAL" clId="{A2EC6B33-C160-A94C-BF1D-AC150E9A93FA}" dt="2024-06-04T17:04:49.289" v="2263" actId="21"/>
          <ac:grpSpMkLst>
            <pc:docMk/>
            <pc:sldMk cId="2838284843" sldId="259"/>
            <ac:grpSpMk id="2" creationId="{8070D1E8-9C30-EF12-F24E-E6FA8EBADE9C}"/>
          </ac:grpSpMkLst>
        </pc:grpChg>
        <pc:grpChg chg="add del mod topLvl">
          <ac:chgData name="Angus Webb" userId="889385b1-1878-4743-8584-7a343a9f6b5c" providerId="ADAL" clId="{A2EC6B33-C160-A94C-BF1D-AC150E9A93FA}" dt="2024-06-04T22:07:21.587" v="3243" actId="165"/>
          <ac:grpSpMkLst>
            <pc:docMk/>
            <pc:sldMk cId="2838284843" sldId="259"/>
            <ac:grpSpMk id="3" creationId="{D7C3AD3B-1B54-3804-8D82-F77494B83B55}"/>
          </ac:grpSpMkLst>
        </pc:grpChg>
        <pc:grpChg chg="add del mod topLvl">
          <ac:chgData name="Angus Webb" userId="889385b1-1878-4743-8584-7a343a9f6b5c" providerId="ADAL" clId="{A2EC6B33-C160-A94C-BF1D-AC150E9A93FA}" dt="2024-06-04T22:07:21.587" v="3243" actId="165"/>
          <ac:grpSpMkLst>
            <pc:docMk/>
            <pc:sldMk cId="2838284843" sldId="259"/>
            <ac:grpSpMk id="6" creationId="{61D7B779-0173-19B3-A89D-0C8072D2BFA0}"/>
          </ac:grpSpMkLst>
        </pc:grpChg>
        <pc:grpChg chg="add del mod topLvl">
          <ac:chgData name="Angus Webb" userId="889385b1-1878-4743-8584-7a343a9f6b5c" providerId="ADAL" clId="{A2EC6B33-C160-A94C-BF1D-AC150E9A93FA}" dt="2024-06-04T22:07:21.587" v="3243" actId="165"/>
          <ac:grpSpMkLst>
            <pc:docMk/>
            <pc:sldMk cId="2838284843" sldId="259"/>
            <ac:grpSpMk id="8" creationId="{B097E544-1672-D16F-1CA8-173E9B616237}"/>
          </ac:grpSpMkLst>
        </pc:grpChg>
        <pc:grpChg chg="add del mod topLvl">
          <ac:chgData name="Angus Webb" userId="889385b1-1878-4743-8584-7a343a9f6b5c" providerId="ADAL" clId="{A2EC6B33-C160-A94C-BF1D-AC150E9A93FA}" dt="2024-06-04T22:07:21.587" v="3243" actId="165"/>
          <ac:grpSpMkLst>
            <pc:docMk/>
            <pc:sldMk cId="2838284843" sldId="259"/>
            <ac:grpSpMk id="10" creationId="{5B97EE24-AFEE-A0BA-2E07-47F9A1B1005C}"/>
          </ac:grpSpMkLst>
        </pc:grpChg>
        <pc:grpChg chg="add del">
          <ac:chgData name="Angus Webb" userId="889385b1-1878-4743-8584-7a343a9f6b5c" providerId="ADAL" clId="{A2EC6B33-C160-A94C-BF1D-AC150E9A93FA}" dt="2024-06-04T22:07:15.135" v="3242" actId="165"/>
          <ac:grpSpMkLst>
            <pc:docMk/>
            <pc:sldMk cId="2838284843" sldId="259"/>
            <ac:grpSpMk id="11" creationId="{96BB787A-1604-18DF-3077-230D2DBA7724}"/>
          </ac:grpSpMkLst>
        </pc:grpChg>
        <pc:grpChg chg="add mod">
          <ac:chgData name="Angus Webb" userId="889385b1-1878-4743-8584-7a343a9f6b5c" providerId="ADAL" clId="{A2EC6B33-C160-A94C-BF1D-AC150E9A93FA}" dt="2024-06-04T22:07:42.324" v="3247" actId="465"/>
          <ac:grpSpMkLst>
            <pc:docMk/>
            <pc:sldMk cId="2838284843" sldId="259"/>
            <ac:grpSpMk id="24" creationId="{5103B1D7-28A8-BCB4-CD24-37DE37317702}"/>
          </ac:grpSpMkLst>
        </pc:grpChg>
        <pc:grpChg chg="add del mod topLvl">
          <ac:chgData name="Angus Webb" userId="889385b1-1878-4743-8584-7a343a9f6b5c" providerId="ADAL" clId="{A2EC6B33-C160-A94C-BF1D-AC150E9A93FA}" dt="2024-06-04T16:56:48.007" v="2172" actId="165"/>
          <ac:grpSpMkLst>
            <pc:docMk/>
            <pc:sldMk cId="2838284843" sldId="259"/>
            <ac:grpSpMk id="24" creationId="{92CADD1C-2205-C9E4-B833-B2FA4EA6681B}"/>
          </ac:grpSpMkLst>
        </pc:grpChg>
        <pc:grpChg chg="add mod">
          <ac:chgData name="Angus Webb" userId="889385b1-1878-4743-8584-7a343a9f6b5c" providerId="ADAL" clId="{A2EC6B33-C160-A94C-BF1D-AC150E9A93FA}" dt="2024-06-04T22:07:42.324" v="3247" actId="465"/>
          <ac:grpSpMkLst>
            <pc:docMk/>
            <pc:sldMk cId="2838284843" sldId="259"/>
            <ac:grpSpMk id="25" creationId="{1A42B3E4-2692-575C-D105-3AB69A923918}"/>
          </ac:grpSpMkLst>
        </pc:grpChg>
        <pc:grpChg chg="add del mod topLvl">
          <ac:chgData name="Angus Webb" userId="889385b1-1878-4743-8584-7a343a9f6b5c" providerId="ADAL" clId="{A2EC6B33-C160-A94C-BF1D-AC150E9A93FA}" dt="2024-06-04T17:06:54.028" v="2285" actId="165"/>
          <ac:grpSpMkLst>
            <pc:docMk/>
            <pc:sldMk cId="2838284843" sldId="259"/>
            <ac:grpSpMk id="25" creationId="{56DD483F-36F6-B1E5-AE21-E6889B4A327F}"/>
          </ac:grpSpMkLst>
        </pc:grpChg>
        <pc:grpChg chg="add mod">
          <ac:chgData name="Angus Webb" userId="889385b1-1878-4743-8584-7a343a9f6b5c" providerId="ADAL" clId="{A2EC6B33-C160-A94C-BF1D-AC150E9A93FA}" dt="2024-06-04T22:07:42.324" v="3247" actId="465"/>
          <ac:grpSpMkLst>
            <pc:docMk/>
            <pc:sldMk cId="2838284843" sldId="259"/>
            <ac:grpSpMk id="26" creationId="{D5BE79C1-C217-DA68-DA97-952106C31558}"/>
          </ac:grpSpMkLst>
        </pc:grpChg>
        <pc:grpChg chg="add del mod topLvl">
          <ac:chgData name="Angus Webb" userId="889385b1-1878-4743-8584-7a343a9f6b5c" providerId="ADAL" clId="{A2EC6B33-C160-A94C-BF1D-AC150E9A93FA}" dt="2024-06-04T17:06:54.028" v="2285" actId="165"/>
          <ac:grpSpMkLst>
            <pc:docMk/>
            <pc:sldMk cId="2838284843" sldId="259"/>
            <ac:grpSpMk id="26" creationId="{DA8FD2DE-4EF8-0283-CF8E-754DBBA61CF5}"/>
          </ac:grpSpMkLst>
        </pc:grpChg>
        <pc:grpChg chg="add del mod topLvl">
          <ac:chgData name="Angus Webb" userId="889385b1-1878-4743-8584-7a343a9f6b5c" providerId="ADAL" clId="{A2EC6B33-C160-A94C-BF1D-AC150E9A93FA}" dt="2024-06-04T16:54:29.662" v="2115" actId="165"/>
          <ac:grpSpMkLst>
            <pc:docMk/>
            <pc:sldMk cId="2838284843" sldId="259"/>
            <ac:grpSpMk id="27" creationId="{52BC0C08-A987-9B9F-6070-5457D91688E3}"/>
          </ac:grpSpMkLst>
        </pc:grpChg>
        <pc:grpChg chg="add mod">
          <ac:chgData name="Angus Webb" userId="889385b1-1878-4743-8584-7a343a9f6b5c" providerId="ADAL" clId="{A2EC6B33-C160-A94C-BF1D-AC150E9A93FA}" dt="2024-06-04T22:08:54.770" v="3284" actId="1035"/>
          <ac:grpSpMkLst>
            <pc:docMk/>
            <pc:sldMk cId="2838284843" sldId="259"/>
            <ac:grpSpMk id="27" creationId="{F9170FF6-E849-5F53-527B-5A9F88392036}"/>
          </ac:grpSpMkLst>
        </pc:grpChg>
        <pc:grpChg chg="add del mod">
          <ac:chgData name="Angus Webb" userId="889385b1-1878-4743-8584-7a343a9f6b5c" providerId="ADAL" clId="{A2EC6B33-C160-A94C-BF1D-AC150E9A93FA}" dt="2024-06-04T16:54:21.141" v="2114" actId="165"/>
          <ac:grpSpMkLst>
            <pc:docMk/>
            <pc:sldMk cId="2838284843" sldId="259"/>
            <ac:grpSpMk id="28" creationId="{E85AA981-C670-7AD8-910B-E263BFC86BB9}"/>
          </ac:grpSpMkLst>
        </pc:grpChg>
        <pc:grpChg chg="add del mod topLvl">
          <ac:chgData name="Angus Webb" userId="889385b1-1878-4743-8584-7a343a9f6b5c" providerId="ADAL" clId="{A2EC6B33-C160-A94C-BF1D-AC150E9A93FA}" dt="2024-06-04T17:06:54.028" v="2285" actId="165"/>
          <ac:grpSpMkLst>
            <pc:docMk/>
            <pc:sldMk cId="2838284843" sldId="259"/>
            <ac:grpSpMk id="29" creationId="{C958080B-1CF9-EBAF-6B9B-7991BF61352E}"/>
          </ac:grpSpMkLst>
        </pc:grpChg>
        <pc:grpChg chg="add del mod">
          <ac:chgData name="Angus Webb" userId="889385b1-1878-4743-8584-7a343a9f6b5c" providerId="ADAL" clId="{A2EC6B33-C160-A94C-BF1D-AC150E9A93FA}" dt="2024-06-04T16:56:44.309" v="2171" actId="165"/>
          <ac:grpSpMkLst>
            <pc:docMk/>
            <pc:sldMk cId="2838284843" sldId="259"/>
            <ac:grpSpMk id="30" creationId="{0B92EC23-1ECB-DDAC-4A68-B5737142673D}"/>
          </ac:grpSpMkLst>
        </pc:grpChg>
        <pc:grpChg chg="add del mod topLvl">
          <ac:chgData name="Angus Webb" userId="889385b1-1878-4743-8584-7a343a9f6b5c" providerId="ADAL" clId="{A2EC6B33-C160-A94C-BF1D-AC150E9A93FA}" dt="2024-06-04T17:06:54.028" v="2285" actId="165"/>
          <ac:grpSpMkLst>
            <pc:docMk/>
            <pc:sldMk cId="2838284843" sldId="259"/>
            <ac:grpSpMk id="31" creationId="{16BC6B8B-FF19-33CE-C4B0-28018420B552}"/>
          </ac:grpSpMkLst>
        </pc:grpChg>
        <pc:grpChg chg="add del mod">
          <ac:chgData name="Angus Webb" userId="889385b1-1878-4743-8584-7a343a9f6b5c" providerId="ADAL" clId="{A2EC6B33-C160-A94C-BF1D-AC150E9A93FA}" dt="2024-06-04T17:06:40.861" v="2284" actId="165"/>
          <ac:grpSpMkLst>
            <pc:docMk/>
            <pc:sldMk cId="2838284843" sldId="259"/>
            <ac:grpSpMk id="32" creationId="{0964C646-5619-1B40-5626-FAE3DD4A9774}"/>
          </ac:grpSpMkLst>
        </pc:grpChg>
        <pc:grpChg chg="add del mod">
          <ac:chgData name="Angus Webb" userId="889385b1-1878-4743-8584-7a343a9f6b5c" providerId="ADAL" clId="{A2EC6B33-C160-A94C-BF1D-AC150E9A93FA}" dt="2024-06-04T22:02:56.507" v="3197" actId="165"/>
          <ac:grpSpMkLst>
            <pc:docMk/>
            <pc:sldMk cId="2838284843" sldId="259"/>
            <ac:grpSpMk id="34" creationId="{666C2291-B73E-89EB-FA8F-5872CBBC9194}"/>
          </ac:grpSpMkLst>
        </pc:grpChg>
        <pc:grpChg chg="add del mod">
          <ac:chgData name="Angus Webb" userId="889385b1-1878-4743-8584-7a343a9f6b5c" providerId="ADAL" clId="{A2EC6B33-C160-A94C-BF1D-AC150E9A93FA}" dt="2024-06-04T22:02:56.507" v="3197" actId="165"/>
          <ac:grpSpMkLst>
            <pc:docMk/>
            <pc:sldMk cId="2838284843" sldId="259"/>
            <ac:grpSpMk id="35" creationId="{3C2FD351-B9E6-A5C1-5020-0880014822ED}"/>
          </ac:grpSpMkLst>
        </pc:grpChg>
        <pc:grpChg chg="add del mod">
          <ac:chgData name="Angus Webb" userId="889385b1-1878-4743-8584-7a343a9f6b5c" providerId="ADAL" clId="{A2EC6B33-C160-A94C-BF1D-AC150E9A93FA}" dt="2024-06-04T22:02:56.507" v="3197" actId="165"/>
          <ac:grpSpMkLst>
            <pc:docMk/>
            <pc:sldMk cId="2838284843" sldId="259"/>
            <ac:grpSpMk id="36" creationId="{D1DC5ACF-8822-285E-DD98-581C8740EBEC}"/>
          </ac:grpSpMkLst>
        </pc:grpChg>
        <pc:picChg chg="add mod topLvl">
          <ac:chgData name="Angus Webb" userId="889385b1-1878-4743-8584-7a343a9f6b5c" providerId="ADAL" clId="{A2EC6B33-C160-A94C-BF1D-AC150E9A93FA}" dt="2024-06-04T22:07:42.324" v="3247" actId="465"/>
          <ac:picMkLst>
            <pc:docMk/>
            <pc:sldMk cId="2838284843" sldId="259"/>
            <ac:picMk id="2" creationId="{15DA2B17-E2E5-E6AE-B077-482A9C31732B}"/>
          </ac:picMkLst>
        </pc:picChg>
        <pc:picChg chg="add del">
          <ac:chgData name="Angus Webb" userId="889385b1-1878-4743-8584-7a343a9f6b5c" providerId="ADAL" clId="{A2EC6B33-C160-A94C-BF1D-AC150E9A93FA}" dt="2024-06-04T22:07:51.448" v="3248" actId="478"/>
          <ac:picMkLst>
            <pc:docMk/>
            <pc:sldMk cId="2838284843" sldId="259"/>
            <ac:picMk id="5" creationId="{3DA13A11-835B-A2B0-62DA-271A63AD11D5}"/>
          </ac:picMkLst>
        </pc:picChg>
        <pc:picChg chg="add del">
          <ac:chgData name="Angus Webb" userId="889385b1-1878-4743-8584-7a343a9f6b5c" providerId="ADAL" clId="{A2EC6B33-C160-A94C-BF1D-AC150E9A93FA}" dt="2024-06-04T22:07:51.448" v="3248" actId="478"/>
          <ac:picMkLst>
            <pc:docMk/>
            <pc:sldMk cId="2838284843" sldId="259"/>
            <ac:picMk id="7" creationId="{10F9069E-67F7-946D-048A-E74FA5FC845E}"/>
          </ac:picMkLst>
        </pc:picChg>
        <pc:picChg chg="add mod topLvl">
          <ac:chgData name="Angus Webb" userId="889385b1-1878-4743-8584-7a343a9f6b5c" providerId="ADAL" clId="{A2EC6B33-C160-A94C-BF1D-AC150E9A93FA}" dt="2024-06-04T22:07:21.587" v="3243" actId="165"/>
          <ac:picMkLst>
            <pc:docMk/>
            <pc:sldMk cId="2838284843" sldId="259"/>
            <ac:picMk id="12" creationId="{35DB79FF-0FF6-459A-8A15-FE8D19C82ED1}"/>
          </ac:picMkLst>
        </pc:picChg>
        <pc:picChg chg="add mod topLvl">
          <ac:chgData name="Angus Webb" userId="889385b1-1878-4743-8584-7a343a9f6b5c" providerId="ADAL" clId="{A2EC6B33-C160-A94C-BF1D-AC150E9A93FA}" dt="2024-06-04T22:07:21.587" v="3243" actId="165"/>
          <ac:picMkLst>
            <pc:docMk/>
            <pc:sldMk cId="2838284843" sldId="259"/>
            <ac:picMk id="13" creationId="{F4A8CCEB-81F8-E3A3-AF4E-F8B11FE724F3}"/>
          </ac:picMkLst>
        </pc:picChg>
        <pc:picChg chg="add mod topLvl">
          <ac:chgData name="Angus Webb" userId="889385b1-1878-4743-8584-7a343a9f6b5c" providerId="ADAL" clId="{A2EC6B33-C160-A94C-BF1D-AC150E9A93FA}" dt="2024-06-04T22:07:42.324" v="3247" actId="465"/>
          <ac:picMkLst>
            <pc:docMk/>
            <pc:sldMk cId="2838284843" sldId="259"/>
            <ac:picMk id="14" creationId="{35632E64-45C0-8392-207D-7CB346A13A2F}"/>
          </ac:picMkLst>
        </pc:picChg>
        <pc:picChg chg="add mod topLvl">
          <ac:chgData name="Angus Webb" userId="889385b1-1878-4743-8584-7a343a9f6b5c" providerId="ADAL" clId="{A2EC6B33-C160-A94C-BF1D-AC150E9A93FA}" dt="2024-06-04T22:07:42.324" v="3247" actId="465"/>
          <ac:picMkLst>
            <pc:docMk/>
            <pc:sldMk cId="2838284843" sldId="259"/>
            <ac:picMk id="15" creationId="{057C63F1-8ED6-EA0D-3497-9A3921C71239}"/>
          </ac:picMkLst>
        </pc:picChg>
        <pc:picChg chg="add mod topLvl">
          <ac:chgData name="Angus Webb" userId="889385b1-1878-4743-8584-7a343a9f6b5c" providerId="ADAL" clId="{A2EC6B33-C160-A94C-BF1D-AC150E9A93FA}" dt="2024-06-04T22:07:42.324" v="3247" actId="465"/>
          <ac:picMkLst>
            <pc:docMk/>
            <pc:sldMk cId="2838284843" sldId="259"/>
            <ac:picMk id="16" creationId="{31B133EA-B23A-3985-C7CA-8BF461BDF4E2}"/>
          </ac:picMkLst>
        </pc:picChg>
        <pc:picChg chg="add mod topLvl">
          <ac:chgData name="Angus Webb" userId="889385b1-1878-4743-8584-7a343a9f6b5c" providerId="ADAL" clId="{A2EC6B33-C160-A94C-BF1D-AC150E9A93FA}" dt="2024-06-04T22:07:21.587" v="3243" actId="165"/>
          <ac:picMkLst>
            <pc:docMk/>
            <pc:sldMk cId="2838284843" sldId="259"/>
            <ac:picMk id="17" creationId="{9BD0E28C-ECF6-0070-5238-68B9EB7C4350}"/>
          </ac:picMkLst>
        </pc:picChg>
        <pc:picChg chg="add mod topLvl">
          <ac:chgData name="Angus Webb" userId="889385b1-1878-4743-8584-7a343a9f6b5c" providerId="ADAL" clId="{A2EC6B33-C160-A94C-BF1D-AC150E9A93FA}" dt="2024-06-04T22:07:21.587" v="3243" actId="165"/>
          <ac:picMkLst>
            <pc:docMk/>
            <pc:sldMk cId="2838284843" sldId="259"/>
            <ac:picMk id="18" creationId="{5EE1A6CE-A63B-3198-6A91-1B837F5FCBB3}"/>
          </ac:picMkLst>
        </pc:picChg>
        <pc:picChg chg="add mod topLvl">
          <ac:chgData name="Angus Webb" userId="889385b1-1878-4743-8584-7a343a9f6b5c" providerId="ADAL" clId="{A2EC6B33-C160-A94C-BF1D-AC150E9A93FA}" dt="2024-06-04T22:06:50.037" v="3238" actId="408"/>
          <ac:picMkLst>
            <pc:docMk/>
            <pc:sldMk cId="2838284843" sldId="259"/>
            <ac:picMk id="19" creationId="{CF32DDF4-9E59-C0DF-83E0-850240FD6C07}"/>
          </ac:picMkLst>
        </pc:picChg>
        <pc:picChg chg="add mod topLvl">
          <ac:chgData name="Angus Webb" userId="889385b1-1878-4743-8584-7a343a9f6b5c" providerId="ADAL" clId="{A2EC6B33-C160-A94C-BF1D-AC150E9A93FA}" dt="2024-06-04T22:06:50.037" v="3238" actId="408"/>
          <ac:picMkLst>
            <pc:docMk/>
            <pc:sldMk cId="2838284843" sldId="259"/>
            <ac:picMk id="20" creationId="{8671FD9A-12A6-2D9D-864E-14CACA35BD60}"/>
          </ac:picMkLst>
        </pc:picChg>
        <pc:picChg chg="add mod topLvl">
          <ac:chgData name="Angus Webb" userId="889385b1-1878-4743-8584-7a343a9f6b5c" providerId="ADAL" clId="{A2EC6B33-C160-A94C-BF1D-AC150E9A93FA}" dt="2024-06-04T22:06:50.037" v="3238" actId="408"/>
          <ac:picMkLst>
            <pc:docMk/>
            <pc:sldMk cId="2838284843" sldId="259"/>
            <ac:picMk id="21" creationId="{86616DBD-D42D-597E-730A-788D55622144}"/>
          </ac:picMkLst>
        </pc:picChg>
        <pc:picChg chg="add mod topLvl">
          <ac:chgData name="Angus Webb" userId="889385b1-1878-4743-8584-7a343a9f6b5c" providerId="ADAL" clId="{A2EC6B33-C160-A94C-BF1D-AC150E9A93FA}" dt="2024-06-04T22:06:50.037" v="3238" actId="408"/>
          <ac:picMkLst>
            <pc:docMk/>
            <pc:sldMk cId="2838284843" sldId="259"/>
            <ac:picMk id="22" creationId="{8FA7EF4A-6C4F-DD27-6DDC-76A78296E8A8}"/>
          </ac:picMkLst>
        </pc:picChg>
        <pc:picChg chg="add mod topLvl">
          <ac:chgData name="Angus Webb" userId="889385b1-1878-4743-8584-7a343a9f6b5c" providerId="ADAL" clId="{A2EC6B33-C160-A94C-BF1D-AC150E9A93FA}" dt="2024-06-04T22:06:50.037" v="3238" actId="408"/>
          <ac:picMkLst>
            <pc:docMk/>
            <pc:sldMk cId="2838284843" sldId="259"/>
            <ac:picMk id="23" creationId="{A6EC1D0D-67F1-5BAA-0D83-0B595B7AD7C2}"/>
          </ac:picMkLst>
        </pc:picChg>
        <pc:picChg chg="add mod">
          <ac:chgData name="Angus Webb" userId="889385b1-1878-4743-8584-7a343a9f6b5c" providerId="ADAL" clId="{A2EC6B33-C160-A94C-BF1D-AC150E9A93FA}" dt="2024-06-04T22:08:23.627" v="3253" actId="1076"/>
          <ac:picMkLst>
            <pc:docMk/>
            <pc:sldMk cId="2838284843" sldId="259"/>
            <ac:picMk id="33" creationId="{4BD3253D-E9CC-B496-47A0-E3CB4FE73703}"/>
          </ac:picMkLst>
        </pc:picChg>
        <pc:picChg chg="del mod">
          <ac:chgData name="Angus Webb" userId="889385b1-1878-4743-8584-7a343a9f6b5c" providerId="ADAL" clId="{A2EC6B33-C160-A94C-BF1D-AC150E9A93FA}" dt="2024-06-04T15:53:55.137" v="1785" actId="478"/>
          <ac:picMkLst>
            <pc:docMk/>
            <pc:sldMk cId="2838284843" sldId="259"/>
            <ac:picMk id="2050" creationId="{2F768D63-F7A0-D3AA-B246-461B30D83614}"/>
          </ac:picMkLst>
        </pc:picChg>
      </pc:sldChg>
      <pc:sldChg chg="modSp mod">
        <pc:chgData name="Angus Webb" userId="889385b1-1878-4743-8584-7a343a9f6b5c" providerId="ADAL" clId="{A2EC6B33-C160-A94C-BF1D-AC150E9A93FA}" dt="2024-06-04T17:33:24.481" v="2468" actId="58"/>
        <pc:sldMkLst>
          <pc:docMk/>
          <pc:sldMk cId="1648419495" sldId="260"/>
        </pc:sldMkLst>
        <pc:spChg chg="mod">
          <ac:chgData name="Angus Webb" userId="889385b1-1878-4743-8584-7a343a9f6b5c" providerId="ADAL" clId="{A2EC6B33-C160-A94C-BF1D-AC150E9A93FA}" dt="2024-06-04T17:33:24.481" v="2468" actId="58"/>
          <ac:spMkLst>
            <pc:docMk/>
            <pc:sldMk cId="1648419495" sldId="260"/>
            <ac:spMk id="6" creationId="{108F7242-9480-9034-4180-EC3600DA436C}"/>
          </ac:spMkLst>
        </pc:spChg>
      </pc:sldChg>
      <pc:sldChg chg="addSp modSp mod ord">
        <pc:chgData name="Angus Webb" userId="889385b1-1878-4743-8584-7a343a9f6b5c" providerId="ADAL" clId="{A2EC6B33-C160-A94C-BF1D-AC150E9A93FA}" dt="2024-06-05T07:32:29.597" v="3397" actId="20578"/>
        <pc:sldMkLst>
          <pc:docMk/>
          <pc:sldMk cId="902890582" sldId="261"/>
        </pc:sldMkLst>
        <pc:spChg chg="mod">
          <ac:chgData name="Angus Webb" userId="889385b1-1878-4743-8584-7a343a9f6b5c" providerId="ADAL" clId="{A2EC6B33-C160-A94C-BF1D-AC150E9A93FA}" dt="2024-06-04T22:09:33.165" v="3286" actId="14100"/>
          <ac:spMkLst>
            <pc:docMk/>
            <pc:sldMk cId="902890582" sldId="261"/>
            <ac:spMk id="4" creationId="{76BCCDE8-33B1-C742-893E-D5A7D953639B}"/>
          </ac:spMkLst>
        </pc:spChg>
        <pc:picChg chg="add mod">
          <ac:chgData name="Angus Webb" userId="889385b1-1878-4743-8584-7a343a9f6b5c" providerId="ADAL" clId="{A2EC6B33-C160-A94C-BF1D-AC150E9A93FA}" dt="2024-06-04T08:54:18.011" v="161" actId="1036"/>
          <ac:picMkLst>
            <pc:docMk/>
            <pc:sldMk cId="902890582" sldId="261"/>
            <ac:picMk id="2" creationId="{2D81765F-FC51-DFE9-FE6B-5C9277C92B96}"/>
          </ac:picMkLst>
        </pc:picChg>
      </pc:sldChg>
      <pc:sldChg chg="addSp delSp modSp del mod">
        <pc:chgData name="Angus Webb" userId="889385b1-1878-4743-8584-7a343a9f6b5c" providerId="ADAL" clId="{A2EC6B33-C160-A94C-BF1D-AC150E9A93FA}" dt="2024-06-04T18:03:28.215" v="3040" actId="2696"/>
        <pc:sldMkLst>
          <pc:docMk/>
          <pc:sldMk cId="4027255436" sldId="262"/>
        </pc:sldMkLst>
        <pc:spChg chg="add del mod">
          <ac:chgData name="Angus Webb" userId="889385b1-1878-4743-8584-7a343a9f6b5c" providerId="ADAL" clId="{A2EC6B33-C160-A94C-BF1D-AC150E9A93FA}" dt="2024-06-04T14:39:09.692" v="1396" actId="478"/>
          <ac:spMkLst>
            <pc:docMk/>
            <pc:sldMk cId="4027255436" sldId="262"/>
            <ac:spMk id="2" creationId="{498F737B-60D9-2521-6D21-A804103BD075}"/>
          </ac:spMkLst>
        </pc:spChg>
        <pc:spChg chg="add del mod">
          <ac:chgData name="Angus Webb" userId="889385b1-1878-4743-8584-7a343a9f6b5c" providerId="ADAL" clId="{A2EC6B33-C160-A94C-BF1D-AC150E9A93FA}" dt="2024-06-04T14:39:09.692" v="1396" actId="478"/>
          <ac:spMkLst>
            <pc:docMk/>
            <pc:sldMk cId="4027255436" sldId="262"/>
            <ac:spMk id="3" creationId="{7CA8FF57-2945-40BD-F46E-62B97009F9F2}"/>
          </ac:spMkLst>
        </pc:spChg>
        <pc:spChg chg="mod">
          <ac:chgData name="Angus Webb" userId="889385b1-1878-4743-8584-7a343a9f6b5c" providerId="ADAL" clId="{A2EC6B33-C160-A94C-BF1D-AC150E9A93FA}" dt="2024-06-03T16:57:41.034" v="90" actId="20577"/>
          <ac:spMkLst>
            <pc:docMk/>
            <pc:sldMk cId="4027255436" sldId="262"/>
            <ac:spMk id="4" creationId="{76BCCDE8-33B1-C742-893E-D5A7D953639B}"/>
          </ac:spMkLst>
        </pc:spChg>
        <pc:spChg chg="add del mod">
          <ac:chgData name="Angus Webb" userId="889385b1-1878-4743-8584-7a343a9f6b5c" providerId="ADAL" clId="{A2EC6B33-C160-A94C-BF1D-AC150E9A93FA}" dt="2024-06-04T14:39:09.692" v="1396" actId="478"/>
          <ac:spMkLst>
            <pc:docMk/>
            <pc:sldMk cId="4027255436" sldId="262"/>
            <ac:spMk id="6" creationId="{0DA16D5A-804F-7BFE-808C-1AA303BE528E}"/>
          </ac:spMkLst>
        </pc:spChg>
        <pc:spChg chg="add mod">
          <ac:chgData name="Angus Webb" userId="889385b1-1878-4743-8584-7a343a9f6b5c" providerId="ADAL" clId="{A2EC6B33-C160-A94C-BF1D-AC150E9A93FA}" dt="2024-06-04T14:39:20.887" v="1399" actId="408"/>
          <ac:spMkLst>
            <pc:docMk/>
            <pc:sldMk cId="4027255436" sldId="262"/>
            <ac:spMk id="8" creationId="{041007E0-5A3F-D877-EC0B-14ED6995DE6D}"/>
          </ac:spMkLst>
        </pc:spChg>
        <pc:spChg chg="add mod">
          <ac:chgData name="Angus Webb" userId="889385b1-1878-4743-8584-7a343a9f6b5c" providerId="ADAL" clId="{A2EC6B33-C160-A94C-BF1D-AC150E9A93FA}" dt="2024-06-04T14:38:30.748" v="1361" actId="767"/>
          <ac:spMkLst>
            <pc:docMk/>
            <pc:sldMk cId="4027255436" sldId="262"/>
            <ac:spMk id="10" creationId="{59138CA8-ED8F-F166-0B9A-85C9AC411FC7}"/>
          </ac:spMkLst>
        </pc:spChg>
        <pc:spChg chg="add mod">
          <ac:chgData name="Angus Webb" userId="889385b1-1878-4743-8584-7a343a9f6b5c" providerId="ADAL" clId="{A2EC6B33-C160-A94C-BF1D-AC150E9A93FA}" dt="2024-06-04T14:39:20.887" v="1399" actId="408"/>
          <ac:spMkLst>
            <pc:docMk/>
            <pc:sldMk cId="4027255436" sldId="262"/>
            <ac:spMk id="11" creationId="{185FD2AF-C480-6565-14D2-6DEC8CDA1BE2}"/>
          </ac:spMkLst>
        </pc:spChg>
        <pc:spChg chg="add mod">
          <ac:chgData name="Angus Webb" userId="889385b1-1878-4743-8584-7a343a9f6b5c" providerId="ADAL" clId="{A2EC6B33-C160-A94C-BF1D-AC150E9A93FA}" dt="2024-06-04T14:39:20.887" v="1399" actId="408"/>
          <ac:spMkLst>
            <pc:docMk/>
            <pc:sldMk cId="4027255436" sldId="262"/>
            <ac:spMk id="12" creationId="{3F70C0FF-2EB0-B78A-A9F4-980439A5792E}"/>
          </ac:spMkLst>
        </pc:spChg>
        <pc:spChg chg="add mod">
          <ac:chgData name="Angus Webb" userId="889385b1-1878-4743-8584-7a343a9f6b5c" providerId="ADAL" clId="{A2EC6B33-C160-A94C-BF1D-AC150E9A93FA}" dt="2024-06-04T14:39:39.332" v="1405" actId="122"/>
          <ac:spMkLst>
            <pc:docMk/>
            <pc:sldMk cId="4027255436" sldId="262"/>
            <ac:spMk id="13" creationId="{1E3D8764-6E51-AE41-5DE1-BF90D05138D0}"/>
          </ac:spMkLst>
        </pc:spChg>
        <pc:spChg chg="add mod">
          <ac:chgData name="Angus Webb" userId="889385b1-1878-4743-8584-7a343a9f6b5c" providerId="ADAL" clId="{A2EC6B33-C160-A94C-BF1D-AC150E9A93FA}" dt="2024-06-04T14:39:45.177" v="1407" actId="1076"/>
          <ac:spMkLst>
            <pc:docMk/>
            <pc:sldMk cId="4027255436" sldId="262"/>
            <ac:spMk id="14" creationId="{89086AAF-6BC5-CE50-6005-5C1AB5E7505C}"/>
          </ac:spMkLst>
        </pc:spChg>
        <pc:spChg chg="add mod">
          <ac:chgData name="Angus Webb" userId="889385b1-1878-4743-8584-7a343a9f6b5c" providerId="ADAL" clId="{A2EC6B33-C160-A94C-BF1D-AC150E9A93FA}" dt="2024-06-04T15:23:15.929" v="1755" actId="21"/>
          <ac:spMkLst>
            <pc:docMk/>
            <pc:sldMk cId="4027255436" sldId="262"/>
            <ac:spMk id="16" creationId="{87F1BAB8-E24D-1CCE-11BF-42794C6C60F7}"/>
          </ac:spMkLst>
        </pc:spChg>
        <pc:spChg chg="add mod">
          <ac:chgData name="Angus Webb" userId="889385b1-1878-4743-8584-7a343a9f6b5c" providerId="ADAL" clId="{A2EC6B33-C160-A94C-BF1D-AC150E9A93FA}" dt="2024-06-04T16:25:23.173" v="1982" actId="20577"/>
          <ac:spMkLst>
            <pc:docMk/>
            <pc:sldMk cId="4027255436" sldId="262"/>
            <ac:spMk id="17" creationId="{76E9B570-5BDE-6C74-55EE-A2ACDB56681E}"/>
          </ac:spMkLst>
        </pc:spChg>
        <pc:spChg chg="add del mod">
          <ac:chgData name="Angus Webb" userId="889385b1-1878-4743-8584-7a343a9f6b5c" providerId="ADAL" clId="{A2EC6B33-C160-A94C-BF1D-AC150E9A93FA}" dt="2024-06-04T15:19:37.828" v="1716" actId="478"/>
          <ac:spMkLst>
            <pc:docMk/>
            <pc:sldMk cId="4027255436" sldId="262"/>
            <ac:spMk id="18" creationId="{EF90110A-B05A-8D8A-0B52-EA5A5C4537FD}"/>
          </ac:spMkLst>
        </pc:spChg>
        <pc:grpChg chg="add">
          <ac:chgData name="Angus Webb" userId="889385b1-1878-4743-8584-7a343a9f6b5c" providerId="ADAL" clId="{A2EC6B33-C160-A94C-BF1D-AC150E9A93FA}" dt="2024-06-04T15:48:44.820" v="1759" actId="164"/>
          <ac:grpSpMkLst>
            <pc:docMk/>
            <pc:sldMk cId="4027255436" sldId="262"/>
            <ac:grpSpMk id="19" creationId="{2FD06B2A-DE4F-A995-5D92-DBD767F45303}"/>
          </ac:grpSpMkLst>
        </pc:grpChg>
        <pc:picChg chg="add del mod">
          <ac:chgData name="Angus Webb" userId="889385b1-1878-4743-8584-7a343a9f6b5c" providerId="ADAL" clId="{A2EC6B33-C160-A94C-BF1D-AC150E9A93FA}" dt="2024-06-04T15:20:27.940" v="1722" actId="1076"/>
          <ac:picMkLst>
            <pc:docMk/>
            <pc:sldMk cId="4027255436" sldId="262"/>
            <ac:picMk id="15" creationId="{89C3921A-86DF-1946-B88B-C053F7715C82}"/>
          </ac:picMkLst>
        </pc:picChg>
      </pc:sldChg>
      <pc:sldChg chg="addSp modSp mod">
        <pc:chgData name="Angus Webb" userId="889385b1-1878-4743-8584-7a343a9f6b5c" providerId="ADAL" clId="{A2EC6B33-C160-A94C-BF1D-AC150E9A93FA}" dt="2024-06-04T22:12:42.181" v="3350" actId="20577"/>
        <pc:sldMkLst>
          <pc:docMk/>
          <pc:sldMk cId="1688779163" sldId="263"/>
        </pc:sldMkLst>
        <pc:spChg chg="add mod">
          <ac:chgData name="Angus Webb" userId="889385b1-1878-4743-8584-7a343a9f6b5c" providerId="ADAL" clId="{A2EC6B33-C160-A94C-BF1D-AC150E9A93FA}" dt="2024-06-04T22:12:42.181" v="3350" actId="20577"/>
          <ac:spMkLst>
            <pc:docMk/>
            <pc:sldMk cId="1688779163" sldId="263"/>
            <ac:spMk id="2" creationId="{3FF7851C-7CD5-C5FE-2768-18F862F2D02C}"/>
          </ac:spMkLst>
        </pc:spChg>
      </pc:sldChg>
      <pc:sldChg chg="modSp mod">
        <pc:chgData name="Angus Webb" userId="889385b1-1878-4743-8584-7a343a9f6b5c" providerId="ADAL" clId="{A2EC6B33-C160-A94C-BF1D-AC150E9A93FA}" dt="2024-06-04T17:35:57.655" v="2588" actId="20577"/>
        <pc:sldMkLst>
          <pc:docMk/>
          <pc:sldMk cId="223159771" sldId="264"/>
        </pc:sldMkLst>
        <pc:spChg chg="mod">
          <ac:chgData name="Angus Webb" userId="889385b1-1878-4743-8584-7a343a9f6b5c" providerId="ADAL" clId="{A2EC6B33-C160-A94C-BF1D-AC150E9A93FA}" dt="2024-06-04T17:35:57.655" v="2588" actId="20577"/>
          <ac:spMkLst>
            <pc:docMk/>
            <pc:sldMk cId="223159771" sldId="264"/>
            <ac:spMk id="2" creationId="{D33720BC-305D-3CC2-76A0-7F29D01B4272}"/>
          </ac:spMkLst>
        </pc:spChg>
      </pc:sldChg>
      <pc:sldChg chg="addSp modSp add del mod ord modNotesTx">
        <pc:chgData name="Angus Webb" userId="889385b1-1878-4743-8584-7a343a9f6b5c" providerId="ADAL" clId="{A2EC6B33-C160-A94C-BF1D-AC150E9A93FA}" dt="2024-06-04T09:26:34.236" v="1058" actId="2696"/>
        <pc:sldMkLst>
          <pc:docMk/>
          <pc:sldMk cId="2056282650" sldId="265"/>
        </pc:sldMkLst>
        <pc:spChg chg="add mod">
          <ac:chgData name="Angus Webb" userId="889385b1-1878-4743-8584-7a343a9f6b5c" providerId="ADAL" clId="{A2EC6B33-C160-A94C-BF1D-AC150E9A93FA}" dt="2024-06-04T08:24:40.323" v="133" actId="12"/>
          <ac:spMkLst>
            <pc:docMk/>
            <pc:sldMk cId="2056282650" sldId="265"/>
            <ac:spMk id="2" creationId="{29FD3B48-C9E6-EAAE-B5AA-A91C878B1476}"/>
          </ac:spMkLst>
        </pc:spChg>
        <pc:spChg chg="mod">
          <ac:chgData name="Angus Webb" userId="889385b1-1878-4743-8584-7a343a9f6b5c" providerId="ADAL" clId="{A2EC6B33-C160-A94C-BF1D-AC150E9A93FA}" dt="2024-06-03T16:57:17.094" v="41" actId="20577"/>
          <ac:spMkLst>
            <pc:docMk/>
            <pc:sldMk cId="2056282650" sldId="265"/>
            <ac:spMk id="4" creationId="{76BCCDE8-33B1-C742-893E-D5A7D953639B}"/>
          </ac:spMkLst>
        </pc:spChg>
      </pc:sldChg>
      <pc:sldChg chg="new del">
        <pc:chgData name="Angus Webb" userId="889385b1-1878-4743-8584-7a343a9f6b5c" providerId="ADAL" clId="{A2EC6B33-C160-A94C-BF1D-AC150E9A93FA}" dt="2024-06-03T16:57:06.419" v="24" actId="680"/>
        <pc:sldMkLst>
          <pc:docMk/>
          <pc:sldMk cId="3559181238" sldId="265"/>
        </pc:sldMkLst>
      </pc:sldChg>
      <pc:sldChg chg="addSp delSp modSp add mod setBg">
        <pc:chgData name="Angus Webb" userId="889385b1-1878-4743-8584-7a343a9f6b5c" providerId="ADAL" clId="{A2EC6B33-C160-A94C-BF1D-AC150E9A93FA}" dt="2024-06-04T22:10:25.300" v="3292"/>
        <pc:sldMkLst>
          <pc:docMk/>
          <pc:sldMk cId="3786157290" sldId="266"/>
        </pc:sldMkLst>
        <pc:spChg chg="mod">
          <ac:chgData name="Angus Webb" userId="889385b1-1878-4743-8584-7a343a9f6b5c" providerId="ADAL" clId="{A2EC6B33-C160-A94C-BF1D-AC150E9A93FA}" dt="2024-06-04T14:23:09.632" v="1159" actId="20577"/>
          <ac:spMkLst>
            <pc:docMk/>
            <pc:sldMk cId="3786157290" sldId="266"/>
            <ac:spMk id="4" creationId="{76BCCDE8-33B1-C742-893E-D5A7D953639B}"/>
          </ac:spMkLst>
        </pc:spChg>
        <pc:spChg chg="add mod">
          <ac:chgData name="Angus Webb" userId="889385b1-1878-4743-8584-7a343a9f6b5c" providerId="ADAL" clId="{A2EC6B33-C160-A94C-BF1D-AC150E9A93FA}" dt="2024-06-04T15:16:39.884" v="1686" actId="1076"/>
          <ac:spMkLst>
            <pc:docMk/>
            <pc:sldMk cId="3786157290" sldId="266"/>
            <ac:spMk id="8" creationId="{8050E4E1-2FAB-4141-38E5-1F172F74358B}"/>
          </ac:spMkLst>
        </pc:spChg>
        <pc:spChg chg="add del">
          <ac:chgData name="Angus Webb" userId="889385b1-1878-4743-8584-7a343a9f6b5c" providerId="ADAL" clId="{A2EC6B33-C160-A94C-BF1D-AC150E9A93FA}" dt="2024-06-04T09:08:53.562" v="468" actId="26606"/>
          <ac:spMkLst>
            <pc:docMk/>
            <pc:sldMk cId="3786157290" sldId="266"/>
            <ac:spMk id="14" creationId="{AD96FDFD-4E42-4A06-B8B5-768A1DB9C2A9}"/>
          </ac:spMkLst>
        </pc:spChg>
        <pc:picChg chg="del">
          <ac:chgData name="Angus Webb" userId="889385b1-1878-4743-8584-7a343a9f6b5c" providerId="ADAL" clId="{A2EC6B33-C160-A94C-BF1D-AC150E9A93FA}" dt="2024-06-04T09:07:35.273" v="456" actId="478"/>
          <ac:picMkLst>
            <pc:docMk/>
            <pc:sldMk cId="3786157290" sldId="266"/>
            <ac:picMk id="2" creationId="{2D81765F-FC51-DFE9-FE6B-5C9277C92B96}"/>
          </ac:picMkLst>
        </pc:picChg>
        <pc:picChg chg="ord">
          <ac:chgData name="Angus Webb" userId="889385b1-1878-4743-8584-7a343a9f6b5c" providerId="ADAL" clId="{A2EC6B33-C160-A94C-BF1D-AC150E9A93FA}" dt="2024-06-04T09:08:53.562" v="468" actId="26606"/>
          <ac:picMkLst>
            <pc:docMk/>
            <pc:sldMk cId="3786157290" sldId="266"/>
            <ac:picMk id="5" creationId="{3DA13A11-835B-A2B0-62DA-271A63AD11D5}"/>
          </ac:picMkLst>
        </pc:picChg>
        <pc:picChg chg="add del mod ord modCrop">
          <ac:chgData name="Angus Webb" userId="889385b1-1878-4743-8584-7a343a9f6b5c" providerId="ADAL" clId="{A2EC6B33-C160-A94C-BF1D-AC150E9A93FA}" dt="2024-06-04T14:09:35.239" v="1074" actId="478"/>
          <ac:picMkLst>
            <pc:docMk/>
            <pc:sldMk cId="3786157290" sldId="266"/>
            <ac:picMk id="6" creationId="{D27EA037-796D-C77D-6A60-E75CFFFA329D}"/>
          </ac:picMkLst>
        </pc:picChg>
        <pc:picChg chg="mod ord">
          <ac:chgData name="Angus Webb" userId="889385b1-1878-4743-8584-7a343a9f6b5c" providerId="ADAL" clId="{A2EC6B33-C160-A94C-BF1D-AC150E9A93FA}" dt="2024-06-04T09:08:53.562" v="468" actId="26606"/>
          <ac:picMkLst>
            <pc:docMk/>
            <pc:sldMk cId="3786157290" sldId="266"/>
            <ac:picMk id="7" creationId="{10F9069E-67F7-946D-048A-E74FA5FC845E}"/>
          </ac:picMkLst>
        </pc:picChg>
        <pc:picChg chg="mod ord">
          <ac:chgData name="Angus Webb" userId="889385b1-1878-4743-8584-7a343a9f6b5c" providerId="ADAL" clId="{A2EC6B33-C160-A94C-BF1D-AC150E9A93FA}" dt="2024-06-04T09:08:53.562" v="468" actId="26606"/>
          <ac:picMkLst>
            <pc:docMk/>
            <pc:sldMk cId="3786157290" sldId="266"/>
            <ac:picMk id="9" creationId="{248ED0EC-947F-CA69-631F-70B1F8832077}"/>
          </ac:picMkLst>
        </pc:picChg>
        <pc:picChg chg="add mod modCrop">
          <ac:chgData name="Angus Webb" userId="889385b1-1878-4743-8584-7a343a9f6b5c" providerId="ADAL" clId="{A2EC6B33-C160-A94C-BF1D-AC150E9A93FA}" dt="2024-06-04T22:10:25.300" v="3292"/>
          <ac:picMkLst>
            <pc:docMk/>
            <pc:sldMk cId="3786157290" sldId="266"/>
            <ac:picMk id="11" creationId="{017D1788-7CD6-597C-FF28-71A1EC5225E4}"/>
          </ac:picMkLst>
        </pc:picChg>
        <pc:picChg chg="add mod modCrop">
          <ac:chgData name="Angus Webb" userId="889385b1-1878-4743-8584-7a343a9f6b5c" providerId="ADAL" clId="{A2EC6B33-C160-A94C-BF1D-AC150E9A93FA}" dt="2024-06-04T15:18:20.534" v="1701" actId="1036"/>
          <ac:picMkLst>
            <pc:docMk/>
            <pc:sldMk cId="3786157290" sldId="266"/>
            <ac:picMk id="13" creationId="{26AD57FA-D67A-1FC0-7840-1E7051C03125}"/>
          </ac:picMkLst>
        </pc:picChg>
        <pc:picChg chg="add mod">
          <ac:chgData name="Angus Webb" userId="889385b1-1878-4743-8584-7a343a9f6b5c" providerId="ADAL" clId="{A2EC6B33-C160-A94C-BF1D-AC150E9A93FA}" dt="2024-06-04T14:29:41.974" v="1207" actId="167"/>
          <ac:picMkLst>
            <pc:docMk/>
            <pc:sldMk cId="3786157290" sldId="266"/>
            <ac:picMk id="15" creationId="{77441603-E5AD-16EA-829C-FB6537E435E2}"/>
          </ac:picMkLst>
        </pc:picChg>
      </pc:sldChg>
      <pc:sldChg chg="addSp delSp modSp add mod">
        <pc:chgData name="Angus Webb" userId="889385b1-1878-4743-8584-7a343a9f6b5c" providerId="ADAL" clId="{A2EC6B33-C160-A94C-BF1D-AC150E9A93FA}" dt="2024-06-04T16:18:07.304" v="1952" actId="14100"/>
        <pc:sldMkLst>
          <pc:docMk/>
          <pc:sldMk cId="944385167" sldId="267"/>
        </pc:sldMkLst>
        <pc:spChg chg="del">
          <ac:chgData name="Angus Webb" userId="889385b1-1878-4743-8584-7a343a9f6b5c" providerId="ADAL" clId="{A2EC6B33-C160-A94C-BF1D-AC150E9A93FA}" dt="2024-06-04T09:25:05.033" v="983" actId="478"/>
          <ac:spMkLst>
            <pc:docMk/>
            <pc:sldMk cId="944385167" sldId="267"/>
            <ac:spMk id="2" creationId="{29FD3B48-C9E6-EAAE-B5AA-A91C878B1476}"/>
          </ac:spMkLst>
        </pc:spChg>
        <pc:spChg chg="add mod">
          <ac:chgData name="Angus Webb" userId="889385b1-1878-4743-8584-7a343a9f6b5c" providerId="ADAL" clId="{A2EC6B33-C160-A94C-BF1D-AC150E9A93FA}" dt="2024-06-04T14:32:35.309" v="1223" actId="948"/>
          <ac:spMkLst>
            <pc:docMk/>
            <pc:sldMk cId="944385167" sldId="267"/>
            <ac:spMk id="3" creationId="{DB9FCE80-D1D8-47AF-BCD1-390B40CDDA54}"/>
          </ac:spMkLst>
        </pc:spChg>
        <pc:spChg chg="mod">
          <ac:chgData name="Angus Webb" userId="889385b1-1878-4743-8584-7a343a9f6b5c" providerId="ADAL" clId="{A2EC6B33-C160-A94C-BF1D-AC150E9A93FA}" dt="2024-06-04T16:18:07.304" v="1952" actId="14100"/>
          <ac:spMkLst>
            <pc:docMk/>
            <pc:sldMk cId="944385167" sldId="267"/>
            <ac:spMk id="4" creationId="{76BCCDE8-33B1-C742-893E-D5A7D953639B}"/>
          </ac:spMkLst>
        </pc:spChg>
        <pc:spChg chg="add mod">
          <ac:chgData name="Angus Webb" userId="889385b1-1878-4743-8584-7a343a9f6b5c" providerId="ADAL" clId="{A2EC6B33-C160-A94C-BF1D-AC150E9A93FA}" dt="2024-06-04T14:33:01.384" v="1238" actId="948"/>
          <ac:spMkLst>
            <pc:docMk/>
            <pc:sldMk cId="944385167" sldId="267"/>
            <ac:spMk id="6" creationId="{027DEEE5-EDD0-373A-3A8F-F538CB4A78A5}"/>
          </ac:spMkLst>
        </pc:spChg>
        <pc:spChg chg="add mod">
          <ac:chgData name="Angus Webb" userId="889385b1-1878-4743-8584-7a343a9f6b5c" providerId="ADAL" clId="{A2EC6B33-C160-A94C-BF1D-AC150E9A93FA}" dt="2024-06-04T14:33:09.409" v="1239" actId="948"/>
          <ac:spMkLst>
            <pc:docMk/>
            <pc:sldMk cId="944385167" sldId="267"/>
            <ac:spMk id="8" creationId="{23E01AD4-A401-B6AB-ADA7-24888C5BD55A}"/>
          </ac:spMkLst>
        </pc:spChg>
        <pc:spChg chg="mod">
          <ac:chgData name="Angus Webb" userId="889385b1-1878-4743-8584-7a343a9f6b5c" providerId="ADAL" clId="{A2EC6B33-C160-A94C-BF1D-AC150E9A93FA}" dt="2024-06-04T14:07:14.981" v="1061"/>
          <ac:spMkLst>
            <pc:docMk/>
            <pc:sldMk cId="944385167" sldId="267"/>
            <ac:spMk id="12" creationId="{3D0EE444-3BF7-B10A-E8D4-1483BDF91043}"/>
          </ac:spMkLst>
        </pc:spChg>
        <pc:spChg chg="mod">
          <ac:chgData name="Angus Webb" userId="889385b1-1878-4743-8584-7a343a9f6b5c" providerId="ADAL" clId="{A2EC6B33-C160-A94C-BF1D-AC150E9A93FA}" dt="2024-06-04T14:08:41.670" v="1072"/>
          <ac:spMkLst>
            <pc:docMk/>
            <pc:sldMk cId="944385167" sldId="267"/>
            <ac:spMk id="15" creationId="{6C8879A3-C9AA-FFD2-39DA-B812C0B93DD3}"/>
          </ac:spMkLst>
        </pc:spChg>
        <pc:spChg chg="mod">
          <ac:chgData name="Angus Webb" userId="889385b1-1878-4743-8584-7a343a9f6b5c" providerId="ADAL" clId="{A2EC6B33-C160-A94C-BF1D-AC150E9A93FA}" dt="2024-06-04T14:17:21.016" v="1157"/>
          <ac:spMkLst>
            <pc:docMk/>
            <pc:sldMk cId="944385167" sldId="267"/>
            <ac:spMk id="18" creationId="{12E945CA-B86F-FD1E-F194-F05818754A81}"/>
          </ac:spMkLst>
        </pc:spChg>
        <pc:grpChg chg="add del mod">
          <ac:chgData name="Angus Webb" userId="889385b1-1878-4743-8584-7a343a9f6b5c" providerId="ADAL" clId="{A2EC6B33-C160-A94C-BF1D-AC150E9A93FA}" dt="2024-06-04T14:08:40.836" v="1071" actId="478"/>
          <ac:grpSpMkLst>
            <pc:docMk/>
            <pc:sldMk cId="944385167" sldId="267"/>
            <ac:grpSpMk id="10" creationId="{6B5F2206-D68C-6614-3067-85489A3F0874}"/>
          </ac:grpSpMkLst>
        </pc:grpChg>
        <pc:grpChg chg="add del mod">
          <ac:chgData name="Angus Webb" userId="889385b1-1878-4743-8584-7a343a9f6b5c" providerId="ADAL" clId="{A2EC6B33-C160-A94C-BF1D-AC150E9A93FA}" dt="2024-06-04T14:17:20.109" v="1156" actId="478"/>
          <ac:grpSpMkLst>
            <pc:docMk/>
            <pc:sldMk cId="944385167" sldId="267"/>
            <ac:grpSpMk id="13" creationId="{BAF2A07C-BE27-D02A-183C-92A980C660F8}"/>
          </ac:grpSpMkLst>
        </pc:grpChg>
        <pc:grpChg chg="add del mod">
          <ac:chgData name="Angus Webb" userId="889385b1-1878-4743-8584-7a343a9f6b5c" providerId="ADAL" clId="{A2EC6B33-C160-A94C-BF1D-AC150E9A93FA}" dt="2024-06-04T14:42:51.945" v="1408" actId="478"/>
          <ac:grpSpMkLst>
            <pc:docMk/>
            <pc:sldMk cId="944385167" sldId="267"/>
            <ac:grpSpMk id="16" creationId="{456CFBB7-04F6-B1DB-076F-ACB7EBB87BDC}"/>
          </ac:grpSpMkLst>
        </pc:grpChg>
        <pc:picChg chg="mod">
          <ac:chgData name="Angus Webb" userId="889385b1-1878-4743-8584-7a343a9f6b5c" providerId="ADAL" clId="{A2EC6B33-C160-A94C-BF1D-AC150E9A93FA}" dt="2024-06-04T14:07:14.981" v="1061"/>
          <ac:picMkLst>
            <pc:docMk/>
            <pc:sldMk cId="944385167" sldId="267"/>
            <ac:picMk id="11" creationId="{00C8B687-801D-E0B9-48C5-9BD0457B1361}"/>
          </ac:picMkLst>
        </pc:picChg>
        <pc:picChg chg="mod">
          <ac:chgData name="Angus Webb" userId="889385b1-1878-4743-8584-7a343a9f6b5c" providerId="ADAL" clId="{A2EC6B33-C160-A94C-BF1D-AC150E9A93FA}" dt="2024-06-04T14:08:41.670" v="1072"/>
          <ac:picMkLst>
            <pc:docMk/>
            <pc:sldMk cId="944385167" sldId="267"/>
            <ac:picMk id="14" creationId="{F5ADBA18-0627-819D-DEF4-3DF611EE0C07}"/>
          </ac:picMkLst>
        </pc:picChg>
        <pc:picChg chg="mod">
          <ac:chgData name="Angus Webb" userId="889385b1-1878-4743-8584-7a343a9f6b5c" providerId="ADAL" clId="{A2EC6B33-C160-A94C-BF1D-AC150E9A93FA}" dt="2024-06-04T14:17:21.016" v="1157"/>
          <ac:picMkLst>
            <pc:docMk/>
            <pc:sldMk cId="944385167" sldId="267"/>
            <ac:picMk id="17" creationId="{DBCDC3A9-10E4-85A1-0B9B-CC932196E377}"/>
          </ac:picMkLst>
        </pc:picChg>
        <pc:picChg chg="add mod">
          <ac:chgData name="Angus Webb" userId="889385b1-1878-4743-8584-7a343a9f6b5c" providerId="ADAL" clId="{A2EC6B33-C160-A94C-BF1D-AC150E9A93FA}" dt="2024-06-04T14:43:05.427" v="1410" actId="167"/>
          <ac:picMkLst>
            <pc:docMk/>
            <pc:sldMk cId="944385167" sldId="267"/>
            <ac:picMk id="19" creationId="{ABCA4BA5-7BEF-0ABB-CCC8-EB576F764329}"/>
          </ac:picMkLst>
        </pc:picChg>
      </pc:sldChg>
      <pc:sldChg chg="addSp delSp modSp add mod">
        <pc:chgData name="Angus Webb" userId="889385b1-1878-4743-8584-7a343a9f6b5c" providerId="ADAL" clId="{A2EC6B33-C160-A94C-BF1D-AC150E9A93FA}" dt="2024-06-04T14:43:42.523" v="1418" actId="167"/>
        <pc:sldMkLst>
          <pc:docMk/>
          <pc:sldMk cId="3838228574" sldId="268"/>
        </pc:sldMkLst>
        <pc:grpChg chg="del">
          <ac:chgData name="Angus Webb" userId="889385b1-1878-4743-8584-7a343a9f6b5c" providerId="ADAL" clId="{A2EC6B33-C160-A94C-BF1D-AC150E9A93FA}" dt="2024-06-04T14:43:37.620" v="1416" actId="478"/>
          <ac:grpSpMkLst>
            <pc:docMk/>
            <pc:sldMk cId="3838228574" sldId="268"/>
            <ac:grpSpMk id="19" creationId="{547DCEC5-219C-525A-C68B-E8ADB570B821}"/>
          </ac:grpSpMkLst>
        </pc:grpChg>
        <pc:picChg chg="add mod">
          <ac:chgData name="Angus Webb" userId="889385b1-1878-4743-8584-7a343a9f6b5c" providerId="ADAL" clId="{A2EC6B33-C160-A94C-BF1D-AC150E9A93FA}" dt="2024-06-04T14:43:42.523" v="1418" actId="167"/>
          <ac:picMkLst>
            <pc:docMk/>
            <pc:sldMk cId="3838228574" sldId="268"/>
            <ac:picMk id="2" creationId="{82444E75-4FB1-EE62-E327-0C758D966441}"/>
          </ac:picMkLst>
        </pc:picChg>
      </pc:sldChg>
      <pc:sldChg chg="addSp delSp modSp add mod ord">
        <pc:chgData name="Angus Webb" userId="889385b1-1878-4743-8584-7a343a9f6b5c" providerId="ADAL" clId="{A2EC6B33-C160-A94C-BF1D-AC150E9A93FA}" dt="2024-06-05T07:26:36.963" v="3369"/>
        <pc:sldMkLst>
          <pc:docMk/>
          <pc:sldMk cId="3043509305" sldId="269"/>
        </pc:sldMkLst>
        <pc:spChg chg="add mod">
          <ac:chgData name="Angus Webb" userId="889385b1-1878-4743-8584-7a343a9f6b5c" providerId="ADAL" clId="{A2EC6B33-C160-A94C-BF1D-AC150E9A93FA}" dt="2024-06-05T07:26:36.963" v="3369"/>
          <ac:spMkLst>
            <pc:docMk/>
            <pc:sldMk cId="3043509305" sldId="269"/>
            <ac:spMk id="2" creationId="{2304511B-6C87-01F0-DB87-21E5F5B0F000}"/>
          </ac:spMkLst>
        </pc:spChg>
        <pc:spChg chg="del mod">
          <ac:chgData name="Angus Webb" userId="889385b1-1878-4743-8584-7a343a9f6b5c" providerId="ADAL" clId="{A2EC6B33-C160-A94C-BF1D-AC150E9A93FA}" dt="2024-06-05T07:26:36.279" v="3368" actId="478"/>
          <ac:spMkLst>
            <pc:docMk/>
            <pc:sldMk cId="3043509305" sldId="269"/>
            <ac:spMk id="4" creationId="{C625ED3C-71AE-458A-E1B1-762F640EB1BD}"/>
          </ac:spMkLst>
        </pc:spChg>
        <pc:spChg chg="mod topLvl">
          <ac:chgData name="Angus Webb" userId="889385b1-1878-4743-8584-7a343a9f6b5c" providerId="ADAL" clId="{A2EC6B33-C160-A94C-BF1D-AC150E9A93FA}" dt="2024-06-05T07:24:22.723" v="3355" actId="403"/>
          <ac:spMkLst>
            <pc:docMk/>
            <pc:sldMk cId="3043509305" sldId="269"/>
            <ac:spMk id="6" creationId="{4D712679-CBD2-4280-A980-DF96868707FF}"/>
          </ac:spMkLst>
        </pc:spChg>
        <pc:spChg chg="mod topLvl">
          <ac:chgData name="Angus Webb" userId="889385b1-1878-4743-8584-7a343a9f6b5c" providerId="ADAL" clId="{A2EC6B33-C160-A94C-BF1D-AC150E9A93FA}" dt="2024-06-05T07:24:22.723" v="3355" actId="403"/>
          <ac:spMkLst>
            <pc:docMk/>
            <pc:sldMk cId="3043509305" sldId="269"/>
            <ac:spMk id="8" creationId="{E796D26D-B1E8-4B87-6E79-E1E8954E31FE}"/>
          </ac:spMkLst>
        </pc:spChg>
        <pc:spChg chg="mod topLvl">
          <ac:chgData name="Angus Webb" userId="889385b1-1878-4743-8584-7a343a9f6b5c" providerId="ADAL" clId="{A2EC6B33-C160-A94C-BF1D-AC150E9A93FA}" dt="2024-06-05T07:24:41.400" v="3361" actId="20577"/>
          <ac:spMkLst>
            <pc:docMk/>
            <pc:sldMk cId="3043509305" sldId="269"/>
            <ac:spMk id="10" creationId="{19175896-2CCD-454A-4393-90ADD23E2637}"/>
          </ac:spMkLst>
        </pc:spChg>
        <pc:spChg chg="mod topLvl">
          <ac:chgData name="Angus Webb" userId="889385b1-1878-4743-8584-7a343a9f6b5c" providerId="ADAL" clId="{A2EC6B33-C160-A94C-BF1D-AC150E9A93FA}" dt="2024-06-05T07:24:22.723" v="3355" actId="403"/>
          <ac:spMkLst>
            <pc:docMk/>
            <pc:sldMk cId="3043509305" sldId="269"/>
            <ac:spMk id="11" creationId="{CB9CEE48-849D-6529-8808-60C34BB96565}"/>
          </ac:spMkLst>
        </pc:spChg>
        <pc:spChg chg="mod topLvl">
          <ac:chgData name="Angus Webb" userId="889385b1-1878-4743-8584-7a343a9f6b5c" providerId="ADAL" clId="{A2EC6B33-C160-A94C-BF1D-AC150E9A93FA}" dt="2024-06-05T07:24:22.723" v="3355" actId="403"/>
          <ac:spMkLst>
            <pc:docMk/>
            <pc:sldMk cId="3043509305" sldId="269"/>
            <ac:spMk id="12" creationId="{000CF296-E1AD-ABA5-EF7C-99A050EE2426}"/>
          </ac:spMkLst>
        </pc:spChg>
        <pc:grpChg chg="add del mod">
          <ac:chgData name="Angus Webb" userId="889385b1-1878-4743-8584-7a343a9f6b5c" providerId="ADAL" clId="{A2EC6B33-C160-A94C-BF1D-AC150E9A93FA}" dt="2024-06-04T17:05:06.681" v="2266" actId="165"/>
          <ac:grpSpMkLst>
            <pc:docMk/>
            <pc:sldMk cId="3043509305" sldId="269"/>
            <ac:grpSpMk id="3" creationId="{AAEB329F-805F-E995-5A81-481AFD979B36}"/>
          </ac:grpSpMkLst>
        </pc:grpChg>
        <pc:grpChg chg="del">
          <ac:chgData name="Angus Webb" userId="889385b1-1878-4743-8584-7a343a9f6b5c" providerId="ADAL" clId="{A2EC6B33-C160-A94C-BF1D-AC150E9A93FA}" dt="2024-06-04T14:44:06.016" v="1420" actId="478"/>
          <ac:grpSpMkLst>
            <pc:docMk/>
            <pc:sldMk cId="3043509305" sldId="269"/>
            <ac:grpSpMk id="10" creationId="{A0261AB6-AF61-A892-6C5B-2458F795CB11}"/>
          </ac:grpSpMkLst>
        </pc:grpChg>
        <pc:grpChg chg="add mod">
          <ac:chgData name="Angus Webb" userId="889385b1-1878-4743-8584-7a343a9f6b5c" providerId="ADAL" clId="{A2EC6B33-C160-A94C-BF1D-AC150E9A93FA}" dt="2024-06-05T07:24:15" v="3353" actId="14100"/>
          <ac:grpSpMkLst>
            <pc:docMk/>
            <pc:sldMk cId="3043509305" sldId="269"/>
            <ac:grpSpMk id="13" creationId="{8A21ED18-CDBF-EE90-680B-7F271DCFEFCE}"/>
          </ac:grpSpMkLst>
        </pc:grpChg>
        <pc:picChg chg="add del mod">
          <ac:chgData name="Angus Webb" userId="889385b1-1878-4743-8584-7a343a9f6b5c" providerId="ADAL" clId="{A2EC6B33-C160-A94C-BF1D-AC150E9A93FA}" dt="2024-06-04T17:06:18.426" v="2282" actId="478"/>
          <ac:picMkLst>
            <pc:docMk/>
            <pc:sldMk cId="3043509305" sldId="269"/>
            <ac:picMk id="2" creationId="{BE953B94-7D25-8FAE-72C5-414D756E9880}"/>
          </ac:picMkLst>
        </pc:picChg>
        <pc:picChg chg="add mod">
          <ac:chgData name="Angus Webb" userId="889385b1-1878-4743-8584-7a343a9f6b5c" providerId="ADAL" clId="{A2EC6B33-C160-A94C-BF1D-AC150E9A93FA}" dt="2024-06-04T17:06:19.451" v="2283"/>
          <ac:picMkLst>
            <pc:docMk/>
            <pc:sldMk cId="3043509305" sldId="269"/>
            <ac:picMk id="14" creationId="{B280E096-2016-FD62-751E-64A3132D0095}"/>
          </ac:picMkLst>
        </pc:picChg>
      </pc:sldChg>
      <pc:sldChg chg="modSp add mod">
        <pc:chgData name="Angus Webb" userId="889385b1-1878-4743-8584-7a343a9f6b5c" providerId="ADAL" clId="{A2EC6B33-C160-A94C-BF1D-AC150E9A93FA}" dt="2024-06-05T07:45:44.214" v="3438"/>
        <pc:sldMkLst>
          <pc:docMk/>
          <pc:sldMk cId="867252822" sldId="270"/>
        </pc:sldMkLst>
        <pc:spChg chg="mod">
          <ac:chgData name="Angus Webb" userId="889385b1-1878-4743-8584-7a343a9f6b5c" providerId="ADAL" clId="{A2EC6B33-C160-A94C-BF1D-AC150E9A93FA}" dt="2024-06-05T07:24:54.129" v="3367" actId="20577"/>
          <ac:spMkLst>
            <pc:docMk/>
            <pc:sldMk cId="867252822" sldId="270"/>
            <ac:spMk id="12" creationId="{3F70C0FF-2EB0-B78A-A9F4-980439A5792E}"/>
          </ac:spMkLst>
        </pc:spChg>
        <pc:spChg chg="mod">
          <ac:chgData name="Angus Webb" userId="889385b1-1878-4743-8584-7a343a9f6b5c" providerId="ADAL" clId="{A2EC6B33-C160-A94C-BF1D-AC150E9A93FA}" dt="2024-06-05T07:45:38.719" v="3437" actId="20577"/>
          <ac:spMkLst>
            <pc:docMk/>
            <pc:sldMk cId="867252822" sldId="270"/>
            <ac:spMk id="16" creationId="{87F1BAB8-E24D-1CCE-11BF-42794C6C60F7}"/>
          </ac:spMkLst>
        </pc:spChg>
        <pc:spChg chg="mod">
          <ac:chgData name="Angus Webb" userId="889385b1-1878-4743-8584-7a343a9f6b5c" providerId="ADAL" clId="{A2EC6B33-C160-A94C-BF1D-AC150E9A93FA}" dt="2024-06-05T07:45:44.214" v="3438"/>
          <ac:spMkLst>
            <pc:docMk/>
            <pc:sldMk cId="867252822" sldId="270"/>
            <ac:spMk id="17" creationId="{76E9B570-5BDE-6C74-55EE-A2ACDB56681E}"/>
          </ac:spMkLst>
        </pc:spChg>
        <pc:grpChg chg="mod">
          <ac:chgData name="Angus Webb" userId="889385b1-1878-4743-8584-7a343a9f6b5c" providerId="ADAL" clId="{A2EC6B33-C160-A94C-BF1D-AC150E9A93FA}" dt="2024-06-04T22:10:51.321" v="3299" actId="1035"/>
          <ac:grpSpMkLst>
            <pc:docMk/>
            <pc:sldMk cId="867252822" sldId="270"/>
            <ac:grpSpMk id="19" creationId="{2FD06B2A-DE4F-A995-5D92-DBD767F45303}"/>
          </ac:grpSpMkLst>
        </pc:grpChg>
      </pc:sldChg>
      <pc:sldChg chg="add del">
        <pc:chgData name="Angus Webb" userId="889385b1-1878-4743-8584-7a343a9f6b5c" providerId="ADAL" clId="{A2EC6B33-C160-A94C-BF1D-AC150E9A93FA}" dt="2024-06-04T15:56:49.521" v="1933" actId="2696"/>
        <pc:sldMkLst>
          <pc:docMk/>
          <pc:sldMk cId="3088457874" sldId="270"/>
        </pc:sldMkLst>
      </pc:sldChg>
      <pc:sldChg chg="addSp delSp modSp add mod">
        <pc:chgData name="Angus Webb" userId="889385b1-1878-4743-8584-7a343a9f6b5c" providerId="ADAL" clId="{A2EC6B33-C160-A94C-BF1D-AC150E9A93FA}" dt="2024-06-05T07:31:06.501" v="3395" actId="20577"/>
        <pc:sldMkLst>
          <pc:docMk/>
          <pc:sldMk cId="374617164" sldId="271"/>
        </pc:sldMkLst>
        <pc:spChg chg="mod">
          <ac:chgData name="Angus Webb" userId="889385b1-1878-4743-8584-7a343a9f6b5c" providerId="ADAL" clId="{A2EC6B33-C160-A94C-BF1D-AC150E9A93FA}" dt="2024-06-04T18:16:31.231" v="3100" actId="20577"/>
          <ac:spMkLst>
            <pc:docMk/>
            <pc:sldMk cId="374617164" sldId="271"/>
            <ac:spMk id="4" creationId="{76BCCDE8-33B1-C742-893E-D5A7D953639B}"/>
          </ac:spMkLst>
        </pc:spChg>
        <pc:spChg chg="mod">
          <ac:chgData name="Angus Webb" userId="889385b1-1878-4743-8584-7a343a9f6b5c" providerId="ADAL" clId="{A2EC6B33-C160-A94C-BF1D-AC150E9A93FA}" dt="2024-06-05T07:31:06.501" v="3395" actId="20577"/>
          <ac:spMkLst>
            <pc:docMk/>
            <pc:sldMk cId="374617164" sldId="271"/>
            <ac:spMk id="6" creationId="{108F7242-9480-9034-4180-EC3600DA436C}"/>
          </ac:spMkLst>
        </pc:spChg>
        <pc:picChg chg="add mod">
          <ac:chgData name="Angus Webb" userId="889385b1-1878-4743-8584-7a343a9f6b5c" providerId="ADAL" clId="{A2EC6B33-C160-A94C-BF1D-AC150E9A93FA}" dt="2024-06-05T07:28:01.666" v="3371" actId="167"/>
          <ac:picMkLst>
            <pc:docMk/>
            <pc:sldMk cId="374617164" sldId="271"/>
            <ac:picMk id="2" creationId="{C1BBC777-914F-6B81-4F9D-6B6AAC39B371}"/>
          </ac:picMkLst>
        </pc:picChg>
        <pc:picChg chg="add mod">
          <ac:chgData name="Angus Webb" userId="889385b1-1878-4743-8584-7a343a9f6b5c" providerId="ADAL" clId="{A2EC6B33-C160-A94C-BF1D-AC150E9A93FA}" dt="2024-06-04T18:18:11.465" v="3103" actId="1076"/>
          <ac:picMkLst>
            <pc:docMk/>
            <pc:sldMk cId="374617164" sldId="271"/>
            <ac:picMk id="3" creationId="{FB5BD390-4717-86DE-6CBD-FB0A40C7B078}"/>
          </ac:picMkLst>
        </pc:picChg>
        <pc:picChg chg="del">
          <ac:chgData name="Angus Webb" userId="889385b1-1878-4743-8584-7a343a9f6b5c" providerId="ADAL" clId="{A2EC6B33-C160-A94C-BF1D-AC150E9A93FA}" dt="2024-06-04T18:15:02.558" v="3073" actId="478"/>
          <ac:picMkLst>
            <pc:docMk/>
            <pc:sldMk cId="374617164" sldId="271"/>
            <ac:picMk id="3074" creationId="{EB0A589B-44EF-83EE-7476-E7C69B884A4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51CF8-B686-D94A-AECA-EE196896B99E}" type="datetimeFigureOut">
              <a:rPr lang="en-US" smtClean="0"/>
              <a:t>6/5/24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37A2F-79FB-CF48-A472-3EACA356A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39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37A2F-79FB-CF48-A472-3EACA356AD3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2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37A2F-79FB-CF48-A472-3EACA356AD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30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5B6F3-22B3-3D16-18F5-66CF585D2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B8A9B5-C1CA-662A-A51A-4B0D7FDA21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E38BF-EE3C-9E17-DDC3-7F4D22573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AACA2-314D-3520-7616-B25767615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453DF-D872-3C4A-2731-7BCB7DE3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74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37BB4-AC23-4CA8-3ACF-3A52725BC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098871-D8FE-A23E-FEE5-6A5D1C0AD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685B1-E16E-A708-0CC4-D786578F2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E5585-6911-3306-F6FD-398EE2F2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29622-3259-BC71-B557-43A15195F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0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1CCE5F-EE05-C0DC-804F-07AE0D869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61C28-8AEB-A21F-ADCE-9D5AEACB3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846D1-3601-8F97-4402-6A30E281F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2CB9-1EAF-5567-AF05-902B99FC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06CB2-04AC-989E-CDD6-A5CAA6C1A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5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614F8-0962-751A-C0FB-A60FD2297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3CAAC-7BB2-1413-BB66-EBFCBB4797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6C515-8E6A-68EB-395C-61D794D6F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44BE4-FF57-2FBB-DEA2-58BCA5D39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7031D-7C26-9166-FBAA-049B15BFC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8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498B6-C122-740E-9FB1-0E401685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3E728-024E-2BC6-DADE-83DC6C859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2822E-1FFB-9B6F-4773-65D7726C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722A5-F0A4-9EEE-D14D-087923FE3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43BB2-9B25-AB4D-D3EC-DB64A224E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4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0A78-1A77-7749-BAC9-0B22F3D0F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0C255-DA0C-AC1B-9C77-37965CF5E7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E98CD-8249-BFD2-C923-309EFFA256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AAFC6B-A54B-50A8-F33E-5F502B122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D6A3EB-629A-171B-8264-E0B37A54A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88A47-D011-E0AB-1070-62E1D5263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B7148-1B8F-31D2-B321-4CF496288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62ECD-8256-E6AB-E209-60A2E8536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8D2CA8-426E-7D23-5430-C7AF81597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72B943-800A-68EA-06D3-17EA2BB16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F50162-955E-9639-55D2-029C6A89B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D94D69-03D7-3571-3AE0-AA520FCD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EB1E-8D85-5C07-9C70-8A76FFF8D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28ECC9-3AC3-C1DE-914B-5440E8624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EB027-0A0D-1545-3193-7D7B70415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3509AE-8504-6515-CE8E-45788E8E2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854F6C-0B57-FF36-FAF3-8B3C6E32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0C8FEA-1F94-F97C-A6B3-B6B604E42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2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EC63B5-2720-DC54-50E3-1BDCF7C7A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C35C72-C4F0-366C-BD86-36A8E6D39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4D573-DECD-9BD5-3B1F-3A94F608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45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96F68-5087-E6CE-04C1-D32613B25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F2CE4-9E8D-6089-53C9-1FCAFD021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F4F774-A845-0771-F6A7-5FC4D18302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3A7C39-0A93-5C0D-3393-2D09E3C1C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5AE3F-2F9D-47C5-8A43-9EE71CA6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164BF-C263-436D-DC71-AFAC0F252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6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8DA47-AA56-4915-5627-0748295F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F17E15-6734-4152-2EFE-C388700CC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FEAA32-5084-54BF-63C9-14EBD0773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BBF79-06C0-A5E2-BE03-A95CEB06D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9F2D-E51D-01E0-8812-A2A2F1B3C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1DF3BE-09DB-A479-2F0C-F9950A9D3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490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A96512-3A90-A4D1-C466-C3BCA659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55DE1-A96A-35D7-813F-1E3E1CC5E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4410F-3F6B-51A2-4B7D-138411AEB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93B9D0-A296-4B47-A833-2F230859B816}" type="datetimeFigureOut">
              <a:rPr lang="en-US" smtClean="0"/>
              <a:t>6/5/24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7A3B6-FC55-572B-E530-1A5C4D16A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607CD-45AA-5E0F-85BB-EC008C38F7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FFA57-0B79-8F46-AC0C-516899227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2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file:////Users/deanmahoney/Library/Containers/com.microsoft.Outlook/Data/Library/Caches/Signatures/signature_3822502869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82444E75-4FB1-EE62-E327-0C758D9664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1688757" y="-5000171"/>
            <a:ext cx="13813665" cy="13813665"/>
          </a:xfrm>
          <a:prstGeom prst="rect">
            <a:avLst/>
          </a:prstGeom>
        </p:spPr>
      </p:pic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6B80E5-2B5C-C5AE-65AC-08D9A6430088}"/>
              </a:ext>
            </a:extLst>
          </p:cNvPr>
          <p:cNvSpPr txBox="1"/>
          <p:nvPr/>
        </p:nvSpPr>
        <p:spPr>
          <a:xfrm>
            <a:off x="-1203422" y="864997"/>
            <a:ext cx="145988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ZEN Freight 2.0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1A9C227-109B-8DCC-8336-57EF403DB817}"/>
              </a:ext>
            </a:extLst>
          </p:cNvPr>
          <p:cNvGrpSpPr/>
          <p:nvPr/>
        </p:nvGrpSpPr>
        <p:grpSpPr>
          <a:xfrm>
            <a:off x="2270513" y="3486736"/>
            <a:ext cx="7650975" cy="1218913"/>
            <a:chOff x="1780247" y="2932106"/>
            <a:chExt cx="7650975" cy="1218913"/>
          </a:xfrm>
        </p:grpSpPr>
        <p:pic>
          <p:nvPicPr>
            <p:cNvPr id="14" name="Picture 13" descr="A purple square with black background&#10;&#10;Description automatically generated">
              <a:extLst>
                <a:ext uri="{FF2B5EF4-FFF2-40B4-BE49-F238E27FC236}">
                  <a16:creationId xmlns:a16="http://schemas.microsoft.com/office/drawing/2014/main" id="{57F748C1-8999-EBE8-02D2-C431B76B0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80247" y="2932106"/>
              <a:ext cx="3786250" cy="1218913"/>
            </a:xfrm>
            <a:prstGeom prst="rect">
              <a:avLst/>
            </a:prstGeom>
          </p:spPr>
        </p:pic>
        <p:pic>
          <p:nvPicPr>
            <p:cNvPr id="16" name="Picture 1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49C49F8F-F0F3-1029-0216-E20B6C2F3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17826" y="2932106"/>
              <a:ext cx="1913396" cy="121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8228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89C3921A-86DF-1946-B88B-C053F7715C8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2828881" y="-9774052"/>
            <a:ext cx="13813665" cy="13813665"/>
          </a:xfrm>
          <a:prstGeom prst="rect">
            <a:avLst/>
          </a:prstGeom>
        </p:spPr>
      </p:pic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6075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Vehicle &amp; Infrastructure Monitoring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D06B2A-DE4F-A995-5D92-DBD767F45303}"/>
              </a:ext>
            </a:extLst>
          </p:cNvPr>
          <p:cNvGrpSpPr/>
          <p:nvPr/>
        </p:nvGrpSpPr>
        <p:grpSpPr>
          <a:xfrm>
            <a:off x="1082351" y="2061252"/>
            <a:ext cx="10282334" cy="797912"/>
            <a:chOff x="1082351" y="2141262"/>
            <a:chExt cx="10282334" cy="797912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41007E0-5A3F-D877-EC0B-14ED6995DE6D}"/>
                </a:ext>
              </a:extLst>
            </p:cNvPr>
            <p:cNvSpPr/>
            <p:nvPr/>
          </p:nvSpPr>
          <p:spPr>
            <a:xfrm>
              <a:off x="1082351" y="2141262"/>
              <a:ext cx="2880000" cy="797912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163E64"/>
                  </a:solidFill>
                </a:rPr>
                <a:t>Diesel</a:t>
              </a:r>
              <a:endParaRPr lang="en-US" sz="2800" dirty="0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185FD2AF-C480-6565-14D2-6DEC8CDA1BE2}"/>
                </a:ext>
              </a:extLst>
            </p:cNvPr>
            <p:cNvSpPr/>
            <p:nvPr/>
          </p:nvSpPr>
          <p:spPr>
            <a:xfrm>
              <a:off x="4783518" y="2141262"/>
              <a:ext cx="2880000" cy="797912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163E64"/>
                  </a:solidFill>
                </a:rPr>
                <a:t>Battery Electric</a:t>
              </a:r>
              <a:endParaRPr lang="en-US" sz="2800" dirty="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3F70C0FF-2EB0-B78A-A9F4-980439A5792E}"/>
                </a:ext>
              </a:extLst>
            </p:cNvPr>
            <p:cNvSpPr/>
            <p:nvPr/>
          </p:nvSpPr>
          <p:spPr>
            <a:xfrm>
              <a:off x="8484685" y="2141262"/>
              <a:ext cx="2880000" cy="797912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163E64"/>
                  </a:solidFill>
                </a:rPr>
                <a:t>Green Hydrogen</a:t>
              </a:r>
              <a:endParaRPr lang="en-US" sz="28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E3D8764-6E51-AE41-5DE1-BF90D05138D0}"/>
                </a:ext>
              </a:extLst>
            </p:cNvPr>
            <p:cNvSpPr txBox="1"/>
            <p:nvPr/>
          </p:nvSpPr>
          <p:spPr>
            <a:xfrm>
              <a:off x="4150085" y="2355552"/>
              <a:ext cx="4456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163E64"/>
                  </a:solidFill>
                </a:rPr>
                <a:t>VS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9086AAF-6BC5-CE50-6005-5C1AB5E7505C}"/>
                </a:ext>
              </a:extLst>
            </p:cNvPr>
            <p:cNvSpPr txBox="1"/>
            <p:nvPr/>
          </p:nvSpPr>
          <p:spPr>
            <a:xfrm>
              <a:off x="7851252" y="2355552"/>
              <a:ext cx="4456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163E64"/>
                  </a:solidFill>
                </a:rPr>
                <a:t>VS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7F1BAB8-E24D-1CCE-11BF-42794C6C60F7}"/>
              </a:ext>
            </a:extLst>
          </p:cNvPr>
          <p:cNvSpPr txBox="1"/>
          <p:nvPr/>
        </p:nvSpPr>
        <p:spPr>
          <a:xfrm>
            <a:off x="1965827" y="3403161"/>
            <a:ext cx="392761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400" dirty="0"/>
              <a:t>Vehicle utilisation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Payload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M&amp;R / Uptime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Climate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Charging / fuelling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sz="2400" dirty="0"/>
              <a:t>Infrastructure utilisation</a:t>
            </a:r>
          </a:p>
          <a:p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E9B570-5BDE-6C74-55EE-A2ACDB56681E}"/>
              </a:ext>
            </a:extLst>
          </p:cNvPr>
          <p:cNvSpPr txBox="1"/>
          <p:nvPr/>
        </p:nvSpPr>
        <p:spPr>
          <a:xfrm>
            <a:off x="6743195" y="3403162"/>
            <a:ext cx="392761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400" dirty="0"/>
              <a:t>Vehicle Interactions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Drivers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Planners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Customers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Public</a:t>
            </a:r>
          </a:p>
          <a:p>
            <a:pPr lvl="1"/>
            <a:endParaRPr lang="en-GB" dirty="0"/>
          </a:p>
          <a:p>
            <a:pPr marL="285750" indent="-285750">
              <a:buFontTx/>
              <a:buChar char="-"/>
            </a:pPr>
            <a:r>
              <a:rPr lang="en-GB" sz="2400"/>
              <a:t>Total Cost of Ownership </a:t>
            </a:r>
            <a:endParaRPr lang="en-GB" sz="2400" dirty="0"/>
          </a:p>
          <a:p>
            <a:pPr marL="285750" indent="-285750">
              <a:buFontTx/>
              <a:buChar char="-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252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5141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Success and Legacy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F7851C-7CD5-C5FE-2768-18F862F2D02C}"/>
              </a:ext>
            </a:extLst>
          </p:cNvPr>
          <p:cNvSpPr txBox="1"/>
          <p:nvPr/>
        </p:nvSpPr>
        <p:spPr>
          <a:xfrm>
            <a:off x="1100638" y="886408"/>
            <a:ext cx="1008552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1" u="sng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457200" indent="-457200">
              <a:buFontTx/>
              <a:buChar char="-"/>
            </a:pPr>
            <a:endParaRPr lang="en-GB" sz="2400" b="1" u="sng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Deployment of charging / fuelling infrastructure with 78 ZEVs in operation for at least 5 years.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Academic research and case-studies demonstrating ZEV capabilities.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 definitive view on diesel vs electric vs hydrogen.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Shaping legislation to facilitate ZEV adoption.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Accelerated adoption of ZEVs to replace diesel vehicles and CO</a:t>
            </a:r>
            <a:r>
              <a:rPr lang="en-GB" sz="2400" baseline="-25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2</a:t>
            </a: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emissions.</a:t>
            </a:r>
          </a:p>
        </p:txBody>
      </p:sp>
    </p:spTree>
    <p:extLst>
      <p:ext uri="{BB962C8B-B14F-4D97-AF65-F5344CB8AC3E}">
        <p14:creationId xmlns:p14="http://schemas.microsoft.com/office/powerpoint/2010/main" val="1688779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A21ED18-CDBF-EE90-680B-7F271DCFEFCE}"/>
              </a:ext>
            </a:extLst>
          </p:cNvPr>
          <p:cNvGrpSpPr>
            <a:grpSpLocks noChangeAspect="1"/>
          </p:cNvGrpSpPr>
          <p:nvPr/>
        </p:nvGrpSpPr>
        <p:grpSpPr>
          <a:xfrm>
            <a:off x="9134637" y="1517542"/>
            <a:ext cx="2086354" cy="3600000"/>
            <a:chOff x="9093997" y="1045507"/>
            <a:chExt cx="1819148" cy="313893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D712679-CBD2-4280-A980-DF96868707FF}"/>
                </a:ext>
              </a:extLst>
            </p:cNvPr>
            <p:cNvSpPr/>
            <p:nvPr/>
          </p:nvSpPr>
          <p:spPr>
            <a:xfrm>
              <a:off x="9093997" y="1045507"/>
              <a:ext cx="1819148" cy="504000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163E64"/>
                  </a:solidFill>
                </a:rPr>
                <a:t>Diesel</a:t>
              </a:r>
              <a:endParaRPr lang="en-US" sz="2000" dirty="0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796D26D-B1E8-4B87-6E79-E1E8954E31FE}"/>
                </a:ext>
              </a:extLst>
            </p:cNvPr>
            <p:cNvSpPr/>
            <p:nvPr/>
          </p:nvSpPr>
          <p:spPr>
            <a:xfrm>
              <a:off x="9093997" y="2362975"/>
              <a:ext cx="1819148" cy="504000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163E64"/>
                  </a:solidFill>
                </a:rPr>
                <a:t>Battery Electric</a:t>
              </a:r>
              <a:endParaRPr lang="en-US" sz="2000" dirty="0"/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9175896-2CCD-454A-4393-90ADD23E2637}"/>
                </a:ext>
              </a:extLst>
            </p:cNvPr>
            <p:cNvSpPr/>
            <p:nvPr/>
          </p:nvSpPr>
          <p:spPr>
            <a:xfrm>
              <a:off x="9093997" y="3680443"/>
              <a:ext cx="1819148" cy="504000"/>
            </a:xfrm>
            <a:prstGeom prst="roundRect">
              <a:avLst/>
            </a:prstGeom>
            <a:noFill/>
            <a:ln w="50800">
              <a:solidFill>
                <a:srgbClr val="163E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163E64"/>
                  </a:solidFill>
                </a:rPr>
                <a:t>Green Hydrogen</a:t>
              </a:r>
              <a:endParaRPr lang="en-US" sz="20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B9CEE48-849D-6529-8808-60C34BB96565}"/>
                </a:ext>
              </a:extLst>
            </p:cNvPr>
            <p:cNvSpPr txBox="1"/>
            <p:nvPr/>
          </p:nvSpPr>
          <p:spPr>
            <a:xfrm>
              <a:off x="9834087" y="3171972"/>
              <a:ext cx="338971" cy="2683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63E64"/>
                  </a:solidFill>
                </a:rPr>
                <a:t>VS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0CF296-E1AD-ABA5-EF7C-99A050EE2426}"/>
                </a:ext>
              </a:extLst>
            </p:cNvPr>
            <p:cNvSpPr txBox="1"/>
            <p:nvPr/>
          </p:nvSpPr>
          <p:spPr>
            <a:xfrm>
              <a:off x="9834087" y="1854504"/>
              <a:ext cx="338971" cy="2683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63E64"/>
                  </a:solidFill>
                </a:rPr>
                <a:t>VS</a:t>
              </a:r>
            </a:p>
          </p:txBody>
        </p:sp>
      </p:grpSp>
      <p:pic>
        <p:nvPicPr>
          <p:cNvPr id="14" name="Picture 13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B280E096-2016-FD62-751E-64A3132D009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5000"/>
          </a:blip>
          <a:stretch>
            <a:fillRect/>
          </a:stretch>
        </p:blipFill>
        <p:spPr>
          <a:xfrm>
            <a:off x="-8148973" y="2282560"/>
            <a:ext cx="13813665" cy="138136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04511B-6C87-01F0-DB87-21E5F5B0F000}"/>
              </a:ext>
            </a:extLst>
          </p:cNvPr>
          <p:cNvSpPr txBox="1"/>
          <p:nvPr/>
        </p:nvSpPr>
        <p:spPr>
          <a:xfrm>
            <a:off x="1377770" y="880102"/>
            <a:ext cx="850056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ZEN Freight 2.0 – Key Principles</a:t>
            </a:r>
          </a:p>
          <a:p>
            <a:endParaRPr lang="en-GB" sz="2400" b="1" u="sng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Multi-Fuel Technologies</a:t>
            </a: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Premium Partners </a:t>
            </a:r>
          </a:p>
          <a:p>
            <a:endParaRPr lang="en-GB" sz="2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Collaboration</a:t>
            </a: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Fleets First</a:t>
            </a: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Easy Access Charging Infrastructure</a:t>
            </a:r>
          </a:p>
          <a:p>
            <a:endParaRPr lang="en-GB" sz="2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Value for money</a:t>
            </a: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Multiple use cases and rich outputs</a:t>
            </a:r>
          </a:p>
          <a:p>
            <a:pPr marL="457200" indent="-457200">
              <a:buFontTx/>
              <a:buChar char="-"/>
            </a:pPr>
            <a:r>
              <a:rPr lang="en-GB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Deliverable</a:t>
            </a:r>
            <a:endParaRPr lang="en-GB" sz="2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09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4BD3253D-E9CC-B496-47A0-E3CB4FE7370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4719813" y="3081896"/>
            <a:ext cx="13813665" cy="13813665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24E689-5E08-CDFB-AC0A-A8C7279EC9D3}"/>
              </a:ext>
            </a:extLst>
          </p:cNvPr>
          <p:cNvSpPr txBox="1"/>
          <p:nvPr/>
        </p:nvSpPr>
        <p:spPr>
          <a:xfrm>
            <a:off x="1082351" y="490168"/>
            <a:ext cx="5141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ZEN Freight 2.0 – Partners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9170FF6-E849-5F53-527B-5A9F88392036}"/>
              </a:ext>
            </a:extLst>
          </p:cNvPr>
          <p:cNvGrpSpPr/>
          <p:nvPr/>
        </p:nvGrpSpPr>
        <p:grpSpPr>
          <a:xfrm>
            <a:off x="824920" y="1749352"/>
            <a:ext cx="10605169" cy="3150205"/>
            <a:chOff x="824920" y="1532182"/>
            <a:chExt cx="10605169" cy="315020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5BE79C1-C217-DA68-DA97-952106C31558}"/>
                </a:ext>
              </a:extLst>
            </p:cNvPr>
            <p:cNvGrpSpPr/>
            <p:nvPr/>
          </p:nvGrpSpPr>
          <p:grpSpPr>
            <a:xfrm>
              <a:off x="824920" y="4059929"/>
              <a:ext cx="10605169" cy="622458"/>
              <a:chOff x="824920" y="4059929"/>
              <a:chExt cx="10605169" cy="622458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86616DBD-D42D-597E-730A-788D556221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7445" y="4205536"/>
                <a:ext cx="1656220" cy="331244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8671FD9A-12A6-2D9D-864E-14CACA35BD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920" y="4108428"/>
                <a:ext cx="1476972" cy="525461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FA7EF4A-6C4F-DD27-6DDC-76A78296E8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76397" y="4205536"/>
                <a:ext cx="1853692" cy="331244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F32DDF4-9E59-C0DF-83E0-850240FD6C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59488" y="4059929"/>
                <a:ext cx="680361" cy="622458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A6EC1D0D-67F1-5BAA-0D83-0B595B7AD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11261" y="4226019"/>
                <a:ext cx="1907540" cy="290278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103B1D7-28A8-BCB4-CD24-37DE37317702}"/>
                </a:ext>
              </a:extLst>
            </p:cNvPr>
            <p:cNvGrpSpPr/>
            <p:nvPr/>
          </p:nvGrpSpPr>
          <p:grpSpPr>
            <a:xfrm>
              <a:off x="982484" y="1532182"/>
              <a:ext cx="9916667" cy="751512"/>
              <a:chOff x="982484" y="1532182"/>
              <a:chExt cx="9916667" cy="751512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5EE1A6CE-A63B-3198-6A91-1B837F5FC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45291" y="1565633"/>
                <a:ext cx="1112491" cy="684610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5DB79FF-0FF6-459A-8A15-FE8D19C82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82484" y="1532182"/>
                <a:ext cx="1415469" cy="751512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4A8CCEB-81F8-E3A3-AF4E-F8B11FE72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517703" y="1594279"/>
                <a:ext cx="2160761" cy="62731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BD0E28C-ECF6-0070-5238-68B9EB7C43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481079" y="1648380"/>
                <a:ext cx="1418072" cy="519116"/>
              </a:xfrm>
              <a:prstGeom prst="rect">
                <a:avLst/>
              </a:prstGeom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A42B3E4-2692-575C-D105-3AB69A923918}"/>
                </a:ext>
              </a:extLst>
            </p:cNvPr>
            <p:cNvGrpSpPr/>
            <p:nvPr/>
          </p:nvGrpSpPr>
          <p:grpSpPr>
            <a:xfrm>
              <a:off x="1113045" y="2841612"/>
              <a:ext cx="9977706" cy="660400"/>
              <a:chOff x="1113045" y="2778104"/>
              <a:chExt cx="9977706" cy="66040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057C63F1-8ED6-EA0D-3497-9A3921C712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798214" y="2778104"/>
                <a:ext cx="1606645" cy="660400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31B133EA-B23A-3985-C7CA-8BF461BDF4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13045" y="2837532"/>
                <a:ext cx="1154346" cy="541545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5632E64-45C0-8392-207D-7CB346A13A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282572" y="2834426"/>
                <a:ext cx="2631023" cy="547756"/>
              </a:xfrm>
              <a:prstGeom prst="rect">
                <a:avLst/>
              </a:prstGeom>
            </p:spPr>
          </p:pic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15DA2B17-E2E5-E6AE-B077-482A9C317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289479" y="2816670"/>
                <a:ext cx="1801272" cy="58326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38284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5976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The Scope - Battery Electric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3720BC-305D-3CC2-76A0-7F29D01B4272}"/>
              </a:ext>
            </a:extLst>
          </p:cNvPr>
          <p:cNvSpPr txBox="1"/>
          <p:nvPr/>
        </p:nvSpPr>
        <p:spPr>
          <a:xfrm>
            <a:off x="1082351" y="1741168"/>
            <a:ext cx="612533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Nationwide network of charging infrastructure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Up to 15MW of power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Up to 30 sites directly upgraded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Access to affiliated sites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Multi-functional software</a:t>
            </a:r>
          </a:p>
          <a:p>
            <a:pPr marL="742950" lvl="1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Vehicles on the Road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7 Fleets operating up to 62 vehicles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Multiple OEMs trialled – Scania, DAF, and Daimler</a:t>
            </a:r>
          </a:p>
          <a:p>
            <a:pPr marL="742950" lvl="1" indent="-285750">
              <a:buFontTx/>
              <a:buChar char="-"/>
            </a:pPr>
            <a:endParaRPr lang="en-GB" dirty="0"/>
          </a:p>
          <a:p>
            <a:pPr marL="742950" lvl="1" indent="-285750">
              <a:buFontTx/>
              <a:buChar char="-"/>
            </a:pPr>
            <a:endParaRPr lang="en-GB" dirty="0"/>
          </a:p>
          <a:p>
            <a:pPr lvl="1"/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4351FA1-C4F6-95FC-89D2-91D100B96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682" y="3725963"/>
            <a:ext cx="4608969" cy="207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3FC95D-B9EB-7599-CC15-E88D590F28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9645" y="315518"/>
            <a:ext cx="2722099" cy="32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9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6141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The Scope – Hydrogen Fuel Cell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F7242-9480-9034-4180-EC3600DA436C}"/>
              </a:ext>
            </a:extLst>
          </p:cNvPr>
          <p:cNvSpPr txBox="1"/>
          <p:nvPr/>
        </p:nvSpPr>
        <p:spPr>
          <a:xfrm>
            <a:off x="1082351" y="1852397"/>
            <a:ext cx="7976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Nationwide network of charging infrastructure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Committing to existing Green H</a:t>
            </a:r>
            <a:r>
              <a:rPr lang="en-GB" baseline="-25000" dirty="0"/>
              <a:t>2</a:t>
            </a:r>
            <a:r>
              <a:rPr lang="en-GB" dirty="0"/>
              <a:t> producers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Utilising existing infrastructure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Risk Mitigation</a:t>
            </a:r>
          </a:p>
          <a:p>
            <a:pPr marL="742950" lvl="1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Vehicles on the Road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7 Fleets operating up to 16 vehicles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Using pioneering OEMS - Iveco and Scania</a:t>
            </a:r>
          </a:p>
          <a:p>
            <a:pPr lvl="1"/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B0A589B-44EF-83EE-7476-E7C69B884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102" y="1409628"/>
            <a:ext cx="3710781" cy="416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419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C1BBC777-914F-6B81-4F9D-6B6AAC39B37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8148973" y="2292720"/>
            <a:ext cx="13813665" cy="13813665"/>
          </a:xfrm>
          <a:prstGeom prst="rect">
            <a:avLst/>
          </a:prstGeom>
        </p:spPr>
      </p:pic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6141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The Scope – Academic Insights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F7242-9480-9034-4180-EC3600DA436C}"/>
              </a:ext>
            </a:extLst>
          </p:cNvPr>
          <p:cNvSpPr txBox="1"/>
          <p:nvPr/>
        </p:nvSpPr>
        <p:spPr>
          <a:xfrm>
            <a:off x="1082350" y="1567917"/>
            <a:ext cx="1062197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Evaluate ZEV capability over variety of duty-cycles, operators, and seasons against diesel baseline.</a:t>
            </a:r>
          </a:p>
          <a:p>
            <a:pPr marL="342900" lvl="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Evaluate interactions between charging / fuelling infrastructure and vehicle operations.</a:t>
            </a:r>
          </a:p>
          <a:p>
            <a:pPr marL="342900" lvl="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Evaluate practical real-world challenges and opportunities of operating ZEVs.</a:t>
            </a:r>
          </a:p>
          <a:p>
            <a:pPr marL="342900" lvl="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Understand </a:t>
            </a:r>
            <a:r>
              <a:rPr lang="en-GB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total cost of ownership </a:t>
            </a: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 ZEVs, including R&amp;M, fuel types, payload, and what factors will increase competitiveness of ZEVs. </a:t>
            </a:r>
          </a:p>
          <a:p>
            <a:pPr marL="342900" lvl="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Understand existing regulations and contribute to the development of revised/new regulations.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5BD390-4717-86DE-6CBD-FB0A40C7B0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7040" y="955627"/>
            <a:ext cx="1907540" cy="29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7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8541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ZEV &amp; Infrastructure Roll-out Planning</a:t>
            </a:r>
          </a:p>
        </p:txBody>
      </p:sp>
      <p:pic>
        <p:nvPicPr>
          <p:cNvPr id="2" name="Picture 1" descr="A picture containing text, screenshot, font&#10;&#10;Description automatically generated">
            <a:extLst>
              <a:ext uri="{FF2B5EF4-FFF2-40B4-BE49-F238E27FC236}">
                <a16:creationId xmlns:a16="http://schemas.microsoft.com/office/drawing/2014/main" id="{2D81765F-FC51-DFE9-FE6B-5C9277C92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512" y="1452794"/>
            <a:ext cx="8386976" cy="428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890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ABCA4BA5-7BEF-0ABB-CCC8-EB576F7643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1688757" y="-5000171"/>
            <a:ext cx="13813665" cy="13813665"/>
          </a:xfrm>
          <a:prstGeom prst="rect">
            <a:avLst/>
          </a:prstGeom>
        </p:spPr>
      </p:pic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6375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ZEV &amp; Infrastructure Deployment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9FCE80-D1D8-47AF-BCD1-390B40CDDA54}"/>
              </a:ext>
            </a:extLst>
          </p:cNvPr>
          <p:cNvSpPr/>
          <p:nvPr/>
        </p:nvSpPr>
        <p:spPr>
          <a:xfrm>
            <a:off x="992411" y="2522057"/>
            <a:ext cx="2880000" cy="1800000"/>
          </a:xfrm>
          <a:prstGeom prst="rect">
            <a:avLst/>
          </a:prstGeom>
          <a:solidFill>
            <a:srgbClr val="163E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u="sng" dirty="0"/>
              <a:t>Phase 1</a:t>
            </a:r>
          </a:p>
          <a:p>
            <a:pPr algn="ctr">
              <a:spcAft>
                <a:spcPts val="1200"/>
              </a:spcAft>
            </a:pPr>
            <a:r>
              <a:rPr lang="en-US" sz="2800" dirty="0"/>
              <a:t>“Soft Start”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7DEEE5-EDD0-373A-3A8F-F538CB4A78A5}"/>
              </a:ext>
            </a:extLst>
          </p:cNvPr>
          <p:cNvSpPr/>
          <p:nvPr/>
        </p:nvSpPr>
        <p:spPr>
          <a:xfrm>
            <a:off x="8454805" y="2522057"/>
            <a:ext cx="2880000" cy="1800000"/>
          </a:xfrm>
          <a:prstGeom prst="rect">
            <a:avLst/>
          </a:prstGeom>
          <a:solidFill>
            <a:srgbClr val="163E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u="sng" dirty="0"/>
              <a:t>Phase 3</a:t>
            </a:r>
          </a:p>
          <a:p>
            <a:pPr algn="ctr">
              <a:spcAft>
                <a:spcPts val="1200"/>
              </a:spcAft>
            </a:pPr>
            <a:r>
              <a:rPr lang="en-US" sz="2800" dirty="0"/>
              <a:t>“Stress Test”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E01AD4-A401-B6AB-ADA7-24888C5BD55A}"/>
              </a:ext>
            </a:extLst>
          </p:cNvPr>
          <p:cNvSpPr/>
          <p:nvPr/>
        </p:nvSpPr>
        <p:spPr>
          <a:xfrm>
            <a:off x="4723608" y="2522057"/>
            <a:ext cx="2880000" cy="1800000"/>
          </a:xfrm>
          <a:prstGeom prst="rect">
            <a:avLst/>
          </a:prstGeom>
          <a:solidFill>
            <a:srgbClr val="163E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u="sng" dirty="0"/>
              <a:t>Phase 2</a:t>
            </a:r>
          </a:p>
          <a:p>
            <a:pPr algn="ctr">
              <a:spcAft>
                <a:spcPts val="1200"/>
              </a:spcAft>
            </a:pPr>
            <a:r>
              <a:rPr lang="en-US" sz="2800" dirty="0"/>
              <a:t>“Ramp Up”</a:t>
            </a:r>
          </a:p>
        </p:txBody>
      </p:sp>
    </p:spTree>
    <p:extLst>
      <p:ext uri="{BB962C8B-B14F-4D97-AF65-F5344CB8AC3E}">
        <p14:creationId xmlns:p14="http://schemas.microsoft.com/office/powerpoint/2010/main" val="944385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circle, sketch, black and white, art&#10;&#10;Description automatically generated">
            <a:extLst>
              <a:ext uri="{FF2B5EF4-FFF2-40B4-BE49-F238E27FC236}">
                <a16:creationId xmlns:a16="http://schemas.microsoft.com/office/drawing/2014/main" id="{77441603-E5AD-16EA-829C-FB6537E435E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1688757" y="-5000171"/>
            <a:ext cx="13813665" cy="13813665"/>
          </a:xfrm>
          <a:prstGeom prst="rect">
            <a:avLst/>
          </a:prstGeom>
        </p:spPr>
      </p:pic>
      <p:pic>
        <p:nvPicPr>
          <p:cNvPr id="5" name="Picture 4" descr="A white oval with blue text&#10;&#10;Description automatically generated">
            <a:extLst>
              <a:ext uri="{FF2B5EF4-FFF2-40B4-BE49-F238E27FC236}">
                <a16:creationId xmlns:a16="http://schemas.microsoft.com/office/drawing/2014/main" id="{3DA13A11-835B-A2B0-62DA-271A63AD1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810" y="5846997"/>
            <a:ext cx="1339958" cy="746085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0F9069E-67F7-946D-048A-E74FA5FC84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806" b="33733"/>
          <a:stretch/>
        </p:blipFill>
        <p:spPr>
          <a:xfrm>
            <a:off x="8131775" y="5846997"/>
            <a:ext cx="2371468" cy="746084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248ED0EC-947F-CA69-631F-70B1F8832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52" y="5434487"/>
            <a:ext cx="1287748" cy="11812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CCDE8-33B1-C742-893E-D5A7D953639B}"/>
              </a:ext>
            </a:extLst>
          </p:cNvPr>
          <p:cNvSpPr txBox="1"/>
          <p:nvPr/>
        </p:nvSpPr>
        <p:spPr>
          <a:xfrm>
            <a:off x="1082351" y="886408"/>
            <a:ext cx="5141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ZEV Roll-out Planning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50E4E1-2FAB-4141-38E5-1F172F74358B}"/>
              </a:ext>
            </a:extLst>
          </p:cNvPr>
          <p:cNvSpPr txBox="1"/>
          <p:nvPr/>
        </p:nvSpPr>
        <p:spPr>
          <a:xfrm>
            <a:off x="1094505" y="1607495"/>
            <a:ext cx="50136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Mass telematics data analysis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Full ZEV simulation in fleet operations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Identifying charging / fuelling stops from existing dwell locations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Energy demand forecasting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Depot charging / fuelling infrastructure planning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Identifying suitable routes for ZEVs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pic>
        <p:nvPicPr>
          <p:cNvPr id="11" name="Picture 10" descr="A map of a city&#10;&#10;Description automatically generated">
            <a:extLst>
              <a:ext uri="{FF2B5EF4-FFF2-40B4-BE49-F238E27FC236}">
                <a16:creationId xmlns:a16="http://schemas.microsoft.com/office/drawing/2014/main" id="{017D1788-7CD6-597C-FF28-71A1EC5225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26176" t="38569"/>
          <a:stretch/>
        </p:blipFill>
        <p:spPr>
          <a:xfrm>
            <a:off x="6272911" y="347439"/>
            <a:ext cx="5737857" cy="2970163"/>
          </a:xfrm>
          <a:prstGeom prst="rect">
            <a:avLst/>
          </a:prstGeom>
        </p:spPr>
      </p:pic>
      <p:pic>
        <p:nvPicPr>
          <p:cNvPr id="13" name="Picture 12" descr="A map of a city&#10;&#10;Description automatically generated">
            <a:extLst>
              <a:ext uri="{FF2B5EF4-FFF2-40B4-BE49-F238E27FC236}">
                <a16:creationId xmlns:a16="http://schemas.microsoft.com/office/drawing/2014/main" id="{26AD57FA-D67A-1FC0-7840-1E7051C0312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803" t="29074" r="30166" b="42693"/>
          <a:stretch/>
        </p:blipFill>
        <p:spPr>
          <a:xfrm>
            <a:off x="6272911" y="3571390"/>
            <a:ext cx="5737858" cy="297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57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1F50C39E33904482374333149DEE90" ma:contentTypeVersion="15" ma:contentTypeDescription="Create a new document." ma:contentTypeScope="" ma:versionID="48be212591cce7770fe7b4feaa1edeab">
  <xsd:schema xmlns:xsd="http://www.w3.org/2001/XMLSchema" xmlns:xs="http://www.w3.org/2001/XMLSchema" xmlns:p="http://schemas.microsoft.com/office/2006/metadata/properties" xmlns:ns2="5661a104-eb9b-4406-9b8f-6b369639fc0e" xmlns:ns3="e6fa0933-cf30-4e4c-b0fc-aa225599780c" targetNamespace="http://schemas.microsoft.com/office/2006/metadata/properties" ma:root="true" ma:fieldsID="962cf984efac5e48d71ad32cff7a67c9" ns2:_="" ns3:_="">
    <xsd:import namespace="5661a104-eb9b-4406-9b8f-6b369639fc0e"/>
    <xsd:import namespace="e6fa0933-cf30-4e4c-b0fc-aa22559978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61a104-eb9b-4406-9b8f-6b369639fc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9cd1afbc-c1b3-43e4-ac18-d2b25292f7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a0933-cf30-4e4c-b0fc-aa225599780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b2fd438b-3bee-4a37-9639-e00b88482baf}" ma:internalName="TaxCatchAll" ma:showField="CatchAllData" ma:web="e6fa0933-cf30-4e4c-b0fc-aa22559978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FA1EF1-0F70-4289-B7EA-62C999AA9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61a104-eb9b-4406-9b8f-6b369639fc0e"/>
    <ds:schemaRef ds:uri="e6fa0933-cf30-4e4c-b0fc-aa22559978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99D626-C225-49C6-A07B-330DE98E9D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370</Words>
  <Application>Microsoft Macintosh PowerPoint</Application>
  <PresentationFormat>Widescreen</PresentationFormat>
  <Paragraphs>96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Robertson</dc:creator>
  <cp:lastModifiedBy>Angus Webb</cp:lastModifiedBy>
  <cp:revision>3</cp:revision>
  <dcterms:created xsi:type="dcterms:W3CDTF">2024-06-03T12:22:37Z</dcterms:created>
  <dcterms:modified xsi:type="dcterms:W3CDTF">2024-06-05T07:45:44Z</dcterms:modified>
</cp:coreProperties>
</file>