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88" r:id="rId5"/>
    <p:sldMasterId id="2147483717" r:id="rId6"/>
    <p:sldMasterId id="2147483722" r:id="rId7"/>
  </p:sldMasterIdLst>
  <p:notesMasterIdLst>
    <p:notesMasterId r:id="rId19"/>
  </p:notesMasterIdLst>
  <p:sldIdLst>
    <p:sldId id="264" r:id="rId8"/>
    <p:sldId id="2147481099" r:id="rId9"/>
    <p:sldId id="273" r:id="rId10"/>
    <p:sldId id="2147481117" r:id="rId11"/>
    <p:sldId id="2147481115" r:id="rId12"/>
    <p:sldId id="257" r:id="rId13"/>
    <p:sldId id="2147481116" r:id="rId14"/>
    <p:sldId id="2147481118" r:id="rId15"/>
    <p:sldId id="2147481119" r:id="rId16"/>
    <p:sldId id="2147472267" r:id="rId17"/>
    <p:sldId id="2147481088" r:id="rId18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FA514E-1C0A-E297-21BD-D104FF2D58E0}" name="Amanda  Fallbrown" initials="AF" userId="S::amanda_fallbrown@protium.co.uk::0cc3ef8e-0502-4851-8e5a-8306a157b71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9918B"/>
    <a:srgbClr val="116561"/>
    <a:srgbClr val="24D2CA"/>
    <a:srgbClr val="0F5955"/>
    <a:srgbClr val="001F5E"/>
    <a:srgbClr val="FFFF00"/>
    <a:srgbClr val="3BDDD5"/>
    <a:srgbClr val="1FB7B0"/>
    <a:srgbClr val="684522"/>
    <a:srgbClr val="1A36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9752EC-4E02-4838-A6FB-54A7C676E6E3}" v="13" dt="2024-04-29T18:27:42.7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3408" y="3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63801-CC29-4872-A323-4955164CBB7E}" type="datetimeFigureOut">
              <a:rPr lang="en-GB" smtClean="0"/>
              <a:t>02/06/2024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43C894-5692-4D5A-BEAC-4A021E18BE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042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3C894-5692-4D5A-BEAC-4A021E18BE1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100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3C894-5692-4D5A-BEAC-4A021E18BE1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100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emf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13" Type="http://schemas.openxmlformats.org/officeDocument/2006/relationships/image" Target="../media/image15.wmf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2.sv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.png"/><Relationship Id="rId5" Type="http://schemas.openxmlformats.org/officeDocument/2006/relationships/tags" Target="../tags/tag6.xml"/><Relationship Id="rId10" Type="http://schemas.openxmlformats.org/officeDocument/2006/relationships/image" Target="../media/image14.emf"/><Relationship Id="rId4" Type="http://schemas.openxmlformats.org/officeDocument/2006/relationships/tags" Target="../tags/tag5.xml"/><Relationship Id="rId9" Type="http://schemas.openxmlformats.org/officeDocument/2006/relationships/oleObject" Target="../embeddings/oleObject1.bin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204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1/2">
    <p:bg bwMode="grayWhite"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1F5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5B249D1-1811-3147-5BDC-CA42611A6E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48872" y="281850"/>
            <a:ext cx="340950" cy="340950"/>
          </a:xfrm>
          <a:prstGeom prst="rect">
            <a:avLst/>
          </a:prstGeom>
        </p:spPr>
      </p:pic>
      <p:sp>
        <p:nvSpPr>
          <p:cNvPr id="8" name="Title 4">
            <a:extLst>
              <a:ext uri="{FF2B5EF4-FFF2-40B4-BE49-F238E27FC236}">
                <a16:creationId xmlns:a16="http://schemas.microsoft.com/office/drawing/2014/main" id="{23F8FFCF-D68D-A9A5-5996-1AD633F0A2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2872851"/>
            <a:ext cx="4988285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200">
                <a:solidFill>
                  <a:schemeClr val="bg2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752DC1C-FA72-8420-279C-38A7CEBAC27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B6F11718-BB37-4DB0-1D34-2D17B4B6E9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4705" y="2887365"/>
            <a:ext cx="5184167" cy="14667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812581-C919-52F9-F818-428FB6B574F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9991529">
            <a:off x="-958056" y="-1129620"/>
            <a:ext cx="3163888" cy="31638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C5C82B9-460B-11E3-5A28-F5D0E80741C5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69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2/3">
    <p:bg bwMode="grayWhite"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0"/>
            <a:ext cx="7824788" cy="6858000"/>
          </a:xfrm>
          <a:prstGeom prst="rect">
            <a:avLst/>
          </a:prstGeom>
          <a:solidFill>
            <a:srgbClr val="001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B9F2BE2-9286-0C3F-797D-E7B00BB461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48872" y="281850"/>
            <a:ext cx="340950" cy="34095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BC0327C1-F346-FFE5-A1F8-B2CF7A6C94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2690910"/>
            <a:ext cx="6535298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200">
                <a:solidFill>
                  <a:schemeClr val="bg2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2E5B510D-7E43-2AA7-28FB-89578373C89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id="{95FAB8C4-FDCA-89BB-2CFA-2A2B6F7A32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01000" y="2681103"/>
            <a:ext cx="3547872" cy="14667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809EE6-5F1C-E37C-DE1C-1B688A08833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9991529">
            <a:off x="-958056" y="-1129620"/>
            <a:ext cx="3163888" cy="31638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B82C72D-A1E2-18A2-874C-322E0063C3CF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58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92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1/3">
    <p:bg>
      <p:bgPr>
        <a:solidFill>
          <a:srgbClr val="001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 bwMode="white">
          <a:xfrm>
            <a:off x="0" y="0"/>
            <a:ext cx="4079508" cy="6858000"/>
          </a:xfrm>
          <a:prstGeom prst="rect">
            <a:avLst/>
          </a:prstGeom>
          <a:solidFill>
            <a:srgbClr val="F0F2F5"/>
          </a:solidFill>
          <a:ln>
            <a:noFill/>
          </a:ln>
          <a:effectLst>
            <a:outerShdw blurRad="50800" dist="38100" dir="1344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27" name="Title 4"/>
          <p:cNvSpPr>
            <a:spLocks noGrp="1"/>
          </p:cNvSpPr>
          <p:nvPr>
            <p:ph type="title" hasCustomPrompt="1"/>
          </p:nvPr>
        </p:nvSpPr>
        <p:spPr>
          <a:xfrm>
            <a:off x="630000" y="2681103"/>
            <a:ext cx="3127881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20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E48871D7-1E48-1B7B-9246-43D8D2CFEE2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13" name="Text Placeholder 17">
            <a:extLst>
              <a:ext uri="{FF2B5EF4-FFF2-40B4-BE49-F238E27FC236}">
                <a16:creationId xmlns:a16="http://schemas.microsoft.com/office/drawing/2014/main" id="{E81EA8FB-8CE8-6812-F0EE-22E19C4381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75747" y="2681103"/>
            <a:ext cx="7073125" cy="1466766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3278730-F951-C0FA-41C3-33AD26C55E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389132">
            <a:off x="-1416099" y="-1435538"/>
            <a:ext cx="3272435" cy="3272435"/>
          </a:xfrm>
          <a:prstGeom prst="rect">
            <a:avLst/>
          </a:prstGeom>
        </p:spPr>
      </p:pic>
      <p:grpSp>
        <p:nvGrpSpPr>
          <p:cNvPr id="6" name="Graphic 5">
            <a:extLst>
              <a:ext uri="{FF2B5EF4-FFF2-40B4-BE49-F238E27FC236}">
                <a16:creationId xmlns:a16="http://schemas.microsoft.com/office/drawing/2014/main" id="{5D4219C6-FCBC-0ECF-BE1C-9B864007C67E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2"/>
          </a:solidFill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AA4FE57-CB6D-7CDD-2F8F-EE6F504F8D51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2C61A37-EECA-4D42-FBD4-C2F48257B4BA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B06E497-AC66-D3AE-B135-A613D8E1D463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964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1/2">
    <p:bg>
      <p:bgPr>
        <a:solidFill>
          <a:srgbClr val="001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 bwMode="white">
          <a:xfrm>
            <a:off x="0" y="0"/>
            <a:ext cx="6096000" cy="6858000"/>
          </a:xfrm>
          <a:prstGeom prst="rect">
            <a:avLst/>
          </a:prstGeom>
          <a:solidFill>
            <a:srgbClr val="F0F2F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7546EB-1C54-4A90-45EA-DCE4E20B1B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1020796">
            <a:off x="-1208451" y="-1292865"/>
            <a:ext cx="3272435" cy="3272435"/>
          </a:xfrm>
          <a:prstGeom prst="rect">
            <a:avLst/>
          </a:prstGeom>
        </p:spPr>
      </p:pic>
      <p:sp>
        <p:nvSpPr>
          <p:cNvPr id="23" name="Title 3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5258736" cy="443198"/>
          </a:xfrm>
          <a:prstGeom prst="rect">
            <a:avLst/>
          </a:prstGeom>
          <a:solidFill>
            <a:srgbClr val="F0F2F5"/>
          </a:solidFill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3C9F72-D152-E5DA-629C-2B1A249A84A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730886C6-23B4-128D-C080-FD97DC1197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26000" y="2081213"/>
            <a:ext cx="4909381" cy="1466766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Graphic 5">
            <a:extLst>
              <a:ext uri="{FF2B5EF4-FFF2-40B4-BE49-F238E27FC236}">
                <a16:creationId xmlns:a16="http://schemas.microsoft.com/office/drawing/2014/main" id="{F8E74035-F366-4600-4844-D83995C08101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2"/>
          </a:solidFill>
        </p:grpSpPr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E20D9B2B-4F33-ADB2-3A2F-DAD84590625F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F8E8682C-247A-81AD-BE71-3E0703E3797C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F83294C9-8706-3291-6DEF-40AFE4AA7919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40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2/3">
    <p:bg>
      <p:bgPr>
        <a:solidFill>
          <a:srgbClr val="001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 bwMode="white">
          <a:xfrm>
            <a:off x="0" y="0"/>
            <a:ext cx="7826400" cy="6858000"/>
          </a:xfrm>
          <a:prstGeom prst="rect">
            <a:avLst/>
          </a:prstGeom>
          <a:solidFill>
            <a:srgbClr val="F0F2F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91996C-BF7B-1840-4759-028C22D569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1020796">
            <a:off x="-1208451" y="-1292865"/>
            <a:ext cx="3272435" cy="3272435"/>
          </a:xfrm>
          <a:prstGeom prst="rect">
            <a:avLst/>
          </a:prstGeom>
        </p:spPr>
      </p:pic>
      <p:sp>
        <p:nvSpPr>
          <p:cNvPr id="23" name="Title 3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6256800" cy="443198"/>
          </a:xfrm>
          <a:prstGeom prst="rect">
            <a:avLst/>
          </a:prstGeom>
          <a:solidFill>
            <a:srgbClr val="F0F2F5"/>
          </a:solidFill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0A179D1B-0E66-396A-7DD6-1C659F8A6EA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15" name="Text Placeholder 17">
            <a:extLst>
              <a:ext uri="{FF2B5EF4-FFF2-40B4-BE49-F238E27FC236}">
                <a16:creationId xmlns:a16="http://schemas.microsoft.com/office/drawing/2014/main" id="{33BCDFED-9408-DE54-00CC-14F8028E1A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24825" y="2105334"/>
            <a:ext cx="3537639" cy="1466766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Graphic 5">
            <a:extLst>
              <a:ext uri="{FF2B5EF4-FFF2-40B4-BE49-F238E27FC236}">
                <a16:creationId xmlns:a16="http://schemas.microsoft.com/office/drawing/2014/main" id="{F9E684CB-6EB6-2387-CCC6-F5CABEA7216A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2"/>
          </a:solidFill>
        </p:grpSpPr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CEB210FC-D672-90E5-B3BC-8DF0C32C38FC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A1D5C1BB-36DF-56A9-0B18-EA52A57A178C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4853687-5D7F-4B67-6E95-ED1859E63EDB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2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1/3 Circle"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2D780E6-C56C-74AE-9FE4-5F9EE2661B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2553" t="27128" b="27029"/>
          <a:stretch/>
        </p:blipFill>
        <p:spPr>
          <a:xfrm>
            <a:off x="-116908" y="-1"/>
            <a:ext cx="4233722" cy="685800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61012DD-AC22-CAD8-427A-BC229D8502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548872" y="281850"/>
            <a:ext cx="340950" cy="340950"/>
          </a:xfrm>
          <a:prstGeom prst="rect">
            <a:avLst/>
          </a:prstGeom>
        </p:spPr>
      </p:pic>
      <p:sp>
        <p:nvSpPr>
          <p:cNvPr id="4" name="Title 4">
            <a:extLst>
              <a:ext uri="{FF2B5EF4-FFF2-40B4-BE49-F238E27FC236}">
                <a16:creationId xmlns:a16="http://schemas.microsoft.com/office/drawing/2014/main" id="{9C791EC3-C958-0CA3-CC7B-98FCDC5C59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2681103"/>
            <a:ext cx="3127881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200">
                <a:solidFill>
                  <a:schemeClr val="bg2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821A5A-AFA1-0630-8357-24C0DB8EA14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295CEDAB-7279-8FD1-225F-2F6B9BB30D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75747" y="2681103"/>
            <a:ext cx="7073125" cy="1466766"/>
          </a:xfrm>
        </p:spPr>
        <p:txBody>
          <a:bodyPr/>
          <a:lstStyle>
            <a:lvl1pPr>
              <a:buClr>
                <a:srgbClr val="001F5E"/>
              </a:buClr>
              <a:defRPr>
                <a:solidFill>
                  <a:srgbClr val="001F5E"/>
                </a:solidFill>
              </a:defRPr>
            </a:lvl1pPr>
            <a:lvl2pPr>
              <a:buClr>
                <a:srgbClr val="001F5E"/>
              </a:buClr>
              <a:defRPr>
                <a:solidFill>
                  <a:srgbClr val="001F5E"/>
                </a:solidFill>
              </a:defRPr>
            </a:lvl2pPr>
            <a:lvl3pPr>
              <a:buClr>
                <a:srgbClr val="001F5E"/>
              </a:buClr>
              <a:defRPr>
                <a:solidFill>
                  <a:srgbClr val="001F5E"/>
                </a:solidFill>
              </a:defRPr>
            </a:lvl3pPr>
            <a:lvl4pPr>
              <a:buClr>
                <a:srgbClr val="001F5E"/>
              </a:buClr>
              <a:defRPr>
                <a:solidFill>
                  <a:srgbClr val="001F5E"/>
                </a:solidFill>
              </a:defRPr>
            </a:lvl4pPr>
            <a:lvl5pPr>
              <a:buClr>
                <a:srgbClr val="001F5E"/>
              </a:buClr>
              <a:defRPr>
                <a:solidFill>
                  <a:srgbClr val="001F5E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92DD6-0EC5-B88F-F799-4DDB1461435C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46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Arrow 1/2"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AE349B-7795-248B-C731-FB8885E770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7849" t="27128" b="27029"/>
          <a:stretch/>
        </p:blipFill>
        <p:spPr>
          <a:xfrm>
            <a:off x="-118533" y="-103287"/>
            <a:ext cx="6501871" cy="7064574"/>
          </a:xfrm>
          <a:custGeom>
            <a:avLst/>
            <a:gdLst>
              <a:gd name="connsiteX0" fmla="*/ 0 w 6501871"/>
              <a:gd name="connsiteY0" fmla="*/ 0 h 7064574"/>
              <a:gd name="connsiteX1" fmla="*/ 2268149 w 6501871"/>
              <a:gd name="connsiteY1" fmla="*/ 0 h 7064574"/>
              <a:gd name="connsiteX2" fmla="*/ 6501871 w 6501871"/>
              <a:gd name="connsiteY2" fmla="*/ 0 h 7064574"/>
              <a:gd name="connsiteX3" fmla="*/ 6501871 w 6501871"/>
              <a:gd name="connsiteY3" fmla="*/ 7064574 h 7064574"/>
              <a:gd name="connsiteX4" fmla="*/ 2268149 w 6501871"/>
              <a:gd name="connsiteY4" fmla="*/ 7064574 h 7064574"/>
              <a:gd name="connsiteX5" fmla="*/ 0 w 6501871"/>
              <a:gd name="connsiteY5" fmla="*/ 7064574 h 706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01871" h="7064574">
                <a:moveTo>
                  <a:pt x="0" y="0"/>
                </a:moveTo>
                <a:lnTo>
                  <a:pt x="2268149" y="0"/>
                </a:lnTo>
                <a:lnTo>
                  <a:pt x="6501871" y="0"/>
                </a:lnTo>
                <a:lnTo>
                  <a:pt x="6501871" y="7064574"/>
                </a:lnTo>
                <a:lnTo>
                  <a:pt x="2268149" y="7064574"/>
                </a:lnTo>
                <a:lnTo>
                  <a:pt x="0" y="7064574"/>
                </a:lnTo>
                <a:close/>
              </a:path>
            </a:pathLst>
          </a:custGeom>
        </p:spPr>
      </p:pic>
      <p:sp>
        <p:nvSpPr>
          <p:cNvPr id="16" name="Title 2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4673646" cy="4431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chemeClr val="bg2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4B970A6-4CEA-4209-4C60-8F931F3912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548872" y="281850"/>
            <a:ext cx="340950" cy="340950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E03697A-EC67-97FF-828A-11DF10ADEFB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5986D72E-19D6-E867-14DB-11AC580503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20604" y="2695617"/>
            <a:ext cx="4642746" cy="1466766"/>
          </a:xfrm>
        </p:spPr>
        <p:txBody>
          <a:bodyPr/>
          <a:lstStyle>
            <a:lvl1pPr>
              <a:buClr>
                <a:srgbClr val="001F5E"/>
              </a:buClr>
              <a:defRPr>
                <a:solidFill>
                  <a:srgbClr val="001F5E"/>
                </a:solidFill>
              </a:defRPr>
            </a:lvl1pPr>
            <a:lvl2pPr>
              <a:buClr>
                <a:srgbClr val="001F5E"/>
              </a:buClr>
              <a:defRPr>
                <a:solidFill>
                  <a:srgbClr val="001F5E"/>
                </a:solidFill>
              </a:defRPr>
            </a:lvl2pPr>
            <a:lvl3pPr>
              <a:buClr>
                <a:srgbClr val="001F5E"/>
              </a:buClr>
              <a:defRPr>
                <a:solidFill>
                  <a:srgbClr val="001F5E"/>
                </a:solidFill>
              </a:defRPr>
            </a:lvl3pPr>
            <a:lvl4pPr>
              <a:buClr>
                <a:srgbClr val="001F5E"/>
              </a:buClr>
              <a:defRPr>
                <a:solidFill>
                  <a:srgbClr val="001F5E"/>
                </a:solidFill>
              </a:defRPr>
            </a:lvl4pPr>
            <a:lvl5pPr>
              <a:buClr>
                <a:srgbClr val="001F5E"/>
              </a:buClr>
              <a:defRPr>
                <a:solidFill>
                  <a:srgbClr val="001F5E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F8A2D5-7EF1-D175-B134-30B4F0C2E810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39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2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2/3 Circle"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264880-F16F-FCFF-FC3B-A3A0B264FD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3976" t="27128" b="27029"/>
          <a:stretch/>
        </p:blipFill>
        <p:spPr>
          <a:xfrm>
            <a:off x="-169333" y="-103287"/>
            <a:ext cx="8641821" cy="7064574"/>
          </a:xfrm>
          <a:custGeom>
            <a:avLst/>
            <a:gdLst>
              <a:gd name="connsiteX0" fmla="*/ 0 w 8641821"/>
              <a:gd name="connsiteY0" fmla="*/ 0 h 7064574"/>
              <a:gd name="connsiteX1" fmla="*/ 4408099 w 8641821"/>
              <a:gd name="connsiteY1" fmla="*/ 0 h 7064574"/>
              <a:gd name="connsiteX2" fmla="*/ 8641821 w 8641821"/>
              <a:gd name="connsiteY2" fmla="*/ 0 h 7064574"/>
              <a:gd name="connsiteX3" fmla="*/ 8641821 w 8641821"/>
              <a:gd name="connsiteY3" fmla="*/ 7064574 h 7064574"/>
              <a:gd name="connsiteX4" fmla="*/ 4408099 w 8641821"/>
              <a:gd name="connsiteY4" fmla="*/ 7064574 h 7064574"/>
              <a:gd name="connsiteX5" fmla="*/ 0 w 8641821"/>
              <a:gd name="connsiteY5" fmla="*/ 7064574 h 706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1821" h="7064574">
                <a:moveTo>
                  <a:pt x="0" y="0"/>
                </a:moveTo>
                <a:lnTo>
                  <a:pt x="4408099" y="0"/>
                </a:lnTo>
                <a:lnTo>
                  <a:pt x="8641821" y="0"/>
                </a:lnTo>
                <a:lnTo>
                  <a:pt x="8641821" y="7064574"/>
                </a:lnTo>
                <a:lnTo>
                  <a:pt x="4408099" y="7064574"/>
                </a:lnTo>
                <a:lnTo>
                  <a:pt x="0" y="7064574"/>
                </a:lnTo>
                <a:close/>
              </a:path>
            </a:pathLst>
          </a:custGeom>
        </p:spPr>
      </p:pic>
      <p:sp>
        <p:nvSpPr>
          <p:cNvPr id="11" name="Title 3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6256800" cy="4431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FFFFFF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47C66F-C3AB-955B-89B4-E76440E72AEA}"/>
              </a:ext>
            </a:extLst>
          </p:cNvPr>
          <p:cNvSpPr txBox="1"/>
          <p:nvPr userDrawn="1"/>
        </p:nvSpPr>
        <p:spPr>
          <a:xfrm>
            <a:off x="9263270" y="298174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EE81E9-16B1-63AC-048E-690CB9854D1F}"/>
              </a:ext>
            </a:extLst>
          </p:cNvPr>
          <p:cNvSpPr txBox="1"/>
          <p:nvPr userDrawn="1"/>
        </p:nvSpPr>
        <p:spPr>
          <a:xfrm>
            <a:off x="10595113" y="4094922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4694875-ED41-8A1E-E82B-3A2B2C29D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548872" y="281850"/>
            <a:ext cx="340950" cy="340950"/>
          </a:xfrm>
          <a:prstGeom prst="rect">
            <a:avLst/>
          </a:prstGeom>
        </p:spPr>
      </p:pic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76DE5755-9ACA-B225-3FCD-36163E137EE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89D9E002-CC3A-C5D3-EFCB-439E8ABAF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8650" y="2081213"/>
            <a:ext cx="6373729" cy="1466766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1EB538-DE40-E6E1-7115-7C14C2B18946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06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5337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ircle 1/3">
    <p:bg>
      <p:bgPr>
        <a:solidFill>
          <a:srgbClr val="001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AF6005-6894-57E1-6B1F-B89B33908C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3628" t="28887" b="28887"/>
          <a:stretch/>
        </p:blipFill>
        <p:spPr>
          <a:xfrm>
            <a:off x="-126065" y="-19051"/>
            <a:ext cx="4233600" cy="68580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5BBCA6-0928-04D3-A4B6-3AB4207D14E3}"/>
              </a:ext>
            </a:extLst>
          </p:cNvPr>
          <p:cNvSpPr txBox="1"/>
          <p:nvPr userDrawn="1"/>
        </p:nvSpPr>
        <p:spPr>
          <a:xfrm>
            <a:off x="7234989" y="-689811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D8C6DBD7-EB98-37E4-B676-F3D6AB48789D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30000" y="2681103"/>
            <a:ext cx="3127881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20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9126CF1D-3175-13C0-FFFF-385BDDFE5EFF}"/>
              </a:ext>
            </a:extLst>
          </p:cNvPr>
          <p:cNvSpPr>
            <a:spLocks noGrp="1"/>
          </p:cNvSpPr>
          <p:nvPr userDrawn="1">
            <p:ph type="ftr" sz="quarter" idx="14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0458DF43-BC03-821B-023B-695C51023ECD}"/>
              </a:ext>
            </a:extLst>
          </p:cNvPr>
          <p:cNvSpPr>
            <a:spLocks noGrp="1"/>
          </p:cNvSpPr>
          <p:nvPr userDrawn="1">
            <p:ph type="body" sz="quarter" idx="11"/>
          </p:nvPr>
        </p:nvSpPr>
        <p:spPr>
          <a:xfrm>
            <a:off x="4738586" y="2681103"/>
            <a:ext cx="6115805" cy="1466766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" name="Graphic 5">
            <a:extLst>
              <a:ext uri="{FF2B5EF4-FFF2-40B4-BE49-F238E27FC236}">
                <a16:creationId xmlns:a16="http://schemas.microsoft.com/office/drawing/2014/main" id="{AA64FB94-F8CD-65BA-CE99-4352BE0D738D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2"/>
          </a:solidFill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60F7F1A6-62A2-8BEC-7DE6-75E104091E45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7D66CC8D-9123-FEF3-E16D-9330CCED9EF1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BAF347D-EBE8-B728-8835-6B3A997FDDB0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7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43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ircle 1/2">
    <p:bg>
      <p:bgPr>
        <a:solidFill>
          <a:srgbClr val="001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E657894-2875-0FB8-0DA2-3896EE44169E}"/>
              </a:ext>
            </a:extLst>
          </p:cNvPr>
          <p:cNvGrpSpPr/>
          <p:nvPr userDrawn="1"/>
        </p:nvGrpSpPr>
        <p:grpSpPr>
          <a:xfrm>
            <a:off x="0" y="-1"/>
            <a:ext cx="6383338" cy="6858001"/>
            <a:chOff x="0" y="-1"/>
            <a:chExt cx="6383338" cy="685800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E0CFC5F-B38D-CF6A-BCBD-3D9C76FFB6A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73628" t="28887" b="28887"/>
            <a:stretch/>
          </p:blipFill>
          <p:spPr>
            <a:xfrm>
              <a:off x="2100263" y="-1"/>
              <a:ext cx="4283075" cy="6858001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38A588F-BAEF-422C-8E0D-88E1083BF696}"/>
                </a:ext>
              </a:extLst>
            </p:cNvPr>
            <p:cNvSpPr/>
            <p:nvPr userDrawn="1"/>
          </p:nvSpPr>
          <p:spPr>
            <a:xfrm>
              <a:off x="0" y="0"/>
              <a:ext cx="2197354" cy="6858000"/>
            </a:xfrm>
            <a:prstGeom prst="rect">
              <a:avLst/>
            </a:prstGeom>
            <a:solidFill>
              <a:srgbClr val="F0F2F5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>
                <a:solidFill>
                  <a:srgbClr val="FFFFFF"/>
                </a:solidFill>
              </a:endParaRPr>
            </a:p>
          </p:txBody>
        </p:sp>
      </p:grpSp>
      <p:sp>
        <p:nvSpPr>
          <p:cNvPr id="16" name="Title 2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4673646" cy="4431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3946C0D3-7640-AFBE-A3F8-F230E0F7ACE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BF6126D5-98DF-32D3-8960-7FAFD84870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8651" y="2081213"/>
            <a:ext cx="4929002" cy="1466766"/>
          </a:xfrm>
        </p:spPr>
        <p:txBody>
          <a:bodyPr/>
          <a:lstStyle>
            <a:lvl1pPr>
              <a:buClr>
                <a:srgbClr val="001F5E"/>
              </a:buClr>
              <a:defRPr>
                <a:solidFill>
                  <a:srgbClr val="001F5E"/>
                </a:solidFill>
              </a:defRPr>
            </a:lvl1pPr>
            <a:lvl2pPr>
              <a:buClr>
                <a:srgbClr val="001F5E"/>
              </a:buClr>
              <a:defRPr>
                <a:solidFill>
                  <a:srgbClr val="001F5E"/>
                </a:solidFill>
              </a:defRPr>
            </a:lvl2pPr>
            <a:lvl3pPr>
              <a:buClr>
                <a:srgbClr val="001F5E"/>
              </a:buClr>
              <a:defRPr>
                <a:solidFill>
                  <a:srgbClr val="001F5E"/>
                </a:solidFill>
              </a:defRPr>
            </a:lvl3pPr>
            <a:lvl4pPr>
              <a:buClr>
                <a:srgbClr val="001F5E"/>
              </a:buClr>
              <a:defRPr>
                <a:solidFill>
                  <a:srgbClr val="001F5E"/>
                </a:solidFill>
              </a:defRPr>
            </a:lvl4pPr>
            <a:lvl5pPr>
              <a:buClr>
                <a:srgbClr val="001F5E"/>
              </a:buClr>
              <a:defRPr>
                <a:solidFill>
                  <a:srgbClr val="001F5E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" name="Graphic 5">
            <a:extLst>
              <a:ext uri="{FF2B5EF4-FFF2-40B4-BE49-F238E27FC236}">
                <a16:creationId xmlns:a16="http://schemas.microsoft.com/office/drawing/2014/main" id="{8540A6A4-2CF1-AC44-1DD5-EAD503D9E31E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2"/>
          </a:solidFill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88253AF2-0B9A-F585-C498-A0C24EF6B192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A1F3E1AF-F893-3292-6517-B74D5A0923F9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0118A20-96F9-69B6-98FD-BC8DDEF680C8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80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93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0AF21-3510-8620-6723-65D1031C0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530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ircle 2/3">
    <p:bg>
      <p:bgPr>
        <a:solidFill>
          <a:srgbClr val="001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CB82B94-2CBC-23CA-2556-D5C6BD1878E7}"/>
              </a:ext>
            </a:extLst>
          </p:cNvPr>
          <p:cNvGrpSpPr/>
          <p:nvPr userDrawn="1"/>
        </p:nvGrpSpPr>
        <p:grpSpPr>
          <a:xfrm>
            <a:off x="-33084" y="-1"/>
            <a:ext cx="8469059" cy="6858001"/>
            <a:chOff x="-2085721" y="-1"/>
            <a:chExt cx="8469059" cy="685800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5B6159E-1DA4-7127-2B9F-F05A33A5550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73628" t="28887" b="28887"/>
            <a:stretch/>
          </p:blipFill>
          <p:spPr>
            <a:xfrm>
              <a:off x="2100263" y="-1"/>
              <a:ext cx="4283075" cy="6858001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5B6C0EB-68C8-2789-DA96-8357F435BF20}"/>
                </a:ext>
              </a:extLst>
            </p:cNvPr>
            <p:cNvSpPr/>
            <p:nvPr userDrawn="1"/>
          </p:nvSpPr>
          <p:spPr>
            <a:xfrm>
              <a:off x="-2085721" y="0"/>
              <a:ext cx="4283075" cy="6858000"/>
            </a:xfrm>
            <a:prstGeom prst="rect">
              <a:avLst/>
            </a:prstGeom>
            <a:solidFill>
              <a:srgbClr val="F0F2F5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>
                <a:solidFill>
                  <a:srgbClr val="FFFFFF"/>
                </a:solidFill>
              </a:endParaRPr>
            </a:p>
          </p:txBody>
        </p:sp>
      </p:grpSp>
      <p:sp>
        <p:nvSpPr>
          <p:cNvPr id="11" name="Title 3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6256800" cy="4431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AF06BEC-FA44-4D18-BD69-A405EB0EF2C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29901962-75D2-4088-D7E3-FC392F02F8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8650" y="2081213"/>
            <a:ext cx="6373729" cy="1466766"/>
          </a:xfrm>
        </p:spPr>
        <p:txBody>
          <a:bodyPr/>
          <a:lstStyle>
            <a:lvl1pPr>
              <a:buClr>
                <a:srgbClr val="001F5E"/>
              </a:buClr>
              <a:defRPr>
                <a:solidFill>
                  <a:srgbClr val="001F5E"/>
                </a:solidFill>
              </a:defRPr>
            </a:lvl1pPr>
            <a:lvl2pPr>
              <a:buClr>
                <a:srgbClr val="001F5E"/>
              </a:buClr>
              <a:defRPr>
                <a:solidFill>
                  <a:srgbClr val="001F5E"/>
                </a:solidFill>
              </a:defRPr>
            </a:lvl2pPr>
            <a:lvl3pPr>
              <a:buClr>
                <a:srgbClr val="001F5E"/>
              </a:buClr>
              <a:defRPr>
                <a:solidFill>
                  <a:srgbClr val="001F5E"/>
                </a:solidFill>
              </a:defRPr>
            </a:lvl3pPr>
            <a:lvl4pPr>
              <a:buClr>
                <a:srgbClr val="001F5E"/>
              </a:buClr>
              <a:defRPr>
                <a:solidFill>
                  <a:srgbClr val="001F5E"/>
                </a:solidFill>
              </a:defRPr>
            </a:lvl4pPr>
            <a:lvl5pPr>
              <a:buClr>
                <a:srgbClr val="001F5E"/>
              </a:buClr>
              <a:defRPr>
                <a:solidFill>
                  <a:srgbClr val="001F5E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" name="Graphic 5">
            <a:extLst>
              <a:ext uri="{FF2B5EF4-FFF2-40B4-BE49-F238E27FC236}">
                <a16:creationId xmlns:a16="http://schemas.microsoft.com/office/drawing/2014/main" id="{E1BB5EDA-11D4-C1C7-FFC5-B34A4921EA3D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2"/>
          </a:solidFill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4D96507F-96CD-4324-A494-2CEDA11638BE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EC830775-D709-5D1D-2F51-CCF42E40BC38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F7B5853-4063-E435-7EE9-AF7C97FE0355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86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531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bg>
      <p:bgPr>
        <a:solidFill>
          <a:srgbClr val="001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A73E116-4688-7559-C116-D7A9DBA3955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-523876" y="2649448"/>
            <a:ext cx="4467226" cy="4467226"/>
            <a:chOff x="3238499" y="1590674"/>
            <a:chExt cx="3240000" cy="3240000"/>
          </a:xfrm>
        </p:grpSpPr>
        <p:grpSp>
          <p:nvGrpSpPr>
            <p:cNvPr id="5" name="Graphic 5">
              <a:extLst>
                <a:ext uri="{FF2B5EF4-FFF2-40B4-BE49-F238E27FC236}">
                  <a16:creationId xmlns:a16="http://schemas.microsoft.com/office/drawing/2014/main" id="{0861E9F6-52C9-7E1B-5187-5F7BB4966AA5}"/>
                </a:ext>
              </a:extLst>
            </p:cNvPr>
            <p:cNvGrpSpPr/>
            <p:nvPr userDrawn="1"/>
          </p:nvGrpSpPr>
          <p:grpSpPr>
            <a:xfrm>
              <a:off x="5698875" y="1819275"/>
              <a:ext cx="540000" cy="540000"/>
              <a:chOff x="478221" y="206885"/>
              <a:chExt cx="342945" cy="342912"/>
            </a:xfrm>
            <a:solidFill>
              <a:schemeClr val="bg1"/>
            </a:solidFill>
          </p:grpSpPr>
          <p:sp>
            <p:nvSpPr>
              <p:cNvPr id="7" name="Freeform 7">
                <a:extLst>
                  <a:ext uri="{FF2B5EF4-FFF2-40B4-BE49-F238E27FC236}">
                    <a16:creationId xmlns:a16="http://schemas.microsoft.com/office/drawing/2014/main" id="{F23D2E30-F71F-975B-02A9-F37EB0DB768E}"/>
                  </a:ext>
                </a:extLst>
              </p:cNvPr>
              <p:cNvSpPr/>
              <p:nvPr/>
            </p:nvSpPr>
            <p:spPr>
              <a:xfrm>
                <a:off x="478221" y="206885"/>
                <a:ext cx="342945" cy="342912"/>
              </a:xfrm>
              <a:custGeom>
                <a:avLst/>
                <a:gdLst>
                  <a:gd name="connsiteX0" fmla="*/ 171418 w 342945"/>
                  <a:gd name="connsiteY0" fmla="*/ 0 h 342912"/>
                  <a:gd name="connsiteX1" fmla="*/ 89590 w 342945"/>
                  <a:gd name="connsiteY1" fmla="*/ 20843 h 342912"/>
                  <a:gd name="connsiteX2" fmla="*/ 100591 w 342945"/>
                  <a:gd name="connsiteY2" fmla="*/ 35703 h 342912"/>
                  <a:gd name="connsiteX3" fmla="*/ 307538 w 342945"/>
                  <a:gd name="connsiteY3" fmla="*/ 100613 h 342912"/>
                  <a:gd name="connsiteX4" fmla="*/ 242629 w 342945"/>
                  <a:gd name="connsiteY4" fmla="*/ 307560 h 342912"/>
                  <a:gd name="connsiteX5" fmla="*/ 35682 w 342945"/>
                  <a:gd name="connsiteY5" fmla="*/ 242651 h 342912"/>
                  <a:gd name="connsiteX6" fmla="*/ 35682 w 342945"/>
                  <a:gd name="connsiteY6" fmla="*/ 100613 h 342912"/>
                  <a:gd name="connsiteX7" fmla="*/ 20821 w 342945"/>
                  <a:gd name="connsiteY7" fmla="*/ 89612 h 342912"/>
                  <a:gd name="connsiteX8" fmla="*/ 89645 w 342945"/>
                  <a:gd name="connsiteY8" fmla="*/ 322092 h 342912"/>
                  <a:gd name="connsiteX9" fmla="*/ 322124 w 342945"/>
                  <a:gd name="connsiteY9" fmla="*/ 253268 h 342912"/>
                  <a:gd name="connsiteX10" fmla="*/ 253301 w 342945"/>
                  <a:gd name="connsiteY10" fmla="*/ 20789 h 342912"/>
                  <a:gd name="connsiteX11" fmla="*/ 171418 w 342945"/>
                  <a:gd name="connsiteY11" fmla="*/ 0 h 34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2945" h="342912">
                    <a:moveTo>
                      <a:pt x="171418" y="0"/>
                    </a:moveTo>
                    <a:cubicBezTo>
                      <a:pt x="142824" y="-41"/>
                      <a:pt x="114680" y="7128"/>
                      <a:pt x="89590" y="20843"/>
                    </a:cubicBezTo>
                    <a:cubicBezTo>
                      <a:pt x="94180" y="25042"/>
                      <a:pt x="97915" y="30088"/>
                      <a:pt x="100591" y="35703"/>
                    </a:cubicBezTo>
                    <a:cubicBezTo>
                      <a:pt x="175662" y="-3519"/>
                      <a:pt x="268316" y="25541"/>
                      <a:pt x="307538" y="100613"/>
                    </a:cubicBezTo>
                    <a:cubicBezTo>
                      <a:pt x="346761" y="175684"/>
                      <a:pt x="317701" y="268338"/>
                      <a:pt x="242629" y="307560"/>
                    </a:cubicBezTo>
                    <a:cubicBezTo>
                      <a:pt x="167558" y="346783"/>
                      <a:pt x="74904" y="317722"/>
                      <a:pt x="35682" y="242651"/>
                    </a:cubicBezTo>
                    <a:cubicBezTo>
                      <a:pt x="12435" y="198158"/>
                      <a:pt x="12435" y="145105"/>
                      <a:pt x="35682" y="100613"/>
                    </a:cubicBezTo>
                    <a:cubicBezTo>
                      <a:pt x="30066" y="97936"/>
                      <a:pt x="25020" y="94201"/>
                      <a:pt x="20821" y="89612"/>
                    </a:cubicBezTo>
                    <a:cubicBezTo>
                      <a:pt x="-24371" y="172815"/>
                      <a:pt x="6442" y="276899"/>
                      <a:pt x="89645" y="322092"/>
                    </a:cubicBezTo>
                    <a:cubicBezTo>
                      <a:pt x="172847" y="367284"/>
                      <a:pt x="276931" y="336471"/>
                      <a:pt x="322124" y="253268"/>
                    </a:cubicBezTo>
                    <a:cubicBezTo>
                      <a:pt x="367317" y="170065"/>
                      <a:pt x="336503" y="65981"/>
                      <a:pt x="253301" y="20789"/>
                    </a:cubicBezTo>
                    <a:cubicBezTo>
                      <a:pt x="228168" y="7138"/>
                      <a:pt x="200019" y="-9"/>
                      <a:pt x="171418" y="0"/>
                    </a:cubicBezTo>
                  </a:path>
                </a:pathLst>
              </a:custGeom>
              <a:solidFill>
                <a:schemeClr val="bg2"/>
              </a:solidFill>
              <a:ln w="6290" cap="flat" cmpd="sng" algn="ctr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rtlCol="0" anchor="ctr"/>
              <a:lstStyle/>
              <a:p>
                <a:pPr algn="ctr"/>
                <a:endParaRPr lang="en-GB" sz="2000" b="1">
                  <a:solidFill>
                    <a:schemeClr val="bg2"/>
                  </a:solidFill>
                </a:endParaRPr>
              </a:p>
            </p:txBody>
          </p:sp>
          <p:sp>
            <p:nvSpPr>
              <p:cNvPr id="8" name="Freeform 8">
                <a:extLst>
                  <a:ext uri="{FF2B5EF4-FFF2-40B4-BE49-F238E27FC236}">
                    <a16:creationId xmlns:a16="http://schemas.microsoft.com/office/drawing/2014/main" id="{61F0A1EE-14A6-7042-0A02-14C77BE17B69}"/>
                  </a:ext>
                </a:extLst>
              </p:cNvPr>
              <p:cNvSpPr/>
              <p:nvPr/>
            </p:nvSpPr>
            <p:spPr>
              <a:xfrm>
                <a:off x="498078" y="226764"/>
                <a:ext cx="73465" cy="73465"/>
              </a:xfrm>
              <a:custGeom>
                <a:avLst/>
                <a:gdLst>
                  <a:gd name="connsiteX0" fmla="*/ 36733 w 73465"/>
                  <a:gd name="connsiteY0" fmla="*/ 18334 h 73465"/>
                  <a:gd name="connsiteX1" fmla="*/ 18270 w 73465"/>
                  <a:gd name="connsiteY1" fmla="*/ 36797 h 73465"/>
                  <a:gd name="connsiteX2" fmla="*/ 36733 w 73465"/>
                  <a:gd name="connsiteY2" fmla="*/ 55260 h 73465"/>
                  <a:gd name="connsiteX3" fmla="*/ 55195 w 73465"/>
                  <a:gd name="connsiteY3" fmla="*/ 36797 h 73465"/>
                  <a:gd name="connsiteX4" fmla="*/ 55195 w 73465"/>
                  <a:gd name="connsiteY4" fmla="*/ 36733 h 73465"/>
                  <a:gd name="connsiteX5" fmla="*/ 36797 w 73465"/>
                  <a:gd name="connsiteY5" fmla="*/ 18334 h 73465"/>
                  <a:gd name="connsiteX6" fmla="*/ 36733 w 73465"/>
                  <a:gd name="connsiteY6" fmla="*/ 18334 h 73465"/>
                  <a:gd name="connsiteX7" fmla="*/ 36733 w 73465"/>
                  <a:gd name="connsiteY7" fmla="*/ 73465 h 73465"/>
                  <a:gd name="connsiteX8" fmla="*/ 0 w 73465"/>
                  <a:gd name="connsiteY8" fmla="*/ 36733 h 73465"/>
                  <a:gd name="connsiteX9" fmla="*/ 36733 w 73465"/>
                  <a:gd name="connsiteY9" fmla="*/ 0 h 73465"/>
                  <a:gd name="connsiteX10" fmla="*/ 73465 w 73465"/>
                  <a:gd name="connsiteY10" fmla="*/ 36733 h 73465"/>
                  <a:gd name="connsiteX11" fmla="*/ 36733 w 73465"/>
                  <a:gd name="connsiteY11" fmla="*/ 73465 h 73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465" h="73465">
                    <a:moveTo>
                      <a:pt x="36733" y="18334"/>
                    </a:moveTo>
                    <a:cubicBezTo>
                      <a:pt x="26536" y="18334"/>
                      <a:pt x="18270" y="26600"/>
                      <a:pt x="18270" y="36797"/>
                    </a:cubicBezTo>
                    <a:cubicBezTo>
                      <a:pt x="18270" y="46994"/>
                      <a:pt x="26536" y="55260"/>
                      <a:pt x="36733" y="55260"/>
                    </a:cubicBezTo>
                    <a:cubicBezTo>
                      <a:pt x="46930" y="55260"/>
                      <a:pt x="55195" y="46993"/>
                      <a:pt x="55195" y="36797"/>
                    </a:cubicBezTo>
                    <a:cubicBezTo>
                      <a:pt x="55195" y="36775"/>
                      <a:pt x="55195" y="36754"/>
                      <a:pt x="55195" y="36733"/>
                    </a:cubicBezTo>
                    <a:cubicBezTo>
                      <a:pt x="55195" y="26571"/>
                      <a:pt x="46958" y="18334"/>
                      <a:pt x="36797" y="18334"/>
                    </a:cubicBezTo>
                    <a:cubicBezTo>
                      <a:pt x="36776" y="18334"/>
                      <a:pt x="36754" y="18334"/>
                      <a:pt x="36733" y="18334"/>
                    </a:cubicBezTo>
                    <a:moveTo>
                      <a:pt x="36733" y="73465"/>
                    </a:moveTo>
                    <a:cubicBezTo>
                      <a:pt x="16446" y="73465"/>
                      <a:pt x="0" y="57019"/>
                      <a:pt x="0" y="36733"/>
                    </a:cubicBezTo>
                    <a:cubicBezTo>
                      <a:pt x="0" y="16446"/>
                      <a:pt x="16446" y="0"/>
                      <a:pt x="36733" y="0"/>
                    </a:cubicBezTo>
                    <a:cubicBezTo>
                      <a:pt x="57019" y="0"/>
                      <a:pt x="73465" y="16446"/>
                      <a:pt x="73465" y="36733"/>
                    </a:cubicBezTo>
                    <a:cubicBezTo>
                      <a:pt x="73430" y="57005"/>
                      <a:pt x="57005" y="73430"/>
                      <a:pt x="36733" y="73465"/>
                    </a:cubicBezTo>
                  </a:path>
                </a:pathLst>
              </a:custGeom>
              <a:solidFill>
                <a:srgbClr val="00D9FF"/>
              </a:solidFill>
              <a:ln w="629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095697DA-CD95-3F10-AF6A-216589F19860}"/>
                </a:ext>
              </a:extLst>
            </p:cNvPr>
            <p:cNvSpPr/>
            <p:nvPr userDrawn="1"/>
          </p:nvSpPr>
          <p:spPr>
            <a:xfrm>
              <a:off x="3238499" y="1590674"/>
              <a:ext cx="3240000" cy="3240000"/>
            </a:xfrm>
            <a:prstGeom prst="arc">
              <a:avLst>
                <a:gd name="adj1" fmla="val 19715085"/>
                <a:gd name="adj2" fmla="val 18039490"/>
              </a:avLst>
            </a:prstGeom>
            <a:noFill/>
            <a:ln w="25400" cap="flat" cmpd="sng" algn="ctr">
              <a:solidFill>
                <a:srgbClr val="FFFFFF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F1643C83-D691-2F11-A308-C7F43D64A37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8424" y="3087553"/>
            <a:ext cx="7395008" cy="464363"/>
          </a:xfrm>
          <a:prstGeom prst="rect">
            <a:avLst/>
          </a:prstGeom>
        </p:spPr>
        <p:txBody>
          <a:bodyPr lIns="0"/>
          <a:lstStyle>
            <a:lvl1pPr>
              <a:defRPr sz="3200" b="1">
                <a:solidFill>
                  <a:schemeClr val="bg2"/>
                </a:solidFill>
                <a:latin typeface="+mj-lt"/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Divider Title / Section Title</a:t>
            </a:r>
          </a:p>
        </p:txBody>
      </p:sp>
      <p:grpSp>
        <p:nvGrpSpPr>
          <p:cNvPr id="10" name="Graphic 5">
            <a:extLst>
              <a:ext uri="{FF2B5EF4-FFF2-40B4-BE49-F238E27FC236}">
                <a16:creationId xmlns:a16="http://schemas.microsoft.com/office/drawing/2014/main" id="{284279B7-F00F-AFEF-4C7F-EFEFF43146BE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2"/>
          </a:solidFill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D4513C38-61AE-4532-283D-23EBA557561C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809EB6A2-D513-3A54-B6C4-D2E36C0F0238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957505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389">
          <p15:clr>
            <a:srgbClr val="FBAE40"/>
          </p15:clr>
        </p15:guide>
        <p15:guide id="2" orient="horz" pos="1933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bg>
      <p:bgPr>
        <a:gradFill>
          <a:gsLst>
            <a:gs pos="0">
              <a:srgbClr val="001F5E"/>
            </a:gs>
            <a:gs pos="71000">
              <a:srgbClr val="002060"/>
            </a:gs>
            <a:gs pos="100000">
              <a:srgbClr val="0070C0"/>
            </a:gs>
          </a:gsLst>
          <a:lin ang="6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ky, outdoor, outdoor object, power line&#10;&#10;Description automatically generated">
            <a:extLst>
              <a:ext uri="{FF2B5EF4-FFF2-40B4-BE49-F238E27FC236}">
                <a16:creationId xmlns:a16="http://schemas.microsoft.com/office/drawing/2014/main" id="{3D13EAE0-196F-C7CC-AF30-4FE96D7790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0" y="-1350"/>
            <a:ext cx="12196800" cy="68607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2783A04-0BB4-BCFD-7293-5C79F0CEA9B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-523876" y="2649448"/>
            <a:ext cx="4467226" cy="4467226"/>
            <a:chOff x="3238499" y="1590674"/>
            <a:chExt cx="3240000" cy="3240000"/>
          </a:xfrm>
        </p:grpSpPr>
        <p:grpSp>
          <p:nvGrpSpPr>
            <p:cNvPr id="8" name="Graphic 5">
              <a:extLst>
                <a:ext uri="{FF2B5EF4-FFF2-40B4-BE49-F238E27FC236}">
                  <a16:creationId xmlns:a16="http://schemas.microsoft.com/office/drawing/2014/main" id="{05F06B1D-E769-EAF0-5235-3B7793F619D1}"/>
                </a:ext>
              </a:extLst>
            </p:cNvPr>
            <p:cNvGrpSpPr/>
            <p:nvPr userDrawn="1"/>
          </p:nvGrpSpPr>
          <p:grpSpPr>
            <a:xfrm>
              <a:off x="5698875" y="1819275"/>
              <a:ext cx="540000" cy="540000"/>
              <a:chOff x="478221" y="206885"/>
              <a:chExt cx="342945" cy="342912"/>
            </a:xfrm>
            <a:solidFill>
              <a:schemeClr val="bg1"/>
            </a:solidFill>
          </p:grpSpPr>
          <p:sp>
            <p:nvSpPr>
              <p:cNvPr id="10" name="Freeform 7">
                <a:extLst>
                  <a:ext uri="{FF2B5EF4-FFF2-40B4-BE49-F238E27FC236}">
                    <a16:creationId xmlns:a16="http://schemas.microsoft.com/office/drawing/2014/main" id="{D77DD917-C193-7B8D-7DE7-64AC1A4770F8}"/>
                  </a:ext>
                </a:extLst>
              </p:cNvPr>
              <p:cNvSpPr/>
              <p:nvPr/>
            </p:nvSpPr>
            <p:spPr>
              <a:xfrm>
                <a:off x="478221" y="206885"/>
                <a:ext cx="342945" cy="342912"/>
              </a:xfrm>
              <a:custGeom>
                <a:avLst/>
                <a:gdLst>
                  <a:gd name="connsiteX0" fmla="*/ 171418 w 342945"/>
                  <a:gd name="connsiteY0" fmla="*/ 0 h 342912"/>
                  <a:gd name="connsiteX1" fmla="*/ 89590 w 342945"/>
                  <a:gd name="connsiteY1" fmla="*/ 20843 h 342912"/>
                  <a:gd name="connsiteX2" fmla="*/ 100591 w 342945"/>
                  <a:gd name="connsiteY2" fmla="*/ 35703 h 342912"/>
                  <a:gd name="connsiteX3" fmla="*/ 307538 w 342945"/>
                  <a:gd name="connsiteY3" fmla="*/ 100613 h 342912"/>
                  <a:gd name="connsiteX4" fmla="*/ 242629 w 342945"/>
                  <a:gd name="connsiteY4" fmla="*/ 307560 h 342912"/>
                  <a:gd name="connsiteX5" fmla="*/ 35682 w 342945"/>
                  <a:gd name="connsiteY5" fmla="*/ 242651 h 342912"/>
                  <a:gd name="connsiteX6" fmla="*/ 35682 w 342945"/>
                  <a:gd name="connsiteY6" fmla="*/ 100613 h 342912"/>
                  <a:gd name="connsiteX7" fmla="*/ 20821 w 342945"/>
                  <a:gd name="connsiteY7" fmla="*/ 89612 h 342912"/>
                  <a:gd name="connsiteX8" fmla="*/ 89645 w 342945"/>
                  <a:gd name="connsiteY8" fmla="*/ 322092 h 342912"/>
                  <a:gd name="connsiteX9" fmla="*/ 322124 w 342945"/>
                  <a:gd name="connsiteY9" fmla="*/ 253268 h 342912"/>
                  <a:gd name="connsiteX10" fmla="*/ 253301 w 342945"/>
                  <a:gd name="connsiteY10" fmla="*/ 20789 h 342912"/>
                  <a:gd name="connsiteX11" fmla="*/ 171418 w 342945"/>
                  <a:gd name="connsiteY11" fmla="*/ 0 h 34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2945" h="342912">
                    <a:moveTo>
                      <a:pt x="171418" y="0"/>
                    </a:moveTo>
                    <a:cubicBezTo>
                      <a:pt x="142824" y="-41"/>
                      <a:pt x="114680" y="7128"/>
                      <a:pt x="89590" y="20843"/>
                    </a:cubicBezTo>
                    <a:cubicBezTo>
                      <a:pt x="94180" y="25042"/>
                      <a:pt x="97915" y="30088"/>
                      <a:pt x="100591" y="35703"/>
                    </a:cubicBezTo>
                    <a:cubicBezTo>
                      <a:pt x="175662" y="-3519"/>
                      <a:pt x="268316" y="25541"/>
                      <a:pt x="307538" y="100613"/>
                    </a:cubicBezTo>
                    <a:cubicBezTo>
                      <a:pt x="346761" y="175684"/>
                      <a:pt x="317701" y="268338"/>
                      <a:pt x="242629" y="307560"/>
                    </a:cubicBezTo>
                    <a:cubicBezTo>
                      <a:pt x="167558" y="346783"/>
                      <a:pt x="74904" y="317722"/>
                      <a:pt x="35682" y="242651"/>
                    </a:cubicBezTo>
                    <a:cubicBezTo>
                      <a:pt x="12435" y="198158"/>
                      <a:pt x="12435" y="145105"/>
                      <a:pt x="35682" y="100613"/>
                    </a:cubicBezTo>
                    <a:cubicBezTo>
                      <a:pt x="30066" y="97936"/>
                      <a:pt x="25020" y="94201"/>
                      <a:pt x="20821" y="89612"/>
                    </a:cubicBezTo>
                    <a:cubicBezTo>
                      <a:pt x="-24371" y="172815"/>
                      <a:pt x="6442" y="276899"/>
                      <a:pt x="89645" y="322092"/>
                    </a:cubicBezTo>
                    <a:cubicBezTo>
                      <a:pt x="172847" y="367284"/>
                      <a:pt x="276931" y="336471"/>
                      <a:pt x="322124" y="253268"/>
                    </a:cubicBezTo>
                    <a:cubicBezTo>
                      <a:pt x="367317" y="170065"/>
                      <a:pt x="336503" y="65981"/>
                      <a:pt x="253301" y="20789"/>
                    </a:cubicBezTo>
                    <a:cubicBezTo>
                      <a:pt x="228168" y="7138"/>
                      <a:pt x="200019" y="-9"/>
                      <a:pt x="171418" y="0"/>
                    </a:cubicBezTo>
                  </a:path>
                </a:pathLst>
              </a:custGeom>
              <a:solidFill>
                <a:schemeClr val="bg2"/>
              </a:solidFill>
              <a:ln w="6290" cap="flat" cmpd="sng" algn="ctr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rtlCol="0" anchor="ctr"/>
              <a:lstStyle/>
              <a:p>
                <a:pPr algn="ctr"/>
                <a:endParaRPr lang="en-GB" sz="2000" b="1">
                  <a:solidFill>
                    <a:schemeClr val="bg2"/>
                  </a:solidFill>
                </a:endParaRPr>
              </a:p>
            </p:txBody>
          </p:sp>
          <p:sp>
            <p:nvSpPr>
              <p:cNvPr id="11" name="Freeform 8">
                <a:extLst>
                  <a:ext uri="{FF2B5EF4-FFF2-40B4-BE49-F238E27FC236}">
                    <a16:creationId xmlns:a16="http://schemas.microsoft.com/office/drawing/2014/main" id="{B4F0076C-4A18-C8E2-B5A9-D01827CD2969}"/>
                  </a:ext>
                </a:extLst>
              </p:cNvPr>
              <p:cNvSpPr/>
              <p:nvPr/>
            </p:nvSpPr>
            <p:spPr>
              <a:xfrm>
                <a:off x="498078" y="226764"/>
                <a:ext cx="73465" cy="73465"/>
              </a:xfrm>
              <a:custGeom>
                <a:avLst/>
                <a:gdLst>
                  <a:gd name="connsiteX0" fmla="*/ 36733 w 73465"/>
                  <a:gd name="connsiteY0" fmla="*/ 18334 h 73465"/>
                  <a:gd name="connsiteX1" fmla="*/ 18270 w 73465"/>
                  <a:gd name="connsiteY1" fmla="*/ 36797 h 73465"/>
                  <a:gd name="connsiteX2" fmla="*/ 36733 w 73465"/>
                  <a:gd name="connsiteY2" fmla="*/ 55260 h 73465"/>
                  <a:gd name="connsiteX3" fmla="*/ 55195 w 73465"/>
                  <a:gd name="connsiteY3" fmla="*/ 36797 h 73465"/>
                  <a:gd name="connsiteX4" fmla="*/ 55195 w 73465"/>
                  <a:gd name="connsiteY4" fmla="*/ 36733 h 73465"/>
                  <a:gd name="connsiteX5" fmla="*/ 36797 w 73465"/>
                  <a:gd name="connsiteY5" fmla="*/ 18334 h 73465"/>
                  <a:gd name="connsiteX6" fmla="*/ 36733 w 73465"/>
                  <a:gd name="connsiteY6" fmla="*/ 18334 h 73465"/>
                  <a:gd name="connsiteX7" fmla="*/ 36733 w 73465"/>
                  <a:gd name="connsiteY7" fmla="*/ 73465 h 73465"/>
                  <a:gd name="connsiteX8" fmla="*/ 0 w 73465"/>
                  <a:gd name="connsiteY8" fmla="*/ 36733 h 73465"/>
                  <a:gd name="connsiteX9" fmla="*/ 36733 w 73465"/>
                  <a:gd name="connsiteY9" fmla="*/ 0 h 73465"/>
                  <a:gd name="connsiteX10" fmla="*/ 73465 w 73465"/>
                  <a:gd name="connsiteY10" fmla="*/ 36733 h 73465"/>
                  <a:gd name="connsiteX11" fmla="*/ 36733 w 73465"/>
                  <a:gd name="connsiteY11" fmla="*/ 73465 h 73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465" h="73465">
                    <a:moveTo>
                      <a:pt x="36733" y="18334"/>
                    </a:moveTo>
                    <a:cubicBezTo>
                      <a:pt x="26536" y="18334"/>
                      <a:pt x="18270" y="26600"/>
                      <a:pt x="18270" y="36797"/>
                    </a:cubicBezTo>
                    <a:cubicBezTo>
                      <a:pt x="18270" y="46994"/>
                      <a:pt x="26536" y="55260"/>
                      <a:pt x="36733" y="55260"/>
                    </a:cubicBezTo>
                    <a:cubicBezTo>
                      <a:pt x="46930" y="55260"/>
                      <a:pt x="55195" y="46993"/>
                      <a:pt x="55195" y="36797"/>
                    </a:cubicBezTo>
                    <a:cubicBezTo>
                      <a:pt x="55195" y="36775"/>
                      <a:pt x="55195" y="36754"/>
                      <a:pt x="55195" y="36733"/>
                    </a:cubicBezTo>
                    <a:cubicBezTo>
                      <a:pt x="55195" y="26571"/>
                      <a:pt x="46958" y="18334"/>
                      <a:pt x="36797" y="18334"/>
                    </a:cubicBezTo>
                    <a:cubicBezTo>
                      <a:pt x="36776" y="18334"/>
                      <a:pt x="36754" y="18334"/>
                      <a:pt x="36733" y="18334"/>
                    </a:cubicBezTo>
                    <a:moveTo>
                      <a:pt x="36733" y="73465"/>
                    </a:moveTo>
                    <a:cubicBezTo>
                      <a:pt x="16446" y="73465"/>
                      <a:pt x="0" y="57019"/>
                      <a:pt x="0" y="36733"/>
                    </a:cubicBezTo>
                    <a:cubicBezTo>
                      <a:pt x="0" y="16446"/>
                      <a:pt x="16446" y="0"/>
                      <a:pt x="36733" y="0"/>
                    </a:cubicBezTo>
                    <a:cubicBezTo>
                      <a:pt x="57019" y="0"/>
                      <a:pt x="73465" y="16446"/>
                      <a:pt x="73465" y="36733"/>
                    </a:cubicBezTo>
                    <a:cubicBezTo>
                      <a:pt x="73430" y="57005"/>
                      <a:pt x="57005" y="73430"/>
                      <a:pt x="36733" y="73465"/>
                    </a:cubicBezTo>
                  </a:path>
                </a:pathLst>
              </a:custGeom>
              <a:solidFill>
                <a:srgbClr val="00D9FF"/>
              </a:solidFill>
              <a:ln w="629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ECCA0731-8B3A-2506-7323-A1358F08C889}"/>
                </a:ext>
              </a:extLst>
            </p:cNvPr>
            <p:cNvSpPr/>
            <p:nvPr userDrawn="1"/>
          </p:nvSpPr>
          <p:spPr>
            <a:xfrm>
              <a:off x="3238499" y="1590674"/>
              <a:ext cx="3240000" cy="3240000"/>
            </a:xfrm>
            <a:prstGeom prst="arc">
              <a:avLst>
                <a:gd name="adj1" fmla="val 19715085"/>
                <a:gd name="adj2" fmla="val 18039490"/>
              </a:avLst>
            </a:prstGeom>
            <a:noFill/>
            <a:ln w="25400" cap="flat" cmpd="sng" algn="ctr">
              <a:solidFill>
                <a:srgbClr val="FFFFFF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64F0C17C-3EDD-6185-BDD3-A6E23A1D555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8424" y="3087553"/>
            <a:ext cx="7395008" cy="464363"/>
          </a:xfrm>
          <a:prstGeom prst="rect">
            <a:avLst/>
          </a:prstGeom>
        </p:spPr>
        <p:txBody>
          <a:bodyPr lIns="0"/>
          <a:lstStyle>
            <a:lvl1pPr>
              <a:defRPr sz="3200" b="1">
                <a:solidFill>
                  <a:schemeClr val="bg2"/>
                </a:solidFill>
                <a:latin typeface="+mj-lt"/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Divider Title / Section 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7A81718-1720-D6D4-D9AD-B8938F76A6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44300" y="283135"/>
            <a:ext cx="345515" cy="34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755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389">
          <p15:clr>
            <a:srgbClr val="FBAE40"/>
          </p15:clr>
        </p15:guide>
        <p15:guide id="2" orient="horz" pos="1933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9B58AB-76AD-FF2D-57FD-0E9AB1B6EB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3694" y="1807366"/>
            <a:ext cx="3243268" cy="3243268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AF06BEC-FA44-4D18-BD69-A405EB0EF2C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11" name="Title 3"/>
          <p:cNvSpPr>
            <a:spLocks noGrp="1"/>
          </p:cNvSpPr>
          <p:nvPr>
            <p:ph type="title" hasCustomPrompt="1"/>
          </p:nvPr>
        </p:nvSpPr>
        <p:spPr>
          <a:xfrm>
            <a:off x="829031" y="2985801"/>
            <a:ext cx="1954420" cy="88639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ctr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7FA6E1E0-9147-3CA8-ADBC-073AF646B36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196742" y="0"/>
            <a:ext cx="8995259" cy="6858000"/>
          </a:xfrm>
          <a:custGeom>
            <a:avLst/>
            <a:gdLst>
              <a:gd name="connsiteX0" fmla="*/ 1196339 w 8995259"/>
              <a:gd name="connsiteY0" fmla="*/ 0 h 6858000"/>
              <a:gd name="connsiteX1" fmla="*/ 8995259 w 8995259"/>
              <a:gd name="connsiteY1" fmla="*/ 0 h 6858000"/>
              <a:gd name="connsiteX2" fmla="*/ 8995259 w 8995259"/>
              <a:gd name="connsiteY2" fmla="*/ 6858000 h 6858000"/>
              <a:gd name="connsiteX3" fmla="*/ 1292136 w 8995259"/>
              <a:gd name="connsiteY3" fmla="*/ 6858000 h 6858000"/>
              <a:gd name="connsiteX4" fmla="*/ 1260111 w 8995259"/>
              <a:gd name="connsiteY4" fmla="*/ 6821657 h 6858000"/>
              <a:gd name="connsiteX5" fmla="*/ 0 w 8995259"/>
              <a:gd name="connsiteY5" fmla="*/ 3370940 h 6858000"/>
              <a:gd name="connsiteX6" fmla="*/ 1096291 w 8995259"/>
              <a:gd name="connsiteY6" fmla="*/ 1251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5259" h="6858000">
                <a:moveTo>
                  <a:pt x="1196339" y="0"/>
                </a:moveTo>
                <a:lnTo>
                  <a:pt x="8995259" y="0"/>
                </a:lnTo>
                <a:lnTo>
                  <a:pt x="8995259" y="6858000"/>
                </a:lnTo>
                <a:lnTo>
                  <a:pt x="1292136" y="6858000"/>
                </a:lnTo>
                <a:lnTo>
                  <a:pt x="1260111" y="6821657"/>
                </a:lnTo>
                <a:cubicBezTo>
                  <a:pt x="472894" y="5883921"/>
                  <a:pt x="0" y="4681721"/>
                  <a:pt x="0" y="3370940"/>
                </a:cubicBezTo>
                <a:cubicBezTo>
                  <a:pt x="0" y="2153787"/>
                  <a:pt x="407750" y="1030257"/>
                  <a:pt x="1096291" y="12515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67EC22-BEF2-4D86-30C2-13F73D2FA356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4179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5314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bg>
      <p:bgPr>
        <a:solidFill>
          <a:srgbClr val="001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>
            <a:extLst>
              <a:ext uri="{FF2B5EF4-FFF2-40B4-BE49-F238E27FC236}">
                <a16:creationId xmlns:a16="http://schemas.microsoft.com/office/drawing/2014/main" id="{B0A25FB6-B5D1-5FC0-6128-A97F60FD742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172883" y="1"/>
            <a:ext cx="9070578" cy="6858000"/>
          </a:xfrm>
          <a:custGeom>
            <a:avLst/>
            <a:gdLst>
              <a:gd name="connsiteX0" fmla="*/ 1568864 w 9070578"/>
              <a:gd name="connsiteY0" fmla="*/ 0 h 6911163"/>
              <a:gd name="connsiteX1" fmla="*/ 7501714 w 9070578"/>
              <a:gd name="connsiteY1" fmla="*/ 0 h 6911163"/>
              <a:gd name="connsiteX2" fmla="*/ 7584715 w 9070578"/>
              <a:gd name="connsiteY2" fmla="*/ 71897 h 6911163"/>
              <a:gd name="connsiteX3" fmla="*/ 9070578 w 9070578"/>
              <a:gd name="connsiteY3" fmla="*/ 3429000 h 6911163"/>
              <a:gd name="connsiteX4" fmla="*/ 7584715 w 9070578"/>
              <a:gd name="connsiteY4" fmla="*/ 6786103 h 6911163"/>
              <a:gd name="connsiteX5" fmla="*/ 7440341 w 9070578"/>
              <a:gd name="connsiteY5" fmla="*/ 6911163 h 6911163"/>
              <a:gd name="connsiteX6" fmla="*/ 1630238 w 9070578"/>
              <a:gd name="connsiteY6" fmla="*/ 6911163 h 6911163"/>
              <a:gd name="connsiteX7" fmla="*/ 1485864 w 9070578"/>
              <a:gd name="connsiteY7" fmla="*/ 6786103 h 6911163"/>
              <a:gd name="connsiteX8" fmla="*/ 0 w 9070578"/>
              <a:gd name="connsiteY8" fmla="*/ 3429000 h 6911163"/>
              <a:gd name="connsiteX9" fmla="*/ 1485864 w 9070578"/>
              <a:gd name="connsiteY9" fmla="*/ 71897 h 691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070578" h="6911163">
                <a:moveTo>
                  <a:pt x="1568864" y="0"/>
                </a:moveTo>
                <a:lnTo>
                  <a:pt x="7501714" y="0"/>
                </a:lnTo>
                <a:lnTo>
                  <a:pt x="7584715" y="71897"/>
                </a:lnTo>
                <a:cubicBezTo>
                  <a:pt x="8497512" y="901528"/>
                  <a:pt x="9070578" y="2098341"/>
                  <a:pt x="9070578" y="3429000"/>
                </a:cubicBezTo>
                <a:cubicBezTo>
                  <a:pt x="9070578" y="4759660"/>
                  <a:pt x="8497512" y="5956473"/>
                  <a:pt x="7584715" y="6786103"/>
                </a:cubicBezTo>
                <a:lnTo>
                  <a:pt x="7440341" y="6911163"/>
                </a:lnTo>
                <a:lnTo>
                  <a:pt x="1630238" y="6911163"/>
                </a:lnTo>
                <a:lnTo>
                  <a:pt x="1485864" y="6786103"/>
                </a:lnTo>
                <a:cubicBezTo>
                  <a:pt x="573066" y="5956473"/>
                  <a:pt x="0" y="4759660"/>
                  <a:pt x="0" y="3429000"/>
                </a:cubicBezTo>
                <a:cubicBezTo>
                  <a:pt x="0" y="2098341"/>
                  <a:pt x="573066" y="901528"/>
                  <a:pt x="1485864" y="7189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AF06BEC-FA44-4D18-BD69-A405EB0EF2C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3A3BEA-F09C-4DBE-096C-D1A44F995C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5702300" cy="4572000"/>
          </a:xfrm>
          <a:prstGeom prst="rect">
            <a:avLst/>
          </a:prstGeom>
        </p:spPr>
      </p:pic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A662713F-6DC2-E31D-C936-AAED6E6C67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2539" y="1620185"/>
            <a:ext cx="3864402" cy="1436629"/>
          </a:xfrm>
        </p:spPr>
        <p:txBody>
          <a:bodyPr/>
          <a:lstStyle>
            <a:lvl1pPr>
              <a:buClr>
                <a:srgbClr val="001F5E"/>
              </a:buClr>
              <a:defRPr>
                <a:solidFill>
                  <a:srgbClr val="001F5E"/>
                </a:solidFill>
              </a:defRPr>
            </a:lvl1pPr>
            <a:lvl2pPr>
              <a:buClr>
                <a:srgbClr val="001F5E"/>
              </a:buClr>
              <a:defRPr>
                <a:solidFill>
                  <a:srgbClr val="001F5E"/>
                </a:solidFill>
              </a:defRPr>
            </a:lvl2pPr>
            <a:lvl3pPr>
              <a:buClr>
                <a:srgbClr val="001F5E"/>
              </a:buClr>
              <a:defRPr>
                <a:solidFill>
                  <a:srgbClr val="001F5E"/>
                </a:solidFill>
              </a:defRPr>
            </a:lvl3pPr>
            <a:lvl4pPr>
              <a:buClr>
                <a:srgbClr val="001F5E"/>
              </a:buClr>
              <a:defRPr>
                <a:solidFill>
                  <a:srgbClr val="001F5E"/>
                </a:solidFill>
              </a:defRPr>
            </a:lvl4pPr>
            <a:lvl5pPr>
              <a:buClr>
                <a:srgbClr val="001F5E"/>
              </a:buClr>
              <a:defRPr>
                <a:solidFill>
                  <a:srgbClr val="001F5E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" name="Graphic 5">
            <a:extLst>
              <a:ext uri="{FF2B5EF4-FFF2-40B4-BE49-F238E27FC236}">
                <a16:creationId xmlns:a16="http://schemas.microsoft.com/office/drawing/2014/main" id="{7A5DAA7D-A37A-2D32-8D19-A807ADF13518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2"/>
          </a:solidFill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238E65E6-1E8C-CC1A-947D-886139B1CE3A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BCD9516-D94A-5B64-54EA-168D59A3C46D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72F2B07-E0D8-5C11-7BFC-73CFA7252C38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921D073-7D4C-6852-095C-890FF6C9E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2539" y="955388"/>
            <a:ext cx="4843313" cy="44319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7008135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673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9C9C027-5EE9-6BBA-B5BE-0BF2CD185751}"/>
              </a:ext>
            </a:extLst>
          </p:cNvPr>
          <p:cNvSpPr/>
          <p:nvPr userDrawn="1"/>
        </p:nvSpPr>
        <p:spPr>
          <a:xfrm>
            <a:off x="0" y="0"/>
            <a:ext cx="12192000" cy="3650599"/>
          </a:xfrm>
          <a:prstGeom prst="rect">
            <a:avLst/>
          </a:prstGeom>
          <a:solidFill>
            <a:srgbClr val="001F5E"/>
          </a:solidFill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08954B7E-6B04-6FD3-CA4E-7ACC582B628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1470924"/>
            <a:ext cx="10213182" cy="4359350"/>
          </a:xfrm>
          <a:custGeom>
            <a:avLst/>
            <a:gdLst>
              <a:gd name="connsiteX0" fmla="*/ 0 w 10670382"/>
              <a:gd name="connsiteY0" fmla="*/ 0 h 4742123"/>
              <a:gd name="connsiteX1" fmla="*/ 8299321 w 10670382"/>
              <a:gd name="connsiteY1" fmla="*/ 0 h 4742123"/>
              <a:gd name="connsiteX2" fmla="*/ 8299321 w 10670382"/>
              <a:gd name="connsiteY2" fmla="*/ 1 h 4742123"/>
              <a:gd name="connsiteX3" fmla="*/ 10670382 w 10670382"/>
              <a:gd name="connsiteY3" fmla="*/ 2371062 h 4742123"/>
              <a:gd name="connsiteX4" fmla="*/ 8299321 w 10670382"/>
              <a:gd name="connsiteY4" fmla="*/ 4742123 h 4742123"/>
              <a:gd name="connsiteX5" fmla="*/ 8299282 w 10670382"/>
              <a:gd name="connsiteY5" fmla="*/ 4742121 h 4742123"/>
              <a:gd name="connsiteX6" fmla="*/ 0 w 10670382"/>
              <a:gd name="connsiteY6" fmla="*/ 4742121 h 4742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70382" h="4742123">
                <a:moveTo>
                  <a:pt x="0" y="0"/>
                </a:moveTo>
                <a:lnTo>
                  <a:pt x="8299321" y="0"/>
                </a:lnTo>
                <a:lnTo>
                  <a:pt x="8299321" y="1"/>
                </a:lnTo>
                <a:cubicBezTo>
                  <a:pt x="9608822" y="1"/>
                  <a:pt x="10670382" y="1061561"/>
                  <a:pt x="10670382" y="2371062"/>
                </a:cubicBezTo>
                <a:cubicBezTo>
                  <a:pt x="10670382" y="3680563"/>
                  <a:pt x="9608822" y="4742123"/>
                  <a:pt x="8299321" y="4742123"/>
                </a:cubicBezTo>
                <a:lnTo>
                  <a:pt x="8299282" y="4742121"/>
                </a:lnTo>
                <a:lnTo>
                  <a:pt x="0" y="47421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AF06BEC-FA44-4D18-BD69-A405EB0EF2C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grpSp>
        <p:nvGrpSpPr>
          <p:cNvPr id="2" name="Graphic 5">
            <a:extLst>
              <a:ext uri="{FF2B5EF4-FFF2-40B4-BE49-F238E27FC236}">
                <a16:creationId xmlns:a16="http://schemas.microsoft.com/office/drawing/2014/main" id="{33CD31E7-5A66-D7CF-65BD-EE75807B183C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2"/>
          </a:solidFill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31F72856-4120-3177-31B7-F1965428A5FC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A51DE321-0940-14E1-D495-5AA77A28E7B1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222E6E8-DD7B-5FB3-F8A2-06CEC84E3B45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9D482F3-8496-C3FC-4702-CEA5793F9F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3461224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673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bg>
      <p:bgPr>
        <a:solidFill>
          <a:srgbClr val="001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8954B7E-6B04-6FD3-CA4E-7ACC582B628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 flipH="1">
            <a:off x="5018567" y="1249325"/>
            <a:ext cx="7173433" cy="4359350"/>
          </a:xfrm>
          <a:custGeom>
            <a:avLst/>
            <a:gdLst>
              <a:gd name="connsiteX0" fmla="*/ 0 w 10670382"/>
              <a:gd name="connsiteY0" fmla="*/ 0 h 4742123"/>
              <a:gd name="connsiteX1" fmla="*/ 8299321 w 10670382"/>
              <a:gd name="connsiteY1" fmla="*/ 0 h 4742123"/>
              <a:gd name="connsiteX2" fmla="*/ 8299321 w 10670382"/>
              <a:gd name="connsiteY2" fmla="*/ 1 h 4742123"/>
              <a:gd name="connsiteX3" fmla="*/ 10670382 w 10670382"/>
              <a:gd name="connsiteY3" fmla="*/ 2371062 h 4742123"/>
              <a:gd name="connsiteX4" fmla="*/ 8299321 w 10670382"/>
              <a:gd name="connsiteY4" fmla="*/ 4742123 h 4742123"/>
              <a:gd name="connsiteX5" fmla="*/ 8299282 w 10670382"/>
              <a:gd name="connsiteY5" fmla="*/ 4742121 h 4742123"/>
              <a:gd name="connsiteX6" fmla="*/ 0 w 10670382"/>
              <a:gd name="connsiteY6" fmla="*/ 4742121 h 4742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70382" h="4742123">
                <a:moveTo>
                  <a:pt x="0" y="0"/>
                </a:moveTo>
                <a:lnTo>
                  <a:pt x="8299321" y="0"/>
                </a:lnTo>
                <a:lnTo>
                  <a:pt x="8299321" y="1"/>
                </a:lnTo>
                <a:cubicBezTo>
                  <a:pt x="9608822" y="1"/>
                  <a:pt x="10670382" y="1061561"/>
                  <a:pt x="10670382" y="2371062"/>
                </a:cubicBezTo>
                <a:cubicBezTo>
                  <a:pt x="10670382" y="3680563"/>
                  <a:pt x="9608822" y="4742123"/>
                  <a:pt x="8299321" y="4742123"/>
                </a:cubicBezTo>
                <a:lnTo>
                  <a:pt x="8299282" y="4742121"/>
                </a:lnTo>
                <a:lnTo>
                  <a:pt x="0" y="47421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AF06BEC-FA44-4D18-BD69-A405EB0EF2C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3" name="Text Placeholder 17">
            <a:extLst>
              <a:ext uri="{FF2B5EF4-FFF2-40B4-BE49-F238E27FC236}">
                <a16:creationId xmlns:a16="http://schemas.microsoft.com/office/drawing/2014/main" id="{CE68AAE7-D481-742C-0D44-5C08FB3973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2539" y="3207563"/>
            <a:ext cx="3864402" cy="1436629"/>
          </a:xfrm>
        </p:spPr>
        <p:txBody>
          <a:bodyPr/>
          <a:lstStyle>
            <a:lvl1pPr>
              <a:buClr>
                <a:srgbClr val="001F5E"/>
              </a:buClr>
              <a:defRPr>
                <a:solidFill>
                  <a:schemeClr val="bg2"/>
                </a:solidFill>
              </a:defRPr>
            </a:lvl1pPr>
            <a:lvl2pPr>
              <a:buClr>
                <a:srgbClr val="001F5E"/>
              </a:buClr>
              <a:defRPr>
                <a:solidFill>
                  <a:schemeClr val="bg2"/>
                </a:solidFill>
              </a:defRPr>
            </a:lvl2pPr>
            <a:lvl3pPr>
              <a:buClr>
                <a:srgbClr val="001F5E"/>
              </a:buClr>
              <a:defRPr>
                <a:solidFill>
                  <a:schemeClr val="bg2"/>
                </a:solidFill>
              </a:defRPr>
            </a:lvl3pPr>
            <a:lvl4pPr>
              <a:buClr>
                <a:srgbClr val="001F5E"/>
              </a:buClr>
              <a:defRPr>
                <a:solidFill>
                  <a:schemeClr val="bg2"/>
                </a:solidFill>
              </a:defRPr>
            </a:lvl4pPr>
            <a:lvl5pPr>
              <a:buClr>
                <a:srgbClr val="001F5E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aphic 5">
            <a:extLst>
              <a:ext uri="{FF2B5EF4-FFF2-40B4-BE49-F238E27FC236}">
                <a16:creationId xmlns:a16="http://schemas.microsoft.com/office/drawing/2014/main" id="{1DF85CED-9612-B147-E228-37AF11B6A6AA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2"/>
          </a:solidFill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9DDC9D34-19D3-A281-0DD1-88184BB83AD3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C30BB5E1-BF01-2F47-D9C5-30D27DC50F68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88EE47D-FF95-7614-6E79-1429A4896A50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300DCDC-0DD4-4A93-547B-258F81F6AF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2540" y="2484093"/>
            <a:ext cx="3864402" cy="44319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923475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673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ow of wind turbines&#10;&#10;Description automatically generated with medium confidence">
            <a:extLst>
              <a:ext uri="{FF2B5EF4-FFF2-40B4-BE49-F238E27FC236}">
                <a16:creationId xmlns:a16="http://schemas.microsoft.com/office/drawing/2014/main" id="{7B403925-8BF0-5742-960C-A8475C047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0" y="-1350"/>
            <a:ext cx="12196800" cy="68607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9FB36D-50C5-344D-9761-5E13F21153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62025" y="5533740"/>
            <a:ext cx="4975225" cy="443198"/>
          </a:xfrm>
        </p:spPr>
        <p:txBody>
          <a:bodyPr anchor="b" anchorCtr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[End slide: v2] &lt;Message&gt;</a:t>
            </a:r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ED808BF-1633-C444-9A00-B3BDC3B7E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54753" y="4989444"/>
            <a:ext cx="2333622" cy="114576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2"/>
                </a:solidFill>
                <a:latin typeface="+mn-lt"/>
                <a:cs typeface="Rubik Medium" pitchFamily="2" charset="-79"/>
              </a:defRPr>
            </a:lvl1pPr>
            <a:lvl2pPr>
              <a:spcBef>
                <a:spcPts val="400"/>
              </a:spcBef>
              <a:defRPr b="0">
                <a:solidFill>
                  <a:schemeClr val="bg2"/>
                </a:solidFill>
                <a:latin typeface="+mn-lt"/>
              </a:defRPr>
            </a:lvl2pPr>
            <a:lvl3pPr>
              <a:defRPr b="0">
                <a:solidFill>
                  <a:schemeClr val="bg2"/>
                </a:solidFill>
                <a:latin typeface="+mn-lt"/>
              </a:defRPr>
            </a:lvl3pPr>
            <a:lvl4pPr>
              <a:defRPr b="0">
                <a:solidFill>
                  <a:schemeClr val="bg1"/>
                </a:solidFill>
              </a:defRPr>
            </a:lvl4pPr>
            <a:lvl5pPr>
              <a:defRPr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First level [Name]</a:t>
            </a:r>
          </a:p>
          <a:p>
            <a:pPr lvl="1"/>
            <a:r>
              <a:rPr lang="en-GB"/>
              <a:t>Second level &lt;Contact details with para spacing&gt;</a:t>
            </a:r>
          </a:p>
          <a:p>
            <a:pPr lvl="2"/>
            <a:r>
              <a:rPr lang="en-GB"/>
              <a:t>Third level &lt;Contact details no para spacing&gt;</a:t>
            </a:r>
            <a:endParaRPr lang="en-US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E7E2648A-1A34-7041-A1A6-FBF19F1BE9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54753" y="4111982"/>
            <a:ext cx="4981572" cy="510457"/>
          </a:xfrm>
          <a:prstGeom prst="rect">
            <a:avLst/>
          </a:prstGeom>
        </p:spPr>
        <p:txBody>
          <a:bodyPr anchor="b" anchorCtr="0"/>
          <a:lstStyle>
            <a:lvl1pPr>
              <a:defRPr b="0" i="0">
                <a:solidFill>
                  <a:schemeClr val="bg2"/>
                </a:solidFill>
                <a:latin typeface="+mn-lt"/>
                <a:cs typeface="Rubik" pitchFamily="2" charset="-79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GB"/>
              <a:t>&lt;For further information, please contact:&gt;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4F61CAAE-1F7E-274E-9F78-D1C29B8D90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905055" y="4989444"/>
            <a:ext cx="2432869" cy="114576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2"/>
                </a:solidFill>
                <a:latin typeface="+mn-lt"/>
                <a:cs typeface="Rubik Medium" pitchFamily="2" charset="-79"/>
              </a:defRPr>
            </a:lvl1pPr>
            <a:lvl2pPr>
              <a:spcBef>
                <a:spcPts val="400"/>
              </a:spcBef>
              <a:defRPr b="0">
                <a:solidFill>
                  <a:schemeClr val="bg2"/>
                </a:solidFill>
                <a:latin typeface="+mn-lt"/>
              </a:defRPr>
            </a:lvl2pPr>
            <a:lvl3pPr>
              <a:defRPr b="0">
                <a:solidFill>
                  <a:schemeClr val="bg2"/>
                </a:solidFill>
                <a:latin typeface="+mn-lt"/>
              </a:defRPr>
            </a:lvl3pPr>
            <a:lvl4pPr>
              <a:defRPr b="0">
                <a:solidFill>
                  <a:schemeClr val="bg1"/>
                </a:solidFill>
              </a:defRPr>
            </a:lvl4pPr>
            <a:lvl5pPr>
              <a:defRPr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First level [Name]</a:t>
            </a:r>
          </a:p>
          <a:p>
            <a:pPr lvl="1"/>
            <a:r>
              <a:rPr lang="en-GB"/>
              <a:t>Second level &lt;Contact details with para spacing&gt;</a:t>
            </a:r>
          </a:p>
          <a:p>
            <a:pPr lvl="2"/>
            <a:r>
              <a:rPr lang="en-GB"/>
              <a:t>Third level &lt;Contact details no para spacing&gt;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830E52-6622-C172-A71E-0EFA559C45F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grpSp>
        <p:nvGrpSpPr>
          <p:cNvPr id="5" name="Graphic 7">
            <a:extLst>
              <a:ext uri="{FF2B5EF4-FFF2-40B4-BE49-F238E27FC236}">
                <a16:creationId xmlns:a16="http://schemas.microsoft.com/office/drawing/2014/main" id="{76B37089-7ACE-FF08-9009-397F3B6C1DC3}"/>
              </a:ext>
            </a:extLst>
          </p:cNvPr>
          <p:cNvGrpSpPr/>
          <p:nvPr userDrawn="1"/>
        </p:nvGrpSpPr>
        <p:grpSpPr>
          <a:xfrm>
            <a:off x="955675" y="4622439"/>
            <a:ext cx="2782800" cy="456883"/>
            <a:chOff x="1238469" y="1919436"/>
            <a:chExt cx="2782800" cy="456883"/>
          </a:xfrm>
          <a:solidFill>
            <a:schemeClr val="bg1"/>
          </a:solidFill>
        </p:grpSpPr>
        <p:grpSp>
          <p:nvGrpSpPr>
            <p:cNvPr id="6" name="Graphic 7">
              <a:extLst>
                <a:ext uri="{FF2B5EF4-FFF2-40B4-BE49-F238E27FC236}">
                  <a16:creationId xmlns:a16="http://schemas.microsoft.com/office/drawing/2014/main" id="{B9EA3661-7F94-9F60-197E-B56A3AFED43E}"/>
                </a:ext>
              </a:extLst>
            </p:cNvPr>
            <p:cNvGrpSpPr/>
            <p:nvPr/>
          </p:nvGrpSpPr>
          <p:grpSpPr>
            <a:xfrm>
              <a:off x="1238469" y="1919436"/>
              <a:ext cx="2782800" cy="456883"/>
              <a:chOff x="1238469" y="1919436"/>
              <a:chExt cx="2782800" cy="456883"/>
            </a:xfrm>
            <a:grpFill/>
          </p:grpSpPr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DDF35612-4A1E-6B3E-906B-1827E532FB49}"/>
                  </a:ext>
                </a:extLst>
              </p:cNvPr>
              <p:cNvSpPr/>
              <p:nvPr/>
            </p:nvSpPr>
            <p:spPr>
              <a:xfrm>
                <a:off x="2000816" y="1922442"/>
                <a:ext cx="161122" cy="161368"/>
              </a:xfrm>
              <a:custGeom>
                <a:avLst/>
                <a:gdLst>
                  <a:gd name="connsiteX0" fmla="*/ 80371 w 161122"/>
                  <a:gd name="connsiteY0" fmla="*/ 46832 h 161368"/>
                  <a:gd name="connsiteX1" fmla="*/ 46825 w 161122"/>
                  <a:gd name="connsiteY1" fmla="*/ 80937 h 161368"/>
                  <a:gd name="connsiteX2" fmla="*/ 80879 w 161122"/>
                  <a:gd name="connsiteY2" fmla="*/ 114534 h 161368"/>
                  <a:gd name="connsiteX3" fmla="*/ 114425 w 161122"/>
                  <a:gd name="connsiteY3" fmla="*/ 80684 h 161368"/>
                  <a:gd name="connsiteX4" fmla="*/ 80625 w 161122"/>
                  <a:gd name="connsiteY4" fmla="*/ 46832 h 161368"/>
                  <a:gd name="connsiteX5" fmla="*/ 80625 w 161122"/>
                  <a:gd name="connsiteY5" fmla="*/ 161368 h 161368"/>
                  <a:gd name="connsiteX6" fmla="*/ 0 w 161122"/>
                  <a:gd name="connsiteY6" fmla="*/ 80748 h 161368"/>
                  <a:gd name="connsiteX7" fmla="*/ 80498 w 161122"/>
                  <a:gd name="connsiteY7" fmla="*/ 0 h 161368"/>
                  <a:gd name="connsiteX8" fmla="*/ 161123 w 161122"/>
                  <a:gd name="connsiteY8" fmla="*/ 80621 h 161368"/>
                  <a:gd name="connsiteX9" fmla="*/ 161123 w 161122"/>
                  <a:gd name="connsiteY9" fmla="*/ 80748 h 161368"/>
                  <a:gd name="connsiteX10" fmla="*/ 80625 w 161122"/>
                  <a:gd name="connsiteY10" fmla="*/ 161368 h 16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22" h="161368">
                    <a:moveTo>
                      <a:pt x="80371" y="46832"/>
                    </a:moveTo>
                    <a:cubicBezTo>
                      <a:pt x="61704" y="46973"/>
                      <a:pt x="46685" y="62243"/>
                      <a:pt x="46825" y="80937"/>
                    </a:cubicBezTo>
                    <a:cubicBezTo>
                      <a:pt x="46965" y="99633"/>
                      <a:pt x="62213" y="114675"/>
                      <a:pt x="80879" y="114534"/>
                    </a:cubicBezTo>
                    <a:cubicBezTo>
                      <a:pt x="99444" y="114394"/>
                      <a:pt x="114425" y="99280"/>
                      <a:pt x="114425" y="80684"/>
                    </a:cubicBezTo>
                    <a:cubicBezTo>
                      <a:pt x="114425" y="61988"/>
                      <a:pt x="99291" y="46832"/>
                      <a:pt x="80625" y="46832"/>
                    </a:cubicBezTo>
                    <a:moveTo>
                      <a:pt x="80625" y="161368"/>
                    </a:moveTo>
                    <a:cubicBezTo>
                      <a:pt x="36132" y="161403"/>
                      <a:pt x="38" y="125309"/>
                      <a:pt x="0" y="80748"/>
                    </a:cubicBezTo>
                    <a:cubicBezTo>
                      <a:pt x="-38" y="36187"/>
                      <a:pt x="36005" y="35"/>
                      <a:pt x="80498" y="0"/>
                    </a:cubicBezTo>
                    <a:cubicBezTo>
                      <a:pt x="124991" y="-35"/>
                      <a:pt x="161085" y="36060"/>
                      <a:pt x="161123" y="80621"/>
                    </a:cubicBezTo>
                    <a:cubicBezTo>
                      <a:pt x="161123" y="80663"/>
                      <a:pt x="161123" y="80705"/>
                      <a:pt x="161123" y="80748"/>
                    </a:cubicBezTo>
                    <a:cubicBezTo>
                      <a:pt x="161085" y="125259"/>
                      <a:pt x="125067" y="161333"/>
                      <a:pt x="80625" y="161368"/>
                    </a:cubicBezTo>
                  </a:path>
                </a:pathLst>
              </a:custGeom>
              <a:solidFill>
                <a:srgbClr val="00D9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id="{5B00DFC7-E0CF-C427-1244-8834031E5B6D}"/>
                  </a:ext>
                </a:extLst>
              </p:cNvPr>
              <p:cNvSpPr/>
              <p:nvPr/>
            </p:nvSpPr>
            <p:spPr>
              <a:xfrm>
                <a:off x="1997944" y="1919770"/>
                <a:ext cx="455914" cy="456549"/>
              </a:xfrm>
              <a:custGeom>
                <a:avLst/>
                <a:gdLst>
                  <a:gd name="connsiteX0" fmla="*/ 227973 w 455914"/>
                  <a:gd name="connsiteY0" fmla="*/ 0 h 456549"/>
                  <a:gd name="connsiteX1" fmla="*/ 162914 w 455914"/>
                  <a:gd name="connsiteY1" fmla="*/ 9545 h 456549"/>
                  <a:gd name="connsiteX2" fmla="*/ 187185 w 455914"/>
                  <a:gd name="connsiteY2" fmla="*/ 51478 h 456549"/>
                  <a:gd name="connsiteX3" fmla="*/ 404980 w 455914"/>
                  <a:gd name="connsiteY3" fmla="*/ 187394 h 456549"/>
                  <a:gd name="connsiteX4" fmla="*/ 269271 w 455914"/>
                  <a:gd name="connsiteY4" fmla="*/ 405519 h 456549"/>
                  <a:gd name="connsiteX5" fmla="*/ 51475 w 455914"/>
                  <a:gd name="connsiteY5" fmla="*/ 269603 h 456549"/>
                  <a:gd name="connsiteX6" fmla="*/ 51475 w 455914"/>
                  <a:gd name="connsiteY6" fmla="*/ 187394 h 456549"/>
                  <a:gd name="connsiteX7" fmla="*/ 9543 w 455914"/>
                  <a:gd name="connsiteY7" fmla="*/ 163087 h 456549"/>
                  <a:gd name="connsiteX8" fmla="*/ 162895 w 455914"/>
                  <a:gd name="connsiteY8" fmla="*/ 446991 h 456549"/>
                  <a:gd name="connsiteX9" fmla="*/ 446372 w 455914"/>
                  <a:gd name="connsiteY9" fmla="*/ 293403 h 456549"/>
                  <a:gd name="connsiteX10" fmla="*/ 293013 w 455914"/>
                  <a:gd name="connsiteY10" fmla="*/ 9498 h 456549"/>
                  <a:gd name="connsiteX11" fmla="*/ 227973 w 455914"/>
                  <a:gd name="connsiteY11" fmla="*/ 0 h 456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914" h="456549">
                    <a:moveTo>
                      <a:pt x="227973" y="0"/>
                    </a:moveTo>
                    <a:cubicBezTo>
                      <a:pt x="205940" y="-3"/>
                      <a:pt x="184020" y="3212"/>
                      <a:pt x="162914" y="9545"/>
                    </a:cubicBezTo>
                    <a:cubicBezTo>
                      <a:pt x="174058" y="21512"/>
                      <a:pt x="182356" y="35847"/>
                      <a:pt x="187185" y="51478"/>
                    </a:cubicBezTo>
                    <a:cubicBezTo>
                      <a:pt x="284799" y="28776"/>
                      <a:pt x="382311" y="89628"/>
                      <a:pt x="404980" y="187394"/>
                    </a:cubicBezTo>
                    <a:cubicBezTo>
                      <a:pt x="427643" y="285160"/>
                      <a:pt x="366885" y="382818"/>
                      <a:pt x="269271" y="405519"/>
                    </a:cubicBezTo>
                    <a:cubicBezTo>
                      <a:pt x="171650" y="428221"/>
                      <a:pt x="74144" y="367369"/>
                      <a:pt x="51475" y="269603"/>
                    </a:cubicBezTo>
                    <a:cubicBezTo>
                      <a:pt x="45205" y="242560"/>
                      <a:pt x="45205" y="214437"/>
                      <a:pt x="51475" y="187394"/>
                    </a:cubicBezTo>
                    <a:cubicBezTo>
                      <a:pt x="35852" y="182552"/>
                      <a:pt x="21519" y="174243"/>
                      <a:pt x="9543" y="163087"/>
                    </a:cubicBezTo>
                    <a:cubicBezTo>
                      <a:pt x="-26386" y="283897"/>
                      <a:pt x="42269" y="411005"/>
                      <a:pt x="162895" y="446991"/>
                    </a:cubicBezTo>
                    <a:cubicBezTo>
                      <a:pt x="283521" y="482977"/>
                      <a:pt x="410438" y="414214"/>
                      <a:pt x="446372" y="293403"/>
                    </a:cubicBezTo>
                    <a:cubicBezTo>
                      <a:pt x="482301" y="172592"/>
                      <a:pt x="413640" y="45484"/>
                      <a:pt x="293013" y="9498"/>
                    </a:cubicBezTo>
                    <a:cubicBezTo>
                      <a:pt x="271907" y="3201"/>
                      <a:pt x="250001" y="2"/>
                      <a:pt x="227973" y="0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3" name="Freeform 10">
                <a:extLst>
                  <a:ext uri="{FF2B5EF4-FFF2-40B4-BE49-F238E27FC236}">
                    <a16:creationId xmlns:a16="http://schemas.microsoft.com/office/drawing/2014/main" id="{220485FF-FCAB-5058-31A2-60AB88848E88}"/>
                  </a:ext>
                </a:extLst>
              </p:cNvPr>
              <p:cNvSpPr/>
              <p:nvPr/>
            </p:nvSpPr>
            <p:spPr>
              <a:xfrm>
                <a:off x="1238469" y="1932178"/>
                <a:ext cx="306393" cy="427664"/>
              </a:xfrm>
              <a:custGeom>
                <a:avLst/>
                <a:gdLst>
                  <a:gd name="connsiteX0" fmla="*/ 173258 w 306393"/>
                  <a:gd name="connsiteY0" fmla="*/ 219845 h 427664"/>
                  <a:gd name="connsiteX1" fmla="*/ 46698 w 306393"/>
                  <a:gd name="connsiteY1" fmla="*/ 219845 h 427664"/>
                  <a:gd name="connsiteX2" fmla="*/ 46698 w 306393"/>
                  <a:gd name="connsiteY2" fmla="*/ 46960 h 427664"/>
                  <a:gd name="connsiteX3" fmla="*/ 173258 w 306393"/>
                  <a:gd name="connsiteY3" fmla="*/ 46960 h 427664"/>
                  <a:gd name="connsiteX4" fmla="*/ 257227 w 306393"/>
                  <a:gd name="connsiteY4" fmla="*/ 135748 h 427664"/>
                  <a:gd name="connsiteX5" fmla="*/ 173258 w 306393"/>
                  <a:gd name="connsiteY5" fmla="*/ 219845 h 427664"/>
                  <a:gd name="connsiteX6" fmla="*/ 173258 w 306393"/>
                  <a:gd name="connsiteY6" fmla="*/ 0 h 427664"/>
                  <a:gd name="connsiteX7" fmla="*/ 0 w 306393"/>
                  <a:gd name="connsiteY7" fmla="*/ 0 h 427664"/>
                  <a:gd name="connsiteX8" fmla="*/ 0 w 306393"/>
                  <a:gd name="connsiteY8" fmla="*/ 427665 h 427664"/>
                  <a:gd name="connsiteX9" fmla="*/ 46698 w 306393"/>
                  <a:gd name="connsiteY9" fmla="*/ 427665 h 427664"/>
                  <a:gd name="connsiteX10" fmla="*/ 46698 w 306393"/>
                  <a:gd name="connsiteY10" fmla="*/ 266678 h 427664"/>
                  <a:gd name="connsiteX11" fmla="*/ 173258 w 306393"/>
                  <a:gd name="connsiteY11" fmla="*/ 266678 h 427664"/>
                  <a:gd name="connsiteX12" fmla="*/ 306394 w 306393"/>
                  <a:gd name="connsiteY12" fmla="*/ 133339 h 427664"/>
                  <a:gd name="connsiteX13" fmla="*/ 173258 w 306393"/>
                  <a:gd name="connsiteY13" fmla="*/ 0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6393" h="427664">
                    <a:moveTo>
                      <a:pt x="173258" y="219845"/>
                    </a:moveTo>
                    <a:lnTo>
                      <a:pt x="46698" y="219845"/>
                    </a:lnTo>
                    <a:lnTo>
                      <a:pt x="46698" y="46960"/>
                    </a:lnTo>
                    <a:lnTo>
                      <a:pt x="173258" y="46960"/>
                    </a:lnTo>
                    <a:cubicBezTo>
                      <a:pt x="220926" y="48255"/>
                      <a:pt x="258521" y="88007"/>
                      <a:pt x="257227" y="135748"/>
                    </a:cubicBezTo>
                    <a:cubicBezTo>
                      <a:pt x="255983" y="181668"/>
                      <a:pt x="219107" y="218600"/>
                      <a:pt x="173258" y="219845"/>
                    </a:cubicBezTo>
                    <a:moveTo>
                      <a:pt x="173258" y="0"/>
                    </a:moveTo>
                    <a:lnTo>
                      <a:pt x="0" y="0"/>
                    </a:lnTo>
                    <a:lnTo>
                      <a:pt x="0" y="427665"/>
                    </a:lnTo>
                    <a:lnTo>
                      <a:pt x="46698" y="427665"/>
                    </a:lnTo>
                    <a:lnTo>
                      <a:pt x="46698" y="266678"/>
                    </a:lnTo>
                    <a:lnTo>
                      <a:pt x="173258" y="266678"/>
                    </a:lnTo>
                    <a:cubicBezTo>
                      <a:pt x="246787" y="266678"/>
                      <a:pt x="306394" y="206980"/>
                      <a:pt x="306394" y="133339"/>
                    </a:cubicBezTo>
                    <a:cubicBezTo>
                      <a:pt x="306394" y="59698"/>
                      <a:pt x="246787" y="0"/>
                      <a:pt x="173258" y="0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" name="Freeform 11">
                <a:extLst>
                  <a:ext uri="{FF2B5EF4-FFF2-40B4-BE49-F238E27FC236}">
                    <a16:creationId xmlns:a16="http://schemas.microsoft.com/office/drawing/2014/main" id="{C6F1D41D-BFE6-8C63-BDAA-9F6A3E04F20A}"/>
                  </a:ext>
                </a:extLst>
              </p:cNvPr>
              <p:cNvSpPr/>
              <p:nvPr/>
            </p:nvSpPr>
            <p:spPr>
              <a:xfrm>
                <a:off x="3013743" y="1932178"/>
                <a:ext cx="356935" cy="439627"/>
              </a:xfrm>
              <a:custGeom>
                <a:avLst/>
                <a:gdLst>
                  <a:gd name="connsiteX0" fmla="*/ 310174 w 356935"/>
                  <a:gd name="connsiteY0" fmla="*/ 260888 h 439627"/>
                  <a:gd name="connsiteX1" fmla="*/ 175545 w 356935"/>
                  <a:gd name="connsiteY1" fmla="*/ 389929 h 439627"/>
                  <a:gd name="connsiteX2" fmla="*/ 46698 w 356935"/>
                  <a:gd name="connsiteY2" fmla="*/ 260888 h 439627"/>
                  <a:gd name="connsiteX3" fmla="*/ 46698 w 356935"/>
                  <a:gd name="connsiteY3" fmla="*/ 0 h 439627"/>
                  <a:gd name="connsiteX4" fmla="*/ 0 w 356935"/>
                  <a:gd name="connsiteY4" fmla="*/ 0 h 439627"/>
                  <a:gd name="connsiteX5" fmla="*/ 0 w 356935"/>
                  <a:gd name="connsiteY5" fmla="*/ 260888 h 439627"/>
                  <a:gd name="connsiteX6" fmla="*/ 178468 w 356935"/>
                  <a:gd name="connsiteY6" fmla="*/ 439627 h 439627"/>
                  <a:gd name="connsiteX7" fmla="*/ 356935 w 356935"/>
                  <a:gd name="connsiteY7" fmla="*/ 260888 h 439627"/>
                  <a:gd name="connsiteX8" fmla="*/ 356935 w 356935"/>
                  <a:gd name="connsiteY8" fmla="*/ 0 h 439627"/>
                  <a:gd name="connsiteX9" fmla="*/ 310174 w 356935"/>
                  <a:gd name="connsiteY9" fmla="*/ 0 h 439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6935" h="439627">
                    <a:moveTo>
                      <a:pt x="310174" y="260888"/>
                    </a:moveTo>
                    <a:cubicBezTo>
                      <a:pt x="308573" y="333755"/>
                      <a:pt x="248298" y="391529"/>
                      <a:pt x="175545" y="389929"/>
                    </a:cubicBezTo>
                    <a:cubicBezTo>
                      <a:pt x="105035" y="388378"/>
                      <a:pt x="48248" y="331503"/>
                      <a:pt x="46698" y="260888"/>
                    </a:cubicBezTo>
                    <a:lnTo>
                      <a:pt x="46698" y="0"/>
                    </a:lnTo>
                    <a:lnTo>
                      <a:pt x="0" y="0"/>
                    </a:lnTo>
                    <a:lnTo>
                      <a:pt x="0" y="260888"/>
                    </a:lnTo>
                    <a:cubicBezTo>
                      <a:pt x="0" y="359603"/>
                      <a:pt x="79901" y="439627"/>
                      <a:pt x="178468" y="439627"/>
                    </a:cubicBezTo>
                    <a:cubicBezTo>
                      <a:pt x="277035" y="439627"/>
                      <a:pt x="356935" y="359603"/>
                      <a:pt x="356935" y="260888"/>
                    </a:cubicBezTo>
                    <a:lnTo>
                      <a:pt x="356935" y="0"/>
                    </a:lnTo>
                    <a:lnTo>
                      <a:pt x="310174" y="0"/>
                    </a:lnTo>
                    <a:close/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7C7FCD22-3A43-1C2A-5C79-BA1332C34840}"/>
                  </a:ext>
                </a:extLst>
              </p:cNvPr>
              <p:cNvSpPr/>
              <p:nvPr/>
            </p:nvSpPr>
            <p:spPr>
              <a:xfrm>
                <a:off x="3464581" y="1919436"/>
                <a:ext cx="556687" cy="440406"/>
              </a:xfrm>
              <a:custGeom>
                <a:avLst/>
                <a:gdLst>
                  <a:gd name="connsiteX0" fmla="*/ 405793 w 556687"/>
                  <a:gd name="connsiteY0" fmla="*/ 15 h 440406"/>
                  <a:gd name="connsiteX1" fmla="*/ 278344 w 556687"/>
                  <a:gd name="connsiteY1" fmla="*/ 70710 h 440406"/>
                  <a:gd name="connsiteX2" fmla="*/ 70580 w 556687"/>
                  <a:gd name="connsiteY2" fmla="*/ 23118 h 440406"/>
                  <a:gd name="connsiteX3" fmla="*/ 0 w 556687"/>
                  <a:gd name="connsiteY3" fmla="*/ 151076 h 440406"/>
                  <a:gd name="connsiteX4" fmla="*/ 0 w 556687"/>
                  <a:gd name="connsiteY4" fmla="*/ 440406 h 440406"/>
                  <a:gd name="connsiteX5" fmla="*/ 46698 w 556687"/>
                  <a:gd name="connsiteY5" fmla="*/ 440406 h 440406"/>
                  <a:gd name="connsiteX6" fmla="*/ 46698 w 556687"/>
                  <a:gd name="connsiteY6" fmla="*/ 151076 h 440406"/>
                  <a:gd name="connsiteX7" fmla="*/ 150830 w 556687"/>
                  <a:gd name="connsiteY7" fmla="*/ 46784 h 440406"/>
                  <a:gd name="connsiteX8" fmla="*/ 254963 w 556687"/>
                  <a:gd name="connsiteY8" fmla="*/ 151076 h 440406"/>
                  <a:gd name="connsiteX9" fmla="*/ 254963 w 556687"/>
                  <a:gd name="connsiteY9" fmla="*/ 440406 h 440406"/>
                  <a:gd name="connsiteX10" fmla="*/ 301724 w 556687"/>
                  <a:gd name="connsiteY10" fmla="*/ 440406 h 440406"/>
                  <a:gd name="connsiteX11" fmla="*/ 301724 w 556687"/>
                  <a:gd name="connsiteY11" fmla="*/ 151076 h 440406"/>
                  <a:gd name="connsiteX12" fmla="*/ 408398 w 556687"/>
                  <a:gd name="connsiteY12" fmla="*/ 49392 h 440406"/>
                  <a:gd name="connsiteX13" fmla="*/ 509926 w 556687"/>
                  <a:gd name="connsiteY13" fmla="*/ 151076 h 440406"/>
                  <a:gd name="connsiteX14" fmla="*/ 509926 w 556687"/>
                  <a:gd name="connsiteY14" fmla="*/ 440406 h 440406"/>
                  <a:gd name="connsiteX15" fmla="*/ 556687 w 556687"/>
                  <a:gd name="connsiteY15" fmla="*/ 440406 h 440406"/>
                  <a:gd name="connsiteX16" fmla="*/ 556687 w 556687"/>
                  <a:gd name="connsiteY16" fmla="*/ 151076 h 440406"/>
                  <a:gd name="connsiteX17" fmla="*/ 405793 w 556687"/>
                  <a:gd name="connsiteY17" fmla="*/ 15 h 44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56687" h="440406">
                    <a:moveTo>
                      <a:pt x="405793" y="15"/>
                    </a:moveTo>
                    <a:cubicBezTo>
                      <a:pt x="354007" y="94"/>
                      <a:pt x="305886" y="26787"/>
                      <a:pt x="278344" y="70710"/>
                    </a:cubicBezTo>
                    <a:cubicBezTo>
                      <a:pt x="234092" y="108"/>
                      <a:pt x="141078" y="-21199"/>
                      <a:pt x="70580" y="23118"/>
                    </a:cubicBezTo>
                    <a:cubicBezTo>
                      <a:pt x="26627" y="50753"/>
                      <a:pt x="-45" y="99096"/>
                      <a:pt x="0" y="151076"/>
                    </a:cubicBezTo>
                    <a:lnTo>
                      <a:pt x="0" y="440406"/>
                    </a:lnTo>
                    <a:lnTo>
                      <a:pt x="46698" y="440406"/>
                    </a:lnTo>
                    <a:lnTo>
                      <a:pt x="46698" y="151076"/>
                    </a:lnTo>
                    <a:cubicBezTo>
                      <a:pt x="46698" y="93477"/>
                      <a:pt x="93319" y="46784"/>
                      <a:pt x="150830" y="46784"/>
                    </a:cubicBezTo>
                    <a:cubicBezTo>
                      <a:pt x="208342" y="46784"/>
                      <a:pt x="254963" y="93477"/>
                      <a:pt x="254963" y="151076"/>
                    </a:cubicBezTo>
                    <a:lnTo>
                      <a:pt x="254963" y="440406"/>
                    </a:lnTo>
                    <a:lnTo>
                      <a:pt x="301724" y="440406"/>
                    </a:lnTo>
                    <a:lnTo>
                      <a:pt x="301724" y="151076"/>
                    </a:lnTo>
                    <a:cubicBezTo>
                      <a:pt x="303147" y="93495"/>
                      <a:pt x="350906" y="47969"/>
                      <a:pt x="408398" y="49392"/>
                    </a:cubicBezTo>
                    <a:cubicBezTo>
                      <a:pt x="463889" y="50765"/>
                      <a:pt x="508554" y="95496"/>
                      <a:pt x="509926" y="151076"/>
                    </a:cubicBezTo>
                    <a:lnTo>
                      <a:pt x="509926" y="440406"/>
                    </a:lnTo>
                    <a:lnTo>
                      <a:pt x="556687" y="440406"/>
                    </a:lnTo>
                    <a:lnTo>
                      <a:pt x="556687" y="151076"/>
                    </a:lnTo>
                    <a:cubicBezTo>
                      <a:pt x="556579" y="67666"/>
                      <a:pt x="489074" y="86"/>
                      <a:pt x="405793" y="15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6" name="Freeform 13">
                <a:extLst>
                  <a:ext uri="{FF2B5EF4-FFF2-40B4-BE49-F238E27FC236}">
                    <a16:creationId xmlns:a16="http://schemas.microsoft.com/office/drawing/2014/main" id="{EF11D316-C410-FE01-78E4-6CF1F9D91CA6}"/>
                  </a:ext>
                </a:extLst>
              </p:cNvPr>
              <p:cNvSpPr/>
              <p:nvPr/>
            </p:nvSpPr>
            <p:spPr>
              <a:xfrm>
                <a:off x="1619674" y="1932178"/>
                <a:ext cx="330378" cy="427664"/>
              </a:xfrm>
              <a:custGeom>
                <a:avLst/>
                <a:gdLst>
                  <a:gd name="connsiteX0" fmla="*/ 46571 w 330378"/>
                  <a:gd name="connsiteY0" fmla="*/ 46960 h 427664"/>
                  <a:gd name="connsiteX1" fmla="*/ 173067 w 330378"/>
                  <a:gd name="connsiteY1" fmla="*/ 46960 h 427664"/>
                  <a:gd name="connsiteX2" fmla="*/ 261723 w 330378"/>
                  <a:gd name="connsiteY2" fmla="*/ 131057 h 427664"/>
                  <a:gd name="connsiteX3" fmla="*/ 177751 w 330378"/>
                  <a:gd name="connsiteY3" fmla="*/ 219845 h 427664"/>
                  <a:gd name="connsiteX4" fmla="*/ 173067 w 330378"/>
                  <a:gd name="connsiteY4" fmla="*/ 219845 h 427664"/>
                  <a:gd name="connsiteX5" fmla="*/ 46571 w 330378"/>
                  <a:gd name="connsiteY5" fmla="*/ 219845 h 427664"/>
                  <a:gd name="connsiteX6" fmla="*/ 306108 w 330378"/>
                  <a:gd name="connsiteY6" fmla="*/ 133625 h 427664"/>
                  <a:gd name="connsiteX7" fmla="*/ 173067 w 330378"/>
                  <a:gd name="connsiteY7" fmla="*/ 0 h 427664"/>
                  <a:gd name="connsiteX8" fmla="*/ 0 w 330378"/>
                  <a:gd name="connsiteY8" fmla="*/ 0 h 427664"/>
                  <a:gd name="connsiteX9" fmla="*/ 0 w 330378"/>
                  <a:gd name="connsiteY9" fmla="*/ 427665 h 427664"/>
                  <a:gd name="connsiteX10" fmla="*/ 46761 w 330378"/>
                  <a:gd name="connsiteY10" fmla="*/ 427665 h 427664"/>
                  <a:gd name="connsiteX11" fmla="*/ 46761 w 330378"/>
                  <a:gd name="connsiteY11" fmla="*/ 266678 h 427664"/>
                  <a:gd name="connsiteX12" fmla="*/ 167476 w 330378"/>
                  <a:gd name="connsiteY12" fmla="*/ 266678 h 427664"/>
                  <a:gd name="connsiteX13" fmla="*/ 274976 w 330378"/>
                  <a:gd name="connsiteY13" fmla="*/ 427410 h 427664"/>
                  <a:gd name="connsiteX14" fmla="*/ 330378 w 330378"/>
                  <a:gd name="connsiteY14" fmla="*/ 427410 h 427664"/>
                  <a:gd name="connsiteX15" fmla="*/ 218113 w 330378"/>
                  <a:gd name="connsiteY15" fmla="*/ 258660 h 427664"/>
                  <a:gd name="connsiteX16" fmla="*/ 306108 w 330378"/>
                  <a:gd name="connsiteY16" fmla="*/ 133625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0378" h="427664">
                    <a:moveTo>
                      <a:pt x="46571" y="46960"/>
                    </a:moveTo>
                    <a:lnTo>
                      <a:pt x="173067" y="46960"/>
                    </a:lnTo>
                    <a:cubicBezTo>
                      <a:pt x="220736" y="45664"/>
                      <a:pt x="260427" y="83316"/>
                      <a:pt x="261723" y="131057"/>
                    </a:cubicBezTo>
                    <a:cubicBezTo>
                      <a:pt x="263013" y="178798"/>
                      <a:pt x="225420" y="218550"/>
                      <a:pt x="177751" y="219845"/>
                    </a:cubicBezTo>
                    <a:cubicBezTo>
                      <a:pt x="176190" y="219888"/>
                      <a:pt x="174628" y="219888"/>
                      <a:pt x="173067" y="219845"/>
                    </a:cubicBezTo>
                    <a:lnTo>
                      <a:pt x="46571" y="219845"/>
                    </a:lnTo>
                    <a:close/>
                    <a:moveTo>
                      <a:pt x="306108" y="133625"/>
                    </a:moveTo>
                    <a:cubicBezTo>
                      <a:pt x="306108" y="59975"/>
                      <a:pt x="246605" y="210"/>
                      <a:pt x="173067" y="0"/>
                    </a:cubicBezTo>
                    <a:lnTo>
                      <a:pt x="0" y="0"/>
                    </a:lnTo>
                    <a:lnTo>
                      <a:pt x="0" y="427665"/>
                    </a:lnTo>
                    <a:lnTo>
                      <a:pt x="46761" y="427665"/>
                    </a:lnTo>
                    <a:lnTo>
                      <a:pt x="46761" y="266678"/>
                    </a:lnTo>
                    <a:lnTo>
                      <a:pt x="167476" y="266678"/>
                    </a:lnTo>
                    <a:lnTo>
                      <a:pt x="274976" y="427410"/>
                    </a:lnTo>
                    <a:lnTo>
                      <a:pt x="330378" y="427410"/>
                    </a:lnTo>
                    <a:lnTo>
                      <a:pt x="218113" y="258660"/>
                    </a:lnTo>
                    <a:cubicBezTo>
                      <a:pt x="270719" y="239583"/>
                      <a:pt x="305854" y="189659"/>
                      <a:pt x="306108" y="133625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F17FE52-5399-3E1E-7A2B-956A5461CAD9}"/>
                </a:ext>
              </a:extLst>
            </p:cNvPr>
            <p:cNvSpPr/>
            <p:nvPr/>
          </p:nvSpPr>
          <p:spPr>
            <a:xfrm>
              <a:off x="2452799" y="1932369"/>
              <a:ext cx="344165" cy="427473"/>
            </a:xfrm>
            <a:custGeom>
              <a:avLst/>
              <a:gdLst>
                <a:gd name="connsiteX0" fmla="*/ 148734 w 344165"/>
                <a:gd name="connsiteY0" fmla="*/ 0 h 427473"/>
                <a:gd name="connsiteX1" fmla="*/ 0 w 344165"/>
                <a:gd name="connsiteY1" fmla="*/ 0 h 427473"/>
                <a:gd name="connsiteX2" fmla="*/ 0 w 344165"/>
                <a:gd name="connsiteY2" fmla="*/ 46769 h 427473"/>
                <a:gd name="connsiteX3" fmla="*/ 148734 w 344165"/>
                <a:gd name="connsiteY3" fmla="*/ 46769 h 427473"/>
                <a:gd name="connsiteX4" fmla="*/ 148734 w 344165"/>
                <a:gd name="connsiteY4" fmla="*/ 427474 h 427473"/>
                <a:gd name="connsiteX5" fmla="*/ 195431 w 344165"/>
                <a:gd name="connsiteY5" fmla="*/ 427474 h 427473"/>
                <a:gd name="connsiteX6" fmla="*/ 195431 w 344165"/>
                <a:gd name="connsiteY6" fmla="*/ 46769 h 427473"/>
                <a:gd name="connsiteX7" fmla="*/ 344165 w 344165"/>
                <a:gd name="connsiteY7" fmla="*/ 46769 h 427473"/>
                <a:gd name="connsiteX8" fmla="*/ 344165 w 344165"/>
                <a:gd name="connsiteY8" fmla="*/ 0 h 427473"/>
                <a:gd name="connsiteX9" fmla="*/ 195431 w 344165"/>
                <a:gd name="connsiteY9" fmla="*/ 0 h 427473"/>
                <a:gd name="connsiteX10" fmla="*/ 148734 w 344165"/>
                <a:gd name="connsiteY10" fmla="*/ 0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165" h="427473">
                  <a:moveTo>
                    <a:pt x="148734" y="0"/>
                  </a:moveTo>
                  <a:lnTo>
                    <a:pt x="0" y="0"/>
                  </a:lnTo>
                  <a:lnTo>
                    <a:pt x="0" y="46769"/>
                  </a:lnTo>
                  <a:lnTo>
                    <a:pt x="148734" y="46769"/>
                  </a:lnTo>
                  <a:lnTo>
                    <a:pt x="148734" y="427474"/>
                  </a:lnTo>
                  <a:lnTo>
                    <a:pt x="195431" y="427474"/>
                  </a:lnTo>
                  <a:lnTo>
                    <a:pt x="195431" y="46769"/>
                  </a:lnTo>
                  <a:lnTo>
                    <a:pt x="344165" y="46769"/>
                  </a:lnTo>
                  <a:lnTo>
                    <a:pt x="344165" y="0"/>
                  </a:lnTo>
                  <a:lnTo>
                    <a:pt x="195431" y="0"/>
                  </a:lnTo>
                  <a:lnTo>
                    <a:pt x="148734" y="0"/>
                  </a:lnTo>
                  <a:close/>
                </a:path>
              </a:pathLst>
            </a:custGeom>
            <a:solidFill>
              <a:schemeClr val="bg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F243E98E-E9C4-0DDC-DDE3-4041C8C26F34}"/>
                </a:ext>
              </a:extLst>
            </p:cNvPr>
            <p:cNvSpPr/>
            <p:nvPr/>
          </p:nvSpPr>
          <p:spPr>
            <a:xfrm>
              <a:off x="2873078" y="1932369"/>
              <a:ext cx="46761" cy="427473"/>
            </a:xfrm>
            <a:custGeom>
              <a:avLst/>
              <a:gdLst>
                <a:gd name="connsiteX0" fmla="*/ 0 w 46761"/>
                <a:gd name="connsiteY0" fmla="*/ 0 h 427473"/>
                <a:gd name="connsiteX1" fmla="*/ 46761 w 46761"/>
                <a:gd name="connsiteY1" fmla="*/ 0 h 427473"/>
                <a:gd name="connsiteX2" fmla="*/ 46761 w 46761"/>
                <a:gd name="connsiteY2" fmla="*/ 427474 h 427473"/>
                <a:gd name="connsiteX3" fmla="*/ 0 w 46761"/>
                <a:gd name="connsiteY3" fmla="*/ 427474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61" h="427473">
                  <a:moveTo>
                    <a:pt x="0" y="0"/>
                  </a:moveTo>
                  <a:lnTo>
                    <a:pt x="46761" y="0"/>
                  </a:lnTo>
                  <a:lnTo>
                    <a:pt x="46761" y="427474"/>
                  </a:lnTo>
                  <a:lnTo>
                    <a:pt x="0" y="427474"/>
                  </a:lnTo>
                  <a:close/>
                </a:path>
              </a:pathLst>
            </a:custGeom>
            <a:solidFill>
              <a:schemeClr val="bg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0863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725">
          <p15:clr>
            <a:srgbClr val="FBAE40"/>
          </p15:clr>
        </p15:guide>
        <p15:guide id="2" orient="horz" pos="2886">
          <p15:clr>
            <a:srgbClr val="FBAE40"/>
          </p15:clr>
        </p15:guide>
        <p15:guide id="4" pos="3940">
          <p15:clr>
            <a:srgbClr val="FBAE40"/>
          </p15:clr>
        </p15:guide>
        <p15:guide id="5" pos="3740">
          <p15:clr>
            <a:srgbClr val="FBAE40"/>
          </p15:clr>
        </p15:guide>
        <p15:guide id="6" pos="5608">
          <p15:clr>
            <a:srgbClr val="FBAE40"/>
          </p15:clr>
        </p15:guide>
        <p15:guide id="7" pos="541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solidFill>
          <a:srgbClr val="001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B7F60380-1C62-52C1-00E6-F7162F92AB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42"/>
            <a:ext cx="12233784" cy="6834658"/>
          </a:xfrm>
          <a:prstGeom prst="rect">
            <a:avLst/>
          </a:prstGeom>
        </p:spPr>
      </p:pic>
      <p:grpSp>
        <p:nvGrpSpPr>
          <p:cNvPr id="6" name="Graphic 7">
            <a:extLst>
              <a:ext uri="{FF2B5EF4-FFF2-40B4-BE49-F238E27FC236}">
                <a16:creationId xmlns:a16="http://schemas.microsoft.com/office/drawing/2014/main" id="{1162F8B8-EBBF-1100-64B1-4143C29CFA02}"/>
              </a:ext>
            </a:extLst>
          </p:cNvPr>
          <p:cNvGrpSpPr/>
          <p:nvPr userDrawn="1"/>
        </p:nvGrpSpPr>
        <p:grpSpPr>
          <a:xfrm>
            <a:off x="8759259" y="1292770"/>
            <a:ext cx="2782800" cy="456883"/>
            <a:chOff x="1238469" y="1919436"/>
            <a:chExt cx="2782800" cy="456883"/>
          </a:xfrm>
          <a:solidFill>
            <a:schemeClr val="bg1"/>
          </a:solidFill>
        </p:grpSpPr>
        <p:grpSp>
          <p:nvGrpSpPr>
            <p:cNvPr id="7" name="Graphic 7">
              <a:extLst>
                <a:ext uri="{FF2B5EF4-FFF2-40B4-BE49-F238E27FC236}">
                  <a16:creationId xmlns:a16="http://schemas.microsoft.com/office/drawing/2014/main" id="{B244C602-48A8-AE16-1EE5-E1E3AD853D5D}"/>
                </a:ext>
              </a:extLst>
            </p:cNvPr>
            <p:cNvGrpSpPr/>
            <p:nvPr/>
          </p:nvGrpSpPr>
          <p:grpSpPr>
            <a:xfrm>
              <a:off x="1238469" y="1919436"/>
              <a:ext cx="2782800" cy="456883"/>
              <a:chOff x="1238469" y="1919436"/>
              <a:chExt cx="2782800" cy="456883"/>
            </a:xfrm>
            <a:grpFill/>
          </p:grpSpPr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09F27580-A99D-BAA0-DBDB-6745198F1FF6}"/>
                  </a:ext>
                </a:extLst>
              </p:cNvPr>
              <p:cNvSpPr/>
              <p:nvPr/>
            </p:nvSpPr>
            <p:spPr>
              <a:xfrm>
                <a:off x="2000816" y="1922442"/>
                <a:ext cx="161122" cy="161368"/>
              </a:xfrm>
              <a:custGeom>
                <a:avLst/>
                <a:gdLst>
                  <a:gd name="connsiteX0" fmla="*/ 80371 w 161122"/>
                  <a:gd name="connsiteY0" fmla="*/ 46832 h 161368"/>
                  <a:gd name="connsiteX1" fmla="*/ 46825 w 161122"/>
                  <a:gd name="connsiteY1" fmla="*/ 80937 h 161368"/>
                  <a:gd name="connsiteX2" fmla="*/ 80879 w 161122"/>
                  <a:gd name="connsiteY2" fmla="*/ 114534 h 161368"/>
                  <a:gd name="connsiteX3" fmla="*/ 114425 w 161122"/>
                  <a:gd name="connsiteY3" fmla="*/ 80684 h 161368"/>
                  <a:gd name="connsiteX4" fmla="*/ 80625 w 161122"/>
                  <a:gd name="connsiteY4" fmla="*/ 46832 h 161368"/>
                  <a:gd name="connsiteX5" fmla="*/ 80625 w 161122"/>
                  <a:gd name="connsiteY5" fmla="*/ 161368 h 161368"/>
                  <a:gd name="connsiteX6" fmla="*/ 0 w 161122"/>
                  <a:gd name="connsiteY6" fmla="*/ 80748 h 161368"/>
                  <a:gd name="connsiteX7" fmla="*/ 80498 w 161122"/>
                  <a:gd name="connsiteY7" fmla="*/ 0 h 161368"/>
                  <a:gd name="connsiteX8" fmla="*/ 161123 w 161122"/>
                  <a:gd name="connsiteY8" fmla="*/ 80621 h 161368"/>
                  <a:gd name="connsiteX9" fmla="*/ 161123 w 161122"/>
                  <a:gd name="connsiteY9" fmla="*/ 80748 h 161368"/>
                  <a:gd name="connsiteX10" fmla="*/ 80625 w 161122"/>
                  <a:gd name="connsiteY10" fmla="*/ 161368 h 16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22" h="161368">
                    <a:moveTo>
                      <a:pt x="80371" y="46832"/>
                    </a:moveTo>
                    <a:cubicBezTo>
                      <a:pt x="61704" y="46973"/>
                      <a:pt x="46685" y="62243"/>
                      <a:pt x="46825" y="80937"/>
                    </a:cubicBezTo>
                    <a:cubicBezTo>
                      <a:pt x="46965" y="99633"/>
                      <a:pt x="62213" y="114675"/>
                      <a:pt x="80879" y="114534"/>
                    </a:cubicBezTo>
                    <a:cubicBezTo>
                      <a:pt x="99444" y="114394"/>
                      <a:pt x="114425" y="99280"/>
                      <a:pt x="114425" y="80684"/>
                    </a:cubicBezTo>
                    <a:cubicBezTo>
                      <a:pt x="114425" y="61988"/>
                      <a:pt x="99291" y="46832"/>
                      <a:pt x="80625" y="46832"/>
                    </a:cubicBezTo>
                    <a:moveTo>
                      <a:pt x="80625" y="161368"/>
                    </a:moveTo>
                    <a:cubicBezTo>
                      <a:pt x="36132" y="161403"/>
                      <a:pt x="38" y="125309"/>
                      <a:pt x="0" y="80748"/>
                    </a:cubicBezTo>
                    <a:cubicBezTo>
                      <a:pt x="-38" y="36187"/>
                      <a:pt x="36005" y="35"/>
                      <a:pt x="80498" y="0"/>
                    </a:cubicBezTo>
                    <a:cubicBezTo>
                      <a:pt x="124991" y="-35"/>
                      <a:pt x="161085" y="36060"/>
                      <a:pt x="161123" y="80621"/>
                    </a:cubicBezTo>
                    <a:cubicBezTo>
                      <a:pt x="161123" y="80663"/>
                      <a:pt x="161123" y="80705"/>
                      <a:pt x="161123" y="80748"/>
                    </a:cubicBezTo>
                    <a:cubicBezTo>
                      <a:pt x="161085" y="125259"/>
                      <a:pt x="125067" y="161333"/>
                      <a:pt x="80625" y="161368"/>
                    </a:cubicBezTo>
                  </a:path>
                </a:pathLst>
              </a:custGeom>
              <a:solidFill>
                <a:srgbClr val="00D9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id="{524FC739-4050-B830-7108-0B9527779510}"/>
                  </a:ext>
                </a:extLst>
              </p:cNvPr>
              <p:cNvSpPr/>
              <p:nvPr/>
            </p:nvSpPr>
            <p:spPr>
              <a:xfrm>
                <a:off x="1997944" y="1919770"/>
                <a:ext cx="455914" cy="456549"/>
              </a:xfrm>
              <a:custGeom>
                <a:avLst/>
                <a:gdLst>
                  <a:gd name="connsiteX0" fmla="*/ 227973 w 455914"/>
                  <a:gd name="connsiteY0" fmla="*/ 0 h 456549"/>
                  <a:gd name="connsiteX1" fmla="*/ 162914 w 455914"/>
                  <a:gd name="connsiteY1" fmla="*/ 9545 h 456549"/>
                  <a:gd name="connsiteX2" fmla="*/ 187185 w 455914"/>
                  <a:gd name="connsiteY2" fmla="*/ 51478 h 456549"/>
                  <a:gd name="connsiteX3" fmla="*/ 404980 w 455914"/>
                  <a:gd name="connsiteY3" fmla="*/ 187394 h 456549"/>
                  <a:gd name="connsiteX4" fmla="*/ 269271 w 455914"/>
                  <a:gd name="connsiteY4" fmla="*/ 405519 h 456549"/>
                  <a:gd name="connsiteX5" fmla="*/ 51475 w 455914"/>
                  <a:gd name="connsiteY5" fmla="*/ 269603 h 456549"/>
                  <a:gd name="connsiteX6" fmla="*/ 51475 w 455914"/>
                  <a:gd name="connsiteY6" fmla="*/ 187394 h 456549"/>
                  <a:gd name="connsiteX7" fmla="*/ 9543 w 455914"/>
                  <a:gd name="connsiteY7" fmla="*/ 163087 h 456549"/>
                  <a:gd name="connsiteX8" fmla="*/ 162895 w 455914"/>
                  <a:gd name="connsiteY8" fmla="*/ 446991 h 456549"/>
                  <a:gd name="connsiteX9" fmla="*/ 446372 w 455914"/>
                  <a:gd name="connsiteY9" fmla="*/ 293403 h 456549"/>
                  <a:gd name="connsiteX10" fmla="*/ 293013 w 455914"/>
                  <a:gd name="connsiteY10" fmla="*/ 9498 h 456549"/>
                  <a:gd name="connsiteX11" fmla="*/ 227973 w 455914"/>
                  <a:gd name="connsiteY11" fmla="*/ 0 h 456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914" h="456549">
                    <a:moveTo>
                      <a:pt x="227973" y="0"/>
                    </a:moveTo>
                    <a:cubicBezTo>
                      <a:pt x="205940" y="-3"/>
                      <a:pt x="184020" y="3212"/>
                      <a:pt x="162914" y="9545"/>
                    </a:cubicBezTo>
                    <a:cubicBezTo>
                      <a:pt x="174058" y="21512"/>
                      <a:pt x="182356" y="35847"/>
                      <a:pt x="187185" y="51478"/>
                    </a:cubicBezTo>
                    <a:cubicBezTo>
                      <a:pt x="284799" y="28776"/>
                      <a:pt x="382311" y="89628"/>
                      <a:pt x="404980" y="187394"/>
                    </a:cubicBezTo>
                    <a:cubicBezTo>
                      <a:pt x="427643" y="285160"/>
                      <a:pt x="366885" y="382818"/>
                      <a:pt x="269271" y="405519"/>
                    </a:cubicBezTo>
                    <a:cubicBezTo>
                      <a:pt x="171650" y="428221"/>
                      <a:pt x="74144" y="367369"/>
                      <a:pt x="51475" y="269603"/>
                    </a:cubicBezTo>
                    <a:cubicBezTo>
                      <a:pt x="45205" y="242560"/>
                      <a:pt x="45205" y="214437"/>
                      <a:pt x="51475" y="187394"/>
                    </a:cubicBezTo>
                    <a:cubicBezTo>
                      <a:pt x="35852" y="182552"/>
                      <a:pt x="21519" y="174243"/>
                      <a:pt x="9543" y="163087"/>
                    </a:cubicBezTo>
                    <a:cubicBezTo>
                      <a:pt x="-26386" y="283897"/>
                      <a:pt x="42269" y="411005"/>
                      <a:pt x="162895" y="446991"/>
                    </a:cubicBezTo>
                    <a:cubicBezTo>
                      <a:pt x="283521" y="482977"/>
                      <a:pt x="410438" y="414214"/>
                      <a:pt x="446372" y="293403"/>
                    </a:cubicBezTo>
                    <a:cubicBezTo>
                      <a:pt x="482301" y="172592"/>
                      <a:pt x="413640" y="45484"/>
                      <a:pt x="293013" y="9498"/>
                    </a:cubicBezTo>
                    <a:cubicBezTo>
                      <a:pt x="271907" y="3201"/>
                      <a:pt x="250001" y="2"/>
                      <a:pt x="227973" y="0"/>
                    </a:cubicBezTo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71E98790-C0EA-9082-752B-C8A3F431A9C8}"/>
                  </a:ext>
                </a:extLst>
              </p:cNvPr>
              <p:cNvSpPr/>
              <p:nvPr/>
            </p:nvSpPr>
            <p:spPr>
              <a:xfrm>
                <a:off x="1238469" y="1932178"/>
                <a:ext cx="306393" cy="427664"/>
              </a:xfrm>
              <a:custGeom>
                <a:avLst/>
                <a:gdLst>
                  <a:gd name="connsiteX0" fmla="*/ 173258 w 306393"/>
                  <a:gd name="connsiteY0" fmla="*/ 219845 h 427664"/>
                  <a:gd name="connsiteX1" fmla="*/ 46698 w 306393"/>
                  <a:gd name="connsiteY1" fmla="*/ 219845 h 427664"/>
                  <a:gd name="connsiteX2" fmla="*/ 46698 w 306393"/>
                  <a:gd name="connsiteY2" fmla="*/ 46960 h 427664"/>
                  <a:gd name="connsiteX3" fmla="*/ 173258 w 306393"/>
                  <a:gd name="connsiteY3" fmla="*/ 46960 h 427664"/>
                  <a:gd name="connsiteX4" fmla="*/ 257227 w 306393"/>
                  <a:gd name="connsiteY4" fmla="*/ 135748 h 427664"/>
                  <a:gd name="connsiteX5" fmla="*/ 173258 w 306393"/>
                  <a:gd name="connsiteY5" fmla="*/ 219845 h 427664"/>
                  <a:gd name="connsiteX6" fmla="*/ 173258 w 306393"/>
                  <a:gd name="connsiteY6" fmla="*/ 0 h 427664"/>
                  <a:gd name="connsiteX7" fmla="*/ 0 w 306393"/>
                  <a:gd name="connsiteY7" fmla="*/ 0 h 427664"/>
                  <a:gd name="connsiteX8" fmla="*/ 0 w 306393"/>
                  <a:gd name="connsiteY8" fmla="*/ 427665 h 427664"/>
                  <a:gd name="connsiteX9" fmla="*/ 46698 w 306393"/>
                  <a:gd name="connsiteY9" fmla="*/ 427665 h 427664"/>
                  <a:gd name="connsiteX10" fmla="*/ 46698 w 306393"/>
                  <a:gd name="connsiteY10" fmla="*/ 266678 h 427664"/>
                  <a:gd name="connsiteX11" fmla="*/ 173258 w 306393"/>
                  <a:gd name="connsiteY11" fmla="*/ 266678 h 427664"/>
                  <a:gd name="connsiteX12" fmla="*/ 306394 w 306393"/>
                  <a:gd name="connsiteY12" fmla="*/ 133339 h 427664"/>
                  <a:gd name="connsiteX13" fmla="*/ 173258 w 306393"/>
                  <a:gd name="connsiteY13" fmla="*/ 0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6393" h="427664">
                    <a:moveTo>
                      <a:pt x="173258" y="219845"/>
                    </a:moveTo>
                    <a:lnTo>
                      <a:pt x="46698" y="219845"/>
                    </a:lnTo>
                    <a:lnTo>
                      <a:pt x="46698" y="46960"/>
                    </a:lnTo>
                    <a:lnTo>
                      <a:pt x="173258" y="46960"/>
                    </a:lnTo>
                    <a:cubicBezTo>
                      <a:pt x="220926" y="48255"/>
                      <a:pt x="258521" y="88007"/>
                      <a:pt x="257227" y="135748"/>
                    </a:cubicBezTo>
                    <a:cubicBezTo>
                      <a:pt x="255983" y="181668"/>
                      <a:pt x="219107" y="218600"/>
                      <a:pt x="173258" y="219845"/>
                    </a:cubicBezTo>
                    <a:moveTo>
                      <a:pt x="173258" y="0"/>
                    </a:moveTo>
                    <a:lnTo>
                      <a:pt x="0" y="0"/>
                    </a:lnTo>
                    <a:lnTo>
                      <a:pt x="0" y="427665"/>
                    </a:lnTo>
                    <a:lnTo>
                      <a:pt x="46698" y="427665"/>
                    </a:lnTo>
                    <a:lnTo>
                      <a:pt x="46698" y="266678"/>
                    </a:lnTo>
                    <a:lnTo>
                      <a:pt x="173258" y="266678"/>
                    </a:lnTo>
                    <a:cubicBezTo>
                      <a:pt x="246787" y="266678"/>
                      <a:pt x="306394" y="206980"/>
                      <a:pt x="306394" y="133339"/>
                    </a:cubicBezTo>
                    <a:cubicBezTo>
                      <a:pt x="306394" y="59698"/>
                      <a:pt x="246787" y="0"/>
                      <a:pt x="173258" y="0"/>
                    </a:cubicBezTo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00D142A8-3423-6BA5-2C70-A73B7B49366B}"/>
                  </a:ext>
                </a:extLst>
              </p:cNvPr>
              <p:cNvSpPr/>
              <p:nvPr/>
            </p:nvSpPr>
            <p:spPr>
              <a:xfrm>
                <a:off x="3013743" y="1932178"/>
                <a:ext cx="356935" cy="439627"/>
              </a:xfrm>
              <a:custGeom>
                <a:avLst/>
                <a:gdLst>
                  <a:gd name="connsiteX0" fmla="*/ 310174 w 356935"/>
                  <a:gd name="connsiteY0" fmla="*/ 260888 h 439627"/>
                  <a:gd name="connsiteX1" fmla="*/ 175545 w 356935"/>
                  <a:gd name="connsiteY1" fmla="*/ 389929 h 439627"/>
                  <a:gd name="connsiteX2" fmla="*/ 46698 w 356935"/>
                  <a:gd name="connsiteY2" fmla="*/ 260888 h 439627"/>
                  <a:gd name="connsiteX3" fmla="*/ 46698 w 356935"/>
                  <a:gd name="connsiteY3" fmla="*/ 0 h 439627"/>
                  <a:gd name="connsiteX4" fmla="*/ 0 w 356935"/>
                  <a:gd name="connsiteY4" fmla="*/ 0 h 439627"/>
                  <a:gd name="connsiteX5" fmla="*/ 0 w 356935"/>
                  <a:gd name="connsiteY5" fmla="*/ 260888 h 439627"/>
                  <a:gd name="connsiteX6" fmla="*/ 178468 w 356935"/>
                  <a:gd name="connsiteY6" fmla="*/ 439627 h 439627"/>
                  <a:gd name="connsiteX7" fmla="*/ 356935 w 356935"/>
                  <a:gd name="connsiteY7" fmla="*/ 260888 h 439627"/>
                  <a:gd name="connsiteX8" fmla="*/ 356935 w 356935"/>
                  <a:gd name="connsiteY8" fmla="*/ 0 h 439627"/>
                  <a:gd name="connsiteX9" fmla="*/ 310174 w 356935"/>
                  <a:gd name="connsiteY9" fmla="*/ 0 h 439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6935" h="439627">
                    <a:moveTo>
                      <a:pt x="310174" y="260888"/>
                    </a:moveTo>
                    <a:cubicBezTo>
                      <a:pt x="308573" y="333755"/>
                      <a:pt x="248298" y="391529"/>
                      <a:pt x="175545" y="389929"/>
                    </a:cubicBezTo>
                    <a:cubicBezTo>
                      <a:pt x="105035" y="388378"/>
                      <a:pt x="48248" y="331503"/>
                      <a:pt x="46698" y="260888"/>
                    </a:cubicBezTo>
                    <a:lnTo>
                      <a:pt x="46698" y="0"/>
                    </a:lnTo>
                    <a:lnTo>
                      <a:pt x="0" y="0"/>
                    </a:lnTo>
                    <a:lnTo>
                      <a:pt x="0" y="260888"/>
                    </a:lnTo>
                    <a:cubicBezTo>
                      <a:pt x="0" y="359603"/>
                      <a:pt x="79901" y="439627"/>
                      <a:pt x="178468" y="439627"/>
                    </a:cubicBezTo>
                    <a:cubicBezTo>
                      <a:pt x="277035" y="439627"/>
                      <a:pt x="356935" y="359603"/>
                      <a:pt x="356935" y="260888"/>
                    </a:cubicBezTo>
                    <a:lnTo>
                      <a:pt x="356935" y="0"/>
                    </a:lnTo>
                    <a:lnTo>
                      <a:pt x="310174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5073A185-A07B-CCDB-D7EC-71DDB35666AE}"/>
                  </a:ext>
                </a:extLst>
              </p:cNvPr>
              <p:cNvSpPr/>
              <p:nvPr/>
            </p:nvSpPr>
            <p:spPr>
              <a:xfrm>
                <a:off x="3464581" y="1919436"/>
                <a:ext cx="556687" cy="440406"/>
              </a:xfrm>
              <a:custGeom>
                <a:avLst/>
                <a:gdLst>
                  <a:gd name="connsiteX0" fmla="*/ 405793 w 556687"/>
                  <a:gd name="connsiteY0" fmla="*/ 15 h 440406"/>
                  <a:gd name="connsiteX1" fmla="*/ 278344 w 556687"/>
                  <a:gd name="connsiteY1" fmla="*/ 70710 h 440406"/>
                  <a:gd name="connsiteX2" fmla="*/ 70580 w 556687"/>
                  <a:gd name="connsiteY2" fmla="*/ 23118 h 440406"/>
                  <a:gd name="connsiteX3" fmla="*/ 0 w 556687"/>
                  <a:gd name="connsiteY3" fmla="*/ 151076 h 440406"/>
                  <a:gd name="connsiteX4" fmla="*/ 0 w 556687"/>
                  <a:gd name="connsiteY4" fmla="*/ 440406 h 440406"/>
                  <a:gd name="connsiteX5" fmla="*/ 46698 w 556687"/>
                  <a:gd name="connsiteY5" fmla="*/ 440406 h 440406"/>
                  <a:gd name="connsiteX6" fmla="*/ 46698 w 556687"/>
                  <a:gd name="connsiteY6" fmla="*/ 151076 h 440406"/>
                  <a:gd name="connsiteX7" fmla="*/ 150830 w 556687"/>
                  <a:gd name="connsiteY7" fmla="*/ 46784 h 440406"/>
                  <a:gd name="connsiteX8" fmla="*/ 254963 w 556687"/>
                  <a:gd name="connsiteY8" fmla="*/ 151076 h 440406"/>
                  <a:gd name="connsiteX9" fmla="*/ 254963 w 556687"/>
                  <a:gd name="connsiteY9" fmla="*/ 440406 h 440406"/>
                  <a:gd name="connsiteX10" fmla="*/ 301724 w 556687"/>
                  <a:gd name="connsiteY10" fmla="*/ 440406 h 440406"/>
                  <a:gd name="connsiteX11" fmla="*/ 301724 w 556687"/>
                  <a:gd name="connsiteY11" fmla="*/ 151076 h 440406"/>
                  <a:gd name="connsiteX12" fmla="*/ 408398 w 556687"/>
                  <a:gd name="connsiteY12" fmla="*/ 49392 h 440406"/>
                  <a:gd name="connsiteX13" fmla="*/ 509926 w 556687"/>
                  <a:gd name="connsiteY13" fmla="*/ 151076 h 440406"/>
                  <a:gd name="connsiteX14" fmla="*/ 509926 w 556687"/>
                  <a:gd name="connsiteY14" fmla="*/ 440406 h 440406"/>
                  <a:gd name="connsiteX15" fmla="*/ 556687 w 556687"/>
                  <a:gd name="connsiteY15" fmla="*/ 440406 h 440406"/>
                  <a:gd name="connsiteX16" fmla="*/ 556687 w 556687"/>
                  <a:gd name="connsiteY16" fmla="*/ 151076 h 440406"/>
                  <a:gd name="connsiteX17" fmla="*/ 405793 w 556687"/>
                  <a:gd name="connsiteY17" fmla="*/ 15 h 44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56687" h="440406">
                    <a:moveTo>
                      <a:pt x="405793" y="15"/>
                    </a:moveTo>
                    <a:cubicBezTo>
                      <a:pt x="354007" y="94"/>
                      <a:pt x="305886" y="26787"/>
                      <a:pt x="278344" y="70710"/>
                    </a:cubicBezTo>
                    <a:cubicBezTo>
                      <a:pt x="234092" y="108"/>
                      <a:pt x="141078" y="-21199"/>
                      <a:pt x="70580" y="23118"/>
                    </a:cubicBezTo>
                    <a:cubicBezTo>
                      <a:pt x="26627" y="50753"/>
                      <a:pt x="-45" y="99096"/>
                      <a:pt x="0" y="151076"/>
                    </a:cubicBezTo>
                    <a:lnTo>
                      <a:pt x="0" y="440406"/>
                    </a:lnTo>
                    <a:lnTo>
                      <a:pt x="46698" y="440406"/>
                    </a:lnTo>
                    <a:lnTo>
                      <a:pt x="46698" y="151076"/>
                    </a:lnTo>
                    <a:cubicBezTo>
                      <a:pt x="46698" y="93477"/>
                      <a:pt x="93319" y="46784"/>
                      <a:pt x="150830" y="46784"/>
                    </a:cubicBezTo>
                    <a:cubicBezTo>
                      <a:pt x="208342" y="46784"/>
                      <a:pt x="254963" y="93477"/>
                      <a:pt x="254963" y="151076"/>
                    </a:cubicBezTo>
                    <a:lnTo>
                      <a:pt x="254963" y="440406"/>
                    </a:lnTo>
                    <a:lnTo>
                      <a:pt x="301724" y="440406"/>
                    </a:lnTo>
                    <a:lnTo>
                      <a:pt x="301724" y="151076"/>
                    </a:lnTo>
                    <a:cubicBezTo>
                      <a:pt x="303147" y="93495"/>
                      <a:pt x="350906" y="47969"/>
                      <a:pt x="408398" y="49392"/>
                    </a:cubicBezTo>
                    <a:cubicBezTo>
                      <a:pt x="463889" y="50765"/>
                      <a:pt x="508554" y="95496"/>
                      <a:pt x="509926" y="151076"/>
                    </a:cubicBezTo>
                    <a:lnTo>
                      <a:pt x="509926" y="440406"/>
                    </a:lnTo>
                    <a:lnTo>
                      <a:pt x="556687" y="440406"/>
                    </a:lnTo>
                    <a:lnTo>
                      <a:pt x="556687" y="151076"/>
                    </a:lnTo>
                    <a:cubicBezTo>
                      <a:pt x="556579" y="67666"/>
                      <a:pt x="489074" y="86"/>
                      <a:pt x="405793" y="15"/>
                    </a:cubicBezTo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28019076-A10F-C0F7-35B2-BC3F8ECF2554}"/>
                  </a:ext>
                </a:extLst>
              </p:cNvPr>
              <p:cNvSpPr/>
              <p:nvPr/>
            </p:nvSpPr>
            <p:spPr>
              <a:xfrm>
                <a:off x="1619674" y="1932178"/>
                <a:ext cx="330378" cy="427664"/>
              </a:xfrm>
              <a:custGeom>
                <a:avLst/>
                <a:gdLst>
                  <a:gd name="connsiteX0" fmla="*/ 46571 w 330378"/>
                  <a:gd name="connsiteY0" fmla="*/ 46960 h 427664"/>
                  <a:gd name="connsiteX1" fmla="*/ 173067 w 330378"/>
                  <a:gd name="connsiteY1" fmla="*/ 46960 h 427664"/>
                  <a:gd name="connsiteX2" fmla="*/ 261723 w 330378"/>
                  <a:gd name="connsiteY2" fmla="*/ 131057 h 427664"/>
                  <a:gd name="connsiteX3" fmla="*/ 177751 w 330378"/>
                  <a:gd name="connsiteY3" fmla="*/ 219845 h 427664"/>
                  <a:gd name="connsiteX4" fmla="*/ 173067 w 330378"/>
                  <a:gd name="connsiteY4" fmla="*/ 219845 h 427664"/>
                  <a:gd name="connsiteX5" fmla="*/ 46571 w 330378"/>
                  <a:gd name="connsiteY5" fmla="*/ 219845 h 427664"/>
                  <a:gd name="connsiteX6" fmla="*/ 306108 w 330378"/>
                  <a:gd name="connsiteY6" fmla="*/ 133625 h 427664"/>
                  <a:gd name="connsiteX7" fmla="*/ 173067 w 330378"/>
                  <a:gd name="connsiteY7" fmla="*/ 0 h 427664"/>
                  <a:gd name="connsiteX8" fmla="*/ 0 w 330378"/>
                  <a:gd name="connsiteY8" fmla="*/ 0 h 427664"/>
                  <a:gd name="connsiteX9" fmla="*/ 0 w 330378"/>
                  <a:gd name="connsiteY9" fmla="*/ 427665 h 427664"/>
                  <a:gd name="connsiteX10" fmla="*/ 46761 w 330378"/>
                  <a:gd name="connsiteY10" fmla="*/ 427665 h 427664"/>
                  <a:gd name="connsiteX11" fmla="*/ 46761 w 330378"/>
                  <a:gd name="connsiteY11" fmla="*/ 266678 h 427664"/>
                  <a:gd name="connsiteX12" fmla="*/ 167476 w 330378"/>
                  <a:gd name="connsiteY12" fmla="*/ 266678 h 427664"/>
                  <a:gd name="connsiteX13" fmla="*/ 274976 w 330378"/>
                  <a:gd name="connsiteY13" fmla="*/ 427410 h 427664"/>
                  <a:gd name="connsiteX14" fmla="*/ 330378 w 330378"/>
                  <a:gd name="connsiteY14" fmla="*/ 427410 h 427664"/>
                  <a:gd name="connsiteX15" fmla="*/ 218113 w 330378"/>
                  <a:gd name="connsiteY15" fmla="*/ 258660 h 427664"/>
                  <a:gd name="connsiteX16" fmla="*/ 306108 w 330378"/>
                  <a:gd name="connsiteY16" fmla="*/ 133625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0378" h="427664">
                    <a:moveTo>
                      <a:pt x="46571" y="46960"/>
                    </a:moveTo>
                    <a:lnTo>
                      <a:pt x="173067" y="46960"/>
                    </a:lnTo>
                    <a:cubicBezTo>
                      <a:pt x="220736" y="45664"/>
                      <a:pt x="260427" y="83316"/>
                      <a:pt x="261723" y="131057"/>
                    </a:cubicBezTo>
                    <a:cubicBezTo>
                      <a:pt x="263013" y="178798"/>
                      <a:pt x="225420" y="218550"/>
                      <a:pt x="177751" y="219845"/>
                    </a:cubicBezTo>
                    <a:cubicBezTo>
                      <a:pt x="176190" y="219888"/>
                      <a:pt x="174628" y="219888"/>
                      <a:pt x="173067" y="219845"/>
                    </a:cubicBezTo>
                    <a:lnTo>
                      <a:pt x="46571" y="219845"/>
                    </a:lnTo>
                    <a:close/>
                    <a:moveTo>
                      <a:pt x="306108" y="133625"/>
                    </a:moveTo>
                    <a:cubicBezTo>
                      <a:pt x="306108" y="59975"/>
                      <a:pt x="246605" y="210"/>
                      <a:pt x="173067" y="0"/>
                    </a:cubicBezTo>
                    <a:lnTo>
                      <a:pt x="0" y="0"/>
                    </a:lnTo>
                    <a:lnTo>
                      <a:pt x="0" y="427665"/>
                    </a:lnTo>
                    <a:lnTo>
                      <a:pt x="46761" y="427665"/>
                    </a:lnTo>
                    <a:lnTo>
                      <a:pt x="46761" y="266678"/>
                    </a:lnTo>
                    <a:lnTo>
                      <a:pt x="167476" y="266678"/>
                    </a:lnTo>
                    <a:lnTo>
                      <a:pt x="274976" y="427410"/>
                    </a:lnTo>
                    <a:lnTo>
                      <a:pt x="330378" y="427410"/>
                    </a:lnTo>
                    <a:lnTo>
                      <a:pt x="218113" y="258660"/>
                    </a:lnTo>
                    <a:cubicBezTo>
                      <a:pt x="270719" y="239583"/>
                      <a:pt x="305854" y="189659"/>
                      <a:pt x="306108" y="133625"/>
                    </a:cubicBezTo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5A8A3DE8-6D07-5B5D-5FD2-5A61416D9E2C}"/>
                </a:ext>
              </a:extLst>
            </p:cNvPr>
            <p:cNvSpPr/>
            <p:nvPr/>
          </p:nvSpPr>
          <p:spPr>
            <a:xfrm>
              <a:off x="2452799" y="1932369"/>
              <a:ext cx="344165" cy="427473"/>
            </a:xfrm>
            <a:custGeom>
              <a:avLst/>
              <a:gdLst>
                <a:gd name="connsiteX0" fmla="*/ 148734 w 344165"/>
                <a:gd name="connsiteY0" fmla="*/ 0 h 427473"/>
                <a:gd name="connsiteX1" fmla="*/ 0 w 344165"/>
                <a:gd name="connsiteY1" fmla="*/ 0 h 427473"/>
                <a:gd name="connsiteX2" fmla="*/ 0 w 344165"/>
                <a:gd name="connsiteY2" fmla="*/ 46769 h 427473"/>
                <a:gd name="connsiteX3" fmla="*/ 148734 w 344165"/>
                <a:gd name="connsiteY3" fmla="*/ 46769 h 427473"/>
                <a:gd name="connsiteX4" fmla="*/ 148734 w 344165"/>
                <a:gd name="connsiteY4" fmla="*/ 427474 h 427473"/>
                <a:gd name="connsiteX5" fmla="*/ 195431 w 344165"/>
                <a:gd name="connsiteY5" fmla="*/ 427474 h 427473"/>
                <a:gd name="connsiteX6" fmla="*/ 195431 w 344165"/>
                <a:gd name="connsiteY6" fmla="*/ 46769 h 427473"/>
                <a:gd name="connsiteX7" fmla="*/ 344165 w 344165"/>
                <a:gd name="connsiteY7" fmla="*/ 46769 h 427473"/>
                <a:gd name="connsiteX8" fmla="*/ 344165 w 344165"/>
                <a:gd name="connsiteY8" fmla="*/ 0 h 427473"/>
                <a:gd name="connsiteX9" fmla="*/ 195431 w 344165"/>
                <a:gd name="connsiteY9" fmla="*/ 0 h 427473"/>
                <a:gd name="connsiteX10" fmla="*/ 148734 w 344165"/>
                <a:gd name="connsiteY10" fmla="*/ 0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165" h="427473">
                  <a:moveTo>
                    <a:pt x="148734" y="0"/>
                  </a:moveTo>
                  <a:lnTo>
                    <a:pt x="0" y="0"/>
                  </a:lnTo>
                  <a:lnTo>
                    <a:pt x="0" y="46769"/>
                  </a:lnTo>
                  <a:lnTo>
                    <a:pt x="148734" y="46769"/>
                  </a:lnTo>
                  <a:lnTo>
                    <a:pt x="148734" y="427474"/>
                  </a:lnTo>
                  <a:lnTo>
                    <a:pt x="195431" y="427474"/>
                  </a:lnTo>
                  <a:lnTo>
                    <a:pt x="195431" y="46769"/>
                  </a:lnTo>
                  <a:lnTo>
                    <a:pt x="344165" y="46769"/>
                  </a:lnTo>
                  <a:lnTo>
                    <a:pt x="344165" y="0"/>
                  </a:lnTo>
                  <a:lnTo>
                    <a:pt x="195431" y="0"/>
                  </a:lnTo>
                  <a:lnTo>
                    <a:pt x="148734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17BF3DF6-9A2E-4063-203D-372B869956DF}"/>
                </a:ext>
              </a:extLst>
            </p:cNvPr>
            <p:cNvSpPr/>
            <p:nvPr/>
          </p:nvSpPr>
          <p:spPr>
            <a:xfrm>
              <a:off x="2873078" y="1932369"/>
              <a:ext cx="46761" cy="427473"/>
            </a:xfrm>
            <a:custGeom>
              <a:avLst/>
              <a:gdLst>
                <a:gd name="connsiteX0" fmla="*/ 0 w 46761"/>
                <a:gd name="connsiteY0" fmla="*/ 0 h 427473"/>
                <a:gd name="connsiteX1" fmla="*/ 46761 w 46761"/>
                <a:gd name="connsiteY1" fmla="*/ 0 h 427473"/>
                <a:gd name="connsiteX2" fmla="*/ 46761 w 46761"/>
                <a:gd name="connsiteY2" fmla="*/ 427474 h 427473"/>
                <a:gd name="connsiteX3" fmla="*/ 0 w 46761"/>
                <a:gd name="connsiteY3" fmla="*/ 427474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61" h="427473">
                  <a:moveTo>
                    <a:pt x="0" y="0"/>
                  </a:moveTo>
                  <a:lnTo>
                    <a:pt x="46761" y="0"/>
                  </a:lnTo>
                  <a:lnTo>
                    <a:pt x="46761" y="427474"/>
                  </a:lnTo>
                  <a:lnTo>
                    <a:pt x="0" y="42747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AFAC03F4-DB2D-B328-D597-E2468CE3F1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58062" y="2668352"/>
            <a:ext cx="6205287" cy="610484"/>
          </a:xfrm>
          <a:prstGeom prst="rect">
            <a:avLst/>
          </a:prstGeom>
        </p:spPr>
        <p:txBody>
          <a:bodyPr lIns="0"/>
          <a:lstStyle>
            <a:lvl1pPr algn="r">
              <a:defRPr sz="3200" b="1">
                <a:solidFill>
                  <a:schemeClr val="bg1"/>
                </a:solidFill>
                <a:latin typeface="+mj-lt"/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presentation 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CB105B7-2462-97C0-9738-164D8B701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58062" y="3377859"/>
            <a:ext cx="6205287" cy="322323"/>
          </a:xfrm>
          <a:prstGeom prst="rect">
            <a:avLst/>
          </a:prstGeom>
        </p:spPr>
        <p:txBody>
          <a:bodyPr wrap="square" lIns="0" tIns="36000" bIns="36000">
            <a:spAutoFit/>
          </a:bodyPr>
          <a:lstStyle>
            <a:lvl1pPr algn="r">
              <a:defRPr sz="1600" b="0"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date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05E1367-DA41-5CC3-0C86-8FF210C4EB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58062" y="3747242"/>
            <a:ext cx="6205287" cy="322323"/>
          </a:xfrm>
          <a:prstGeom prst="rect">
            <a:avLst/>
          </a:prstGeom>
        </p:spPr>
        <p:txBody>
          <a:bodyPr wrap="square" lIns="0" tIns="36000" bIns="36000">
            <a:spAutoFit/>
          </a:bodyPr>
          <a:lstStyle>
            <a:lvl1pPr algn="r">
              <a:defRPr sz="1600" b="0"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author(s) (if necessary)</a:t>
            </a:r>
          </a:p>
        </p:txBody>
      </p: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D948EF58-D585-EA27-EC60-FDE4EC0BBF5D}"/>
              </a:ext>
            </a:extLst>
          </p:cNvPr>
          <p:cNvGrpSpPr/>
          <p:nvPr userDrawn="1"/>
        </p:nvGrpSpPr>
        <p:grpSpPr>
          <a:xfrm>
            <a:off x="11542059" y="281850"/>
            <a:ext cx="342945" cy="342912"/>
            <a:chOff x="478221" y="206885"/>
            <a:chExt cx="342945" cy="342912"/>
          </a:xfrm>
          <a:solidFill>
            <a:schemeClr val="bg1"/>
          </a:solidFill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61FA2EE0-3A5B-30D8-9420-F2C183617232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solidFill>
              <a:schemeClr val="bg1"/>
            </a:solidFill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BC800256-273F-0B06-FB54-4E2518FED448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solidFill>
              <a:schemeClr val="bg1"/>
            </a:solidFill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EFE156C6-D504-F871-AF8D-C399AA6156BF}"/>
                </a:ext>
              </a:extLst>
            </p:cNvPr>
            <p:cNvSpPr/>
            <p:nvPr/>
          </p:nvSpPr>
          <p:spPr>
            <a:xfrm>
              <a:off x="498078" y="226764"/>
              <a:ext cx="73465" cy="73465"/>
            </a:xfrm>
            <a:custGeom>
              <a:avLst/>
              <a:gdLst>
                <a:gd name="connsiteX0" fmla="*/ 36733 w 73465"/>
                <a:gd name="connsiteY0" fmla="*/ 18334 h 73465"/>
                <a:gd name="connsiteX1" fmla="*/ 18270 w 73465"/>
                <a:gd name="connsiteY1" fmla="*/ 36797 h 73465"/>
                <a:gd name="connsiteX2" fmla="*/ 36733 w 73465"/>
                <a:gd name="connsiteY2" fmla="*/ 55260 h 73465"/>
                <a:gd name="connsiteX3" fmla="*/ 55195 w 73465"/>
                <a:gd name="connsiteY3" fmla="*/ 36797 h 73465"/>
                <a:gd name="connsiteX4" fmla="*/ 55195 w 73465"/>
                <a:gd name="connsiteY4" fmla="*/ 36733 h 73465"/>
                <a:gd name="connsiteX5" fmla="*/ 36797 w 73465"/>
                <a:gd name="connsiteY5" fmla="*/ 18334 h 73465"/>
                <a:gd name="connsiteX6" fmla="*/ 36733 w 73465"/>
                <a:gd name="connsiteY6" fmla="*/ 18334 h 73465"/>
                <a:gd name="connsiteX7" fmla="*/ 36733 w 73465"/>
                <a:gd name="connsiteY7" fmla="*/ 73465 h 73465"/>
                <a:gd name="connsiteX8" fmla="*/ 0 w 73465"/>
                <a:gd name="connsiteY8" fmla="*/ 36733 h 73465"/>
                <a:gd name="connsiteX9" fmla="*/ 36733 w 73465"/>
                <a:gd name="connsiteY9" fmla="*/ 0 h 73465"/>
                <a:gd name="connsiteX10" fmla="*/ 73465 w 73465"/>
                <a:gd name="connsiteY10" fmla="*/ 36733 h 73465"/>
                <a:gd name="connsiteX11" fmla="*/ 36733 w 73465"/>
                <a:gd name="connsiteY11" fmla="*/ 73465 h 7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465" h="73465">
                  <a:moveTo>
                    <a:pt x="36733" y="18334"/>
                  </a:moveTo>
                  <a:cubicBezTo>
                    <a:pt x="26536" y="18334"/>
                    <a:pt x="18270" y="26600"/>
                    <a:pt x="18270" y="36797"/>
                  </a:cubicBezTo>
                  <a:cubicBezTo>
                    <a:pt x="18270" y="46994"/>
                    <a:pt x="26536" y="55260"/>
                    <a:pt x="36733" y="55260"/>
                  </a:cubicBezTo>
                  <a:cubicBezTo>
                    <a:pt x="46930" y="55260"/>
                    <a:pt x="55195" y="46993"/>
                    <a:pt x="55195" y="36797"/>
                  </a:cubicBezTo>
                  <a:cubicBezTo>
                    <a:pt x="55195" y="36775"/>
                    <a:pt x="55195" y="36754"/>
                    <a:pt x="55195" y="36733"/>
                  </a:cubicBezTo>
                  <a:cubicBezTo>
                    <a:pt x="55195" y="26571"/>
                    <a:pt x="46958" y="18334"/>
                    <a:pt x="36797" y="18334"/>
                  </a:cubicBezTo>
                  <a:cubicBezTo>
                    <a:pt x="36776" y="18334"/>
                    <a:pt x="36754" y="18334"/>
                    <a:pt x="36733" y="18334"/>
                  </a:cubicBezTo>
                  <a:moveTo>
                    <a:pt x="36733" y="73465"/>
                  </a:moveTo>
                  <a:cubicBezTo>
                    <a:pt x="16446" y="73465"/>
                    <a:pt x="0" y="57019"/>
                    <a:pt x="0" y="36733"/>
                  </a:cubicBezTo>
                  <a:cubicBezTo>
                    <a:pt x="0" y="16446"/>
                    <a:pt x="16446" y="0"/>
                    <a:pt x="36733" y="0"/>
                  </a:cubicBezTo>
                  <a:cubicBezTo>
                    <a:pt x="57019" y="0"/>
                    <a:pt x="73465" y="16446"/>
                    <a:pt x="73465" y="36733"/>
                  </a:cubicBezTo>
                  <a:cubicBezTo>
                    <a:pt x="73430" y="57005"/>
                    <a:pt x="57005" y="73430"/>
                    <a:pt x="36733" y="73465"/>
                  </a:cubicBezTo>
                </a:path>
              </a:pathLst>
            </a:custGeom>
            <a:solidFill>
              <a:srgbClr val="00D9FF"/>
            </a:solidFill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B7BAABF-72E4-B72D-EE23-7C416B65D16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F949A3-1861-4296-07C6-E9E327A2AB76}"/>
              </a:ext>
            </a:extLst>
          </p:cNvPr>
          <p:cNvSpPr txBox="1"/>
          <p:nvPr userDrawn="1"/>
        </p:nvSpPr>
        <p:spPr>
          <a:xfrm>
            <a:off x="11899232" y="6569242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98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Empty_icon 2"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E73AE5-596C-EDC7-0C49-850124BBA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14">
            <a:extLst>
              <a:ext uri="{FF2B5EF4-FFF2-40B4-BE49-F238E27FC236}">
                <a16:creationId xmlns:a16="http://schemas.microsoft.com/office/drawing/2014/main" id="{830E3231-0F36-BDB8-59A2-E583D4B01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200" y="278551"/>
            <a:ext cx="10681251" cy="44319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03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6">
          <p15:clr>
            <a:srgbClr val="FBAE40"/>
          </p15:clr>
        </p15:guide>
        <p15:guide id="2" orient="horz" pos="52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rgbClr val="001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B7F60380-1C62-52C1-00E6-F7162F92AB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42"/>
            <a:ext cx="12233784" cy="6834658"/>
          </a:xfrm>
          <a:prstGeom prst="rect">
            <a:avLst/>
          </a:prstGeom>
        </p:spPr>
      </p:pic>
      <p:grpSp>
        <p:nvGrpSpPr>
          <p:cNvPr id="6" name="Graphic 7">
            <a:extLst>
              <a:ext uri="{FF2B5EF4-FFF2-40B4-BE49-F238E27FC236}">
                <a16:creationId xmlns:a16="http://schemas.microsoft.com/office/drawing/2014/main" id="{1162F8B8-EBBF-1100-64B1-4143C29CFA02}"/>
              </a:ext>
            </a:extLst>
          </p:cNvPr>
          <p:cNvGrpSpPr/>
          <p:nvPr userDrawn="1"/>
        </p:nvGrpSpPr>
        <p:grpSpPr>
          <a:xfrm>
            <a:off x="8759259" y="1292770"/>
            <a:ext cx="2782800" cy="456883"/>
            <a:chOff x="1238469" y="1919436"/>
            <a:chExt cx="2782800" cy="456883"/>
          </a:xfrm>
          <a:solidFill>
            <a:schemeClr val="bg1"/>
          </a:solidFill>
        </p:grpSpPr>
        <p:grpSp>
          <p:nvGrpSpPr>
            <p:cNvPr id="7" name="Graphic 7">
              <a:extLst>
                <a:ext uri="{FF2B5EF4-FFF2-40B4-BE49-F238E27FC236}">
                  <a16:creationId xmlns:a16="http://schemas.microsoft.com/office/drawing/2014/main" id="{B244C602-48A8-AE16-1EE5-E1E3AD853D5D}"/>
                </a:ext>
              </a:extLst>
            </p:cNvPr>
            <p:cNvGrpSpPr/>
            <p:nvPr/>
          </p:nvGrpSpPr>
          <p:grpSpPr>
            <a:xfrm>
              <a:off x="1238469" y="1919436"/>
              <a:ext cx="2782800" cy="456883"/>
              <a:chOff x="1238469" y="1919436"/>
              <a:chExt cx="2782800" cy="456883"/>
            </a:xfrm>
            <a:grpFill/>
          </p:grpSpPr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09F27580-A99D-BAA0-DBDB-6745198F1FF6}"/>
                  </a:ext>
                </a:extLst>
              </p:cNvPr>
              <p:cNvSpPr/>
              <p:nvPr/>
            </p:nvSpPr>
            <p:spPr>
              <a:xfrm>
                <a:off x="2000816" y="1922442"/>
                <a:ext cx="161122" cy="161368"/>
              </a:xfrm>
              <a:custGeom>
                <a:avLst/>
                <a:gdLst>
                  <a:gd name="connsiteX0" fmla="*/ 80371 w 161122"/>
                  <a:gd name="connsiteY0" fmla="*/ 46832 h 161368"/>
                  <a:gd name="connsiteX1" fmla="*/ 46825 w 161122"/>
                  <a:gd name="connsiteY1" fmla="*/ 80937 h 161368"/>
                  <a:gd name="connsiteX2" fmla="*/ 80879 w 161122"/>
                  <a:gd name="connsiteY2" fmla="*/ 114534 h 161368"/>
                  <a:gd name="connsiteX3" fmla="*/ 114425 w 161122"/>
                  <a:gd name="connsiteY3" fmla="*/ 80684 h 161368"/>
                  <a:gd name="connsiteX4" fmla="*/ 80625 w 161122"/>
                  <a:gd name="connsiteY4" fmla="*/ 46832 h 161368"/>
                  <a:gd name="connsiteX5" fmla="*/ 80625 w 161122"/>
                  <a:gd name="connsiteY5" fmla="*/ 161368 h 161368"/>
                  <a:gd name="connsiteX6" fmla="*/ 0 w 161122"/>
                  <a:gd name="connsiteY6" fmla="*/ 80748 h 161368"/>
                  <a:gd name="connsiteX7" fmla="*/ 80498 w 161122"/>
                  <a:gd name="connsiteY7" fmla="*/ 0 h 161368"/>
                  <a:gd name="connsiteX8" fmla="*/ 161123 w 161122"/>
                  <a:gd name="connsiteY8" fmla="*/ 80621 h 161368"/>
                  <a:gd name="connsiteX9" fmla="*/ 161123 w 161122"/>
                  <a:gd name="connsiteY9" fmla="*/ 80748 h 161368"/>
                  <a:gd name="connsiteX10" fmla="*/ 80625 w 161122"/>
                  <a:gd name="connsiteY10" fmla="*/ 161368 h 16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22" h="161368">
                    <a:moveTo>
                      <a:pt x="80371" y="46832"/>
                    </a:moveTo>
                    <a:cubicBezTo>
                      <a:pt x="61704" y="46973"/>
                      <a:pt x="46685" y="62243"/>
                      <a:pt x="46825" y="80937"/>
                    </a:cubicBezTo>
                    <a:cubicBezTo>
                      <a:pt x="46965" y="99633"/>
                      <a:pt x="62213" y="114675"/>
                      <a:pt x="80879" y="114534"/>
                    </a:cubicBezTo>
                    <a:cubicBezTo>
                      <a:pt x="99444" y="114394"/>
                      <a:pt x="114425" y="99280"/>
                      <a:pt x="114425" y="80684"/>
                    </a:cubicBezTo>
                    <a:cubicBezTo>
                      <a:pt x="114425" y="61988"/>
                      <a:pt x="99291" y="46832"/>
                      <a:pt x="80625" y="46832"/>
                    </a:cubicBezTo>
                    <a:moveTo>
                      <a:pt x="80625" y="161368"/>
                    </a:moveTo>
                    <a:cubicBezTo>
                      <a:pt x="36132" y="161403"/>
                      <a:pt x="38" y="125309"/>
                      <a:pt x="0" y="80748"/>
                    </a:cubicBezTo>
                    <a:cubicBezTo>
                      <a:pt x="-38" y="36187"/>
                      <a:pt x="36005" y="35"/>
                      <a:pt x="80498" y="0"/>
                    </a:cubicBezTo>
                    <a:cubicBezTo>
                      <a:pt x="124991" y="-35"/>
                      <a:pt x="161085" y="36060"/>
                      <a:pt x="161123" y="80621"/>
                    </a:cubicBezTo>
                    <a:cubicBezTo>
                      <a:pt x="161123" y="80663"/>
                      <a:pt x="161123" y="80705"/>
                      <a:pt x="161123" y="80748"/>
                    </a:cubicBezTo>
                    <a:cubicBezTo>
                      <a:pt x="161085" y="125259"/>
                      <a:pt x="125067" y="161333"/>
                      <a:pt x="80625" y="161368"/>
                    </a:cubicBezTo>
                  </a:path>
                </a:pathLst>
              </a:custGeom>
              <a:solidFill>
                <a:srgbClr val="00D9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id="{524FC739-4050-B830-7108-0B9527779510}"/>
                  </a:ext>
                </a:extLst>
              </p:cNvPr>
              <p:cNvSpPr/>
              <p:nvPr/>
            </p:nvSpPr>
            <p:spPr>
              <a:xfrm>
                <a:off x="1997944" y="1919770"/>
                <a:ext cx="455914" cy="456549"/>
              </a:xfrm>
              <a:custGeom>
                <a:avLst/>
                <a:gdLst>
                  <a:gd name="connsiteX0" fmla="*/ 227973 w 455914"/>
                  <a:gd name="connsiteY0" fmla="*/ 0 h 456549"/>
                  <a:gd name="connsiteX1" fmla="*/ 162914 w 455914"/>
                  <a:gd name="connsiteY1" fmla="*/ 9545 h 456549"/>
                  <a:gd name="connsiteX2" fmla="*/ 187185 w 455914"/>
                  <a:gd name="connsiteY2" fmla="*/ 51478 h 456549"/>
                  <a:gd name="connsiteX3" fmla="*/ 404980 w 455914"/>
                  <a:gd name="connsiteY3" fmla="*/ 187394 h 456549"/>
                  <a:gd name="connsiteX4" fmla="*/ 269271 w 455914"/>
                  <a:gd name="connsiteY4" fmla="*/ 405519 h 456549"/>
                  <a:gd name="connsiteX5" fmla="*/ 51475 w 455914"/>
                  <a:gd name="connsiteY5" fmla="*/ 269603 h 456549"/>
                  <a:gd name="connsiteX6" fmla="*/ 51475 w 455914"/>
                  <a:gd name="connsiteY6" fmla="*/ 187394 h 456549"/>
                  <a:gd name="connsiteX7" fmla="*/ 9543 w 455914"/>
                  <a:gd name="connsiteY7" fmla="*/ 163087 h 456549"/>
                  <a:gd name="connsiteX8" fmla="*/ 162895 w 455914"/>
                  <a:gd name="connsiteY8" fmla="*/ 446991 h 456549"/>
                  <a:gd name="connsiteX9" fmla="*/ 446372 w 455914"/>
                  <a:gd name="connsiteY9" fmla="*/ 293403 h 456549"/>
                  <a:gd name="connsiteX10" fmla="*/ 293013 w 455914"/>
                  <a:gd name="connsiteY10" fmla="*/ 9498 h 456549"/>
                  <a:gd name="connsiteX11" fmla="*/ 227973 w 455914"/>
                  <a:gd name="connsiteY11" fmla="*/ 0 h 456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914" h="456549">
                    <a:moveTo>
                      <a:pt x="227973" y="0"/>
                    </a:moveTo>
                    <a:cubicBezTo>
                      <a:pt x="205940" y="-3"/>
                      <a:pt x="184020" y="3212"/>
                      <a:pt x="162914" y="9545"/>
                    </a:cubicBezTo>
                    <a:cubicBezTo>
                      <a:pt x="174058" y="21512"/>
                      <a:pt x="182356" y="35847"/>
                      <a:pt x="187185" y="51478"/>
                    </a:cubicBezTo>
                    <a:cubicBezTo>
                      <a:pt x="284799" y="28776"/>
                      <a:pt x="382311" y="89628"/>
                      <a:pt x="404980" y="187394"/>
                    </a:cubicBezTo>
                    <a:cubicBezTo>
                      <a:pt x="427643" y="285160"/>
                      <a:pt x="366885" y="382818"/>
                      <a:pt x="269271" y="405519"/>
                    </a:cubicBezTo>
                    <a:cubicBezTo>
                      <a:pt x="171650" y="428221"/>
                      <a:pt x="74144" y="367369"/>
                      <a:pt x="51475" y="269603"/>
                    </a:cubicBezTo>
                    <a:cubicBezTo>
                      <a:pt x="45205" y="242560"/>
                      <a:pt x="45205" y="214437"/>
                      <a:pt x="51475" y="187394"/>
                    </a:cubicBezTo>
                    <a:cubicBezTo>
                      <a:pt x="35852" y="182552"/>
                      <a:pt x="21519" y="174243"/>
                      <a:pt x="9543" y="163087"/>
                    </a:cubicBezTo>
                    <a:cubicBezTo>
                      <a:pt x="-26386" y="283897"/>
                      <a:pt x="42269" y="411005"/>
                      <a:pt x="162895" y="446991"/>
                    </a:cubicBezTo>
                    <a:cubicBezTo>
                      <a:pt x="283521" y="482977"/>
                      <a:pt x="410438" y="414214"/>
                      <a:pt x="446372" y="293403"/>
                    </a:cubicBezTo>
                    <a:cubicBezTo>
                      <a:pt x="482301" y="172592"/>
                      <a:pt x="413640" y="45484"/>
                      <a:pt x="293013" y="9498"/>
                    </a:cubicBezTo>
                    <a:cubicBezTo>
                      <a:pt x="271907" y="3201"/>
                      <a:pt x="250001" y="2"/>
                      <a:pt x="227973" y="0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71E98790-C0EA-9082-752B-C8A3F431A9C8}"/>
                  </a:ext>
                </a:extLst>
              </p:cNvPr>
              <p:cNvSpPr/>
              <p:nvPr/>
            </p:nvSpPr>
            <p:spPr>
              <a:xfrm>
                <a:off x="1238469" y="1932178"/>
                <a:ext cx="306393" cy="427664"/>
              </a:xfrm>
              <a:custGeom>
                <a:avLst/>
                <a:gdLst>
                  <a:gd name="connsiteX0" fmla="*/ 173258 w 306393"/>
                  <a:gd name="connsiteY0" fmla="*/ 219845 h 427664"/>
                  <a:gd name="connsiteX1" fmla="*/ 46698 w 306393"/>
                  <a:gd name="connsiteY1" fmla="*/ 219845 h 427664"/>
                  <a:gd name="connsiteX2" fmla="*/ 46698 w 306393"/>
                  <a:gd name="connsiteY2" fmla="*/ 46960 h 427664"/>
                  <a:gd name="connsiteX3" fmla="*/ 173258 w 306393"/>
                  <a:gd name="connsiteY3" fmla="*/ 46960 h 427664"/>
                  <a:gd name="connsiteX4" fmla="*/ 257227 w 306393"/>
                  <a:gd name="connsiteY4" fmla="*/ 135748 h 427664"/>
                  <a:gd name="connsiteX5" fmla="*/ 173258 w 306393"/>
                  <a:gd name="connsiteY5" fmla="*/ 219845 h 427664"/>
                  <a:gd name="connsiteX6" fmla="*/ 173258 w 306393"/>
                  <a:gd name="connsiteY6" fmla="*/ 0 h 427664"/>
                  <a:gd name="connsiteX7" fmla="*/ 0 w 306393"/>
                  <a:gd name="connsiteY7" fmla="*/ 0 h 427664"/>
                  <a:gd name="connsiteX8" fmla="*/ 0 w 306393"/>
                  <a:gd name="connsiteY8" fmla="*/ 427665 h 427664"/>
                  <a:gd name="connsiteX9" fmla="*/ 46698 w 306393"/>
                  <a:gd name="connsiteY9" fmla="*/ 427665 h 427664"/>
                  <a:gd name="connsiteX10" fmla="*/ 46698 w 306393"/>
                  <a:gd name="connsiteY10" fmla="*/ 266678 h 427664"/>
                  <a:gd name="connsiteX11" fmla="*/ 173258 w 306393"/>
                  <a:gd name="connsiteY11" fmla="*/ 266678 h 427664"/>
                  <a:gd name="connsiteX12" fmla="*/ 306394 w 306393"/>
                  <a:gd name="connsiteY12" fmla="*/ 133339 h 427664"/>
                  <a:gd name="connsiteX13" fmla="*/ 173258 w 306393"/>
                  <a:gd name="connsiteY13" fmla="*/ 0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6393" h="427664">
                    <a:moveTo>
                      <a:pt x="173258" y="219845"/>
                    </a:moveTo>
                    <a:lnTo>
                      <a:pt x="46698" y="219845"/>
                    </a:lnTo>
                    <a:lnTo>
                      <a:pt x="46698" y="46960"/>
                    </a:lnTo>
                    <a:lnTo>
                      <a:pt x="173258" y="46960"/>
                    </a:lnTo>
                    <a:cubicBezTo>
                      <a:pt x="220926" y="48255"/>
                      <a:pt x="258521" y="88007"/>
                      <a:pt x="257227" y="135748"/>
                    </a:cubicBezTo>
                    <a:cubicBezTo>
                      <a:pt x="255983" y="181668"/>
                      <a:pt x="219107" y="218600"/>
                      <a:pt x="173258" y="219845"/>
                    </a:cubicBezTo>
                    <a:moveTo>
                      <a:pt x="173258" y="0"/>
                    </a:moveTo>
                    <a:lnTo>
                      <a:pt x="0" y="0"/>
                    </a:lnTo>
                    <a:lnTo>
                      <a:pt x="0" y="427665"/>
                    </a:lnTo>
                    <a:lnTo>
                      <a:pt x="46698" y="427665"/>
                    </a:lnTo>
                    <a:lnTo>
                      <a:pt x="46698" y="266678"/>
                    </a:lnTo>
                    <a:lnTo>
                      <a:pt x="173258" y="266678"/>
                    </a:lnTo>
                    <a:cubicBezTo>
                      <a:pt x="246787" y="266678"/>
                      <a:pt x="306394" y="206980"/>
                      <a:pt x="306394" y="133339"/>
                    </a:cubicBezTo>
                    <a:cubicBezTo>
                      <a:pt x="306394" y="59698"/>
                      <a:pt x="246787" y="0"/>
                      <a:pt x="173258" y="0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00D142A8-3423-6BA5-2C70-A73B7B49366B}"/>
                  </a:ext>
                </a:extLst>
              </p:cNvPr>
              <p:cNvSpPr/>
              <p:nvPr/>
            </p:nvSpPr>
            <p:spPr>
              <a:xfrm>
                <a:off x="3013743" y="1932178"/>
                <a:ext cx="356935" cy="439627"/>
              </a:xfrm>
              <a:custGeom>
                <a:avLst/>
                <a:gdLst>
                  <a:gd name="connsiteX0" fmla="*/ 310174 w 356935"/>
                  <a:gd name="connsiteY0" fmla="*/ 260888 h 439627"/>
                  <a:gd name="connsiteX1" fmla="*/ 175545 w 356935"/>
                  <a:gd name="connsiteY1" fmla="*/ 389929 h 439627"/>
                  <a:gd name="connsiteX2" fmla="*/ 46698 w 356935"/>
                  <a:gd name="connsiteY2" fmla="*/ 260888 h 439627"/>
                  <a:gd name="connsiteX3" fmla="*/ 46698 w 356935"/>
                  <a:gd name="connsiteY3" fmla="*/ 0 h 439627"/>
                  <a:gd name="connsiteX4" fmla="*/ 0 w 356935"/>
                  <a:gd name="connsiteY4" fmla="*/ 0 h 439627"/>
                  <a:gd name="connsiteX5" fmla="*/ 0 w 356935"/>
                  <a:gd name="connsiteY5" fmla="*/ 260888 h 439627"/>
                  <a:gd name="connsiteX6" fmla="*/ 178468 w 356935"/>
                  <a:gd name="connsiteY6" fmla="*/ 439627 h 439627"/>
                  <a:gd name="connsiteX7" fmla="*/ 356935 w 356935"/>
                  <a:gd name="connsiteY7" fmla="*/ 260888 h 439627"/>
                  <a:gd name="connsiteX8" fmla="*/ 356935 w 356935"/>
                  <a:gd name="connsiteY8" fmla="*/ 0 h 439627"/>
                  <a:gd name="connsiteX9" fmla="*/ 310174 w 356935"/>
                  <a:gd name="connsiteY9" fmla="*/ 0 h 439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6935" h="439627">
                    <a:moveTo>
                      <a:pt x="310174" y="260888"/>
                    </a:moveTo>
                    <a:cubicBezTo>
                      <a:pt x="308573" y="333755"/>
                      <a:pt x="248298" y="391529"/>
                      <a:pt x="175545" y="389929"/>
                    </a:cubicBezTo>
                    <a:cubicBezTo>
                      <a:pt x="105035" y="388378"/>
                      <a:pt x="48248" y="331503"/>
                      <a:pt x="46698" y="260888"/>
                    </a:cubicBezTo>
                    <a:lnTo>
                      <a:pt x="46698" y="0"/>
                    </a:lnTo>
                    <a:lnTo>
                      <a:pt x="0" y="0"/>
                    </a:lnTo>
                    <a:lnTo>
                      <a:pt x="0" y="260888"/>
                    </a:lnTo>
                    <a:cubicBezTo>
                      <a:pt x="0" y="359603"/>
                      <a:pt x="79901" y="439627"/>
                      <a:pt x="178468" y="439627"/>
                    </a:cubicBezTo>
                    <a:cubicBezTo>
                      <a:pt x="277035" y="439627"/>
                      <a:pt x="356935" y="359603"/>
                      <a:pt x="356935" y="260888"/>
                    </a:cubicBezTo>
                    <a:lnTo>
                      <a:pt x="356935" y="0"/>
                    </a:lnTo>
                    <a:lnTo>
                      <a:pt x="310174" y="0"/>
                    </a:lnTo>
                    <a:close/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5073A185-A07B-CCDB-D7EC-71DDB35666AE}"/>
                  </a:ext>
                </a:extLst>
              </p:cNvPr>
              <p:cNvSpPr/>
              <p:nvPr/>
            </p:nvSpPr>
            <p:spPr>
              <a:xfrm>
                <a:off x="3464581" y="1919436"/>
                <a:ext cx="556687" cy="440406"/>
              </a:xfrm>
              <a:custGeom>
                <a:avLst/>
                <a:gdLst>
                  <a:gd name="connsiteX0" fmla="*/ 405793 w 556687"/>
                  <a:gd name="connsiteY0" fmla="*/ 15 h 440406"/>
                  <a:gd name="connsiteX1" fmla="*/ 278344 w 556687"/>
                  <a:gd name="connsiteY1" fmla="*/ 70710 h 440406"/>
                  <a:gd name="connsiteX2" fmla="*/ 70580 w 556687"/>
                  <a:gd name="connsiteY2" fmla="*/ 23118 h 440406"/>
                  <a:gd name="connsiteX3" fmla="*/ 0 w 556687"/>
                  <a:gd name="connsiteY3" fmla="*/ 151076 h 440406"/>
                  <a:gd name="connsiteX4" fmla="*/ 0 w 556687"/>
                  <a:gd name="connsiteY4" fmla="*/ 440406 h 440406"/>
                  <a:gd name="connsiteX5" fmla="*/ 46698 w 556687"/>
                  <a:gd name="connsiteY5" fmla="*/ 440406 h 440406"/>
                  <a:gd name="connsiteX6" fmla="*/ 46698 w 556687"/>
                  <a:gd name="connsiteY6" fmla="*/ 151076 h 440406"/>
                  <a:gd name="connsiteX7" fmla="*/ 150830 w 556687"/>
                  <a:gd name="connsiteY7" fmla="*/ 46784 h 440406"/>
                  <a:gd name="connsiteX8" fmla="*/ 254963 w 556687"/>
                  <a:gd name="connsiteY8" fmla="*/ 151076 h 440406"/>
                  <a:gd name="connsiteX9" fmla="*/ 254963 w 556687"/>
                  <a:gd name="connsiteY9" fmla="*/ 440406 h 440406"/>
                  <a:gd name="connsiteX10" fmla="*/ 301724 w 556687"/>
                  <a:gd name="connsiteY10" fmla="*/ 440406 h 440406"/>
                  <a:gd name="connsiteX11" fmla="*/ 301724 w 556687"/>
                  <a:gd name="connsiteY11" fmla="*/ 151076 h 440406"/>
                  <a:gd name="connsiteX12" fmla="*/ 408398 w 556687"/>
                  <a:gd name="connsiteY12" fmla="*/ 49392 h 440406"/>
                  <a:gd name="connsiteX13" fmla="*/ 509926 w 556687"/>
                  <a:gd name="connsiteY13" fmla="*/ 151076 h 440406"/>
                  <a:gd name="connsiteX14" fmla="*/ 509926 w 556687"/>
                  <a:gd name="connsiteY14" fmla="*/ 440406 h 440406"/>
                  <a:gd name="connsiteX15" fmla="*/ 556687 w 556687"/>
                  <a:gd name="connsiteY15" fmla="*/ 440406 h 440406"/>
                  <a:gd name="connsiteX16" fmla="*/ 556687 w 556687"/>
                  <a:gd name="connsiteY16" fmla="*/ 151076 h 440406"/>
                  <a:gd name="connsiteX17" fmla="*/ 405793 w 556687"/>
                  <a:gd name="connsiteY17" fmla="*/ 15 h 44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56687" h="440406">
                    <a:moveTo>
                      <a:pt x="405793" y="15"/>
                    </a:moveTo>
                    <a:cubicBezTo>
                      <a:pt x="354007" y="94"/>
                      <a:pt x="305886" y="26787"/>
                      <a:pt x="278344" y="70710"/>
                    </a:cubicBezTo>
                    <a:cubicBezTo>
                      <a:pt x="234092" y="108"/>
                      <a:pt x="141078" y="-21199"/>
                      <a:pt x="70580" y="23118"/>
                    </a:cubicBezTo>
                    <a:cubicBezTo>
                      <a:pt x="26627" y="50753"/>
                      <a:pt x="-45" y="99096"/>
                      <a:pt x="0" y="151076"/>
                    </a:cubicBezTo>
                    <a:lnTo>
                      <a:pt x="0" y="440406"/>
                    </a:lnTo>
                    <a:lnTo>
                      <a:pt x="46698" y="440406"/>
                    </a:lnTo>
                    <a:lnTo>
                      <a:pt x="46698" y="151076"/>
                    </a:lnTo>
                    <a:cubicBezTo>
                      <a:pt x="46698" y="93477"/>
                      <a:pt x="93319" y="46784"/>
                      <a:pt x="150830" y="46784"/>
                    </a:cubicBezTo>
                    <a:cubicBezTo>
                      <a:pt x="208342" y="46784"/>
                      <a:pt x="254963" y="93477"/>
                      <a:pt x="254963" y="151076"/>
                    </a:cubicBezTo>
                    <a:lnTo>
                      <a:pt x="254963" y="440406"/>
                    </a:lnTo>
                    <a:lnTo>
                      <a:pt x="301724" y="440406"/>
                    </a:lnTo>
                    <a:lnTo>
                      <a:pt x="301724" y="151076"/>
                    </a:lnTo>
                    <a:cubicBezTo>
                      <a:pt x="303147" y="93495"/>
                      <a:pt x="350906" y="47969"/>
                      <a:pt x="408398" y="49392"/>
                    </a:cubicBezTo>
                    <a:cubicBezTo>
                      <a:pt x="463889" y="50765"/>
                      <a:pt x="508554" y="95496"/>
                      <a:pt x="509926" y="151076"/>
                    </a:cubicBezTo>
                    <a:lnTo>
                      <a:pt x="509926" y="440406"/>
                    </a:lnTo>
                    <a:lnTo>
                      <a:pt x="556687" y="440406"/>
                    </a:lnTo>
                    <a:lnTo>
                      <a:pt x="556687" y="151076"/>
                    </a:lnTo>
                    <a:cubicBezTo>
                      <a:pt x="556579" y="67666"/>
                      <a:pt x="489074" y="86"/>
                      <a:pt x="405793" y="15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28019076-A10F-C0F7-35B2-BC3F8ECF2554}"/>
                  </a:ext>
                </a:extLst>
              </p:cNvPr>
              <p:cNvSpPr/>
              <p:nvPr/>
            </p:nvSpPr>
            <p:spPr>
              <a:xfrm>
                <a:off x="1619674" y="1932178"/>
                <a:ext cx="330378" cy="427664"/>
              </a:xfrm>
              <a:custGeom>
                <a:avLst/>
                <a:gdLst>
                  <a:gd name="connsiteX0" fmla="*/ 46571 w 330378"/>
                  <a:gd name="connsiteY0" fmla="*/ 46960 h 427664"/>
                  <a:gd name="connsiteX1" fmla="*/ 173067 w 330378"/>
                  <a:gd name="connsiteY1" fmla="*/ 46960 h 427664"/>
                  <a:gd name="connsiteX2" fmla="*/ 261723 w 330378"/>
                  <a:gd name="connsiteY2" fmla="*/ 131057 h 427664"/>
                  <a:gd name="connsiteX3" fmla="*/ 177751 w 330378"/>
                  <a:gd name="connsiteY3" fmla="*/ 219845 h 427664"/>
                  <a:gd name="connsiteX4" fmla="*/ 173067 w 330378"/>
                  <a:gd name="connsiteY4" fmla="*/ 219845 h 427664"/>
                  <a:gd name="connsiteX5" fmla="*/ 46571 w 330378"/>
                  <a:gd name="connsiteY5" fmla="*/ 219845 h 427664"/>
                  <a:gd name="connsiteX6" fmla="*/ 306108 w 330378"/>
                  <a:gd name="connsiteY6" fmla="*/ 133625 h 427664"/>
                  <a:gd name="connsiteX7" fmla="*/ 173067 w 330378"/>
                  <a:gd name="connsiteY7" fmla="*/ 0 h 427664"/>
                  <a:gd name="connsiteX8" fmla="*/ 0 w 330378"/>
                  <a:gd name="connsiteY8" fmla="*/ 0 h 427664"/>
                  <a:gd name="connsiteX9" fmla="*/ 0 w 330378"/>
                  <a:gd name="connsiteY9" fmla="*/ 427665 h 427664"/>
                  <a:gd name="connsiteX10" fmla="*/ 46761 w 330378"/>
                  <a:gd name="connsiteY10" fmla="*/ 427665 h 427664"/>
                  <a:gd name="connsiteX11" fmla="*/ 46761 w 330378"/>
                  <a:gd name="connsiteY11" fmla="*/ 266678 h 427664"/>
                  <a:gd name="connsiteX12" fmla="*/ 167476 w 330378"/>
                  <a:gd name="connsiteY12" fmla="*/ 266678 h 427664"/>
                  <a:gd name="connsiteX13" fmla="*/ 274976 w 330378"/>
                  <a:gd name="connsiteY13" fmla="*/ 427410 h 427664"/>
                  <a:gd name="connsiteX14" fmla="*/ 330378 w 330378"/>
                  <a:gd name="connsiteY14" fmla="*/ 427410 h 427664"/>
                  <a:gd name="connsiteX15" fmla="*/ 218113 w 330378"/>
                  <a:gd name="connsiteY15" fmla="*/ 258660 h 427664"/>
                  <a:gd name="connsiteX16" fmla="*/ 306108 w 330378"/>
                  <a:gd name="connsiteY16" fmla="*/ 133625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0378" h="427664">
                    <a:moveTo>
                      <a:pt x="46571" y="46960"/>
                    </a:moveTo>
                    <a:lnTo>
                      <a:pt x="173067" y="46960"/>
                    </a:lnTo>
                    <a:cubicBezTo>
                      <a:pt x="220736" y="45664"/>
                      <a:pt x="260427" y="83316"/>
                      <a:pt x="261723" y="131057"/>
                    </a:cubicBezTo>
                    <a:cubicBezTo>
                      <a:pt x="263013" y="178798"/>
                      <a:pt x="225420" y="218550"/>
                      <a:pt x="177751" y="219845"/>
                    </a:cubicBezTo>
                    <a:cubicBezTo>
                      <a:pt x="176190" y="219888"/>
                      <a:pt x="174628" y="219888"/>
                      <a:pt x="173067" y="219845"/>
                    </a:cubicBezTo>
                    <a:lnTo>
                      <a:pt x="46571" y="219845"/>
                    </a:lnTo>
                    <a:close/>
                    <a:moveTo>
                      <a:pt x="306108" y="133625"/>
                    </a:moveTo>
                    <a:cubicBezTo>
                      <a:pt x="306108" y="59975"/>
                      <a:pt x="246605" y="210"/>
                      <a:pt x="173067" y="0"/>
                    </a:cubicBezTo>
                    <a:lnTo>
                      <a:pt x="0" y="0"/>
                    </a:lnTo>
                    <a:lnTo>
                      <a:pt x="0" y="427665"/>
                    </a:lnTo>
                    <a:lnTo>
                      <a:pt x="46761" y="427665"/>
                    </a:lnTo>
                    <a:lnTo>
                      <a:pt x="46761" y="266678"/>
                    </a:lnTo>
                    <a:lnTo>
                      <a:pt x="167476" y="266678"/>
                    </a:lnTo>
                    <a:lnTo>
                      <a:pt x="274976" y="427410"/>
                    </a:lnTo>
                    <a:lnTo>
                      <a:pt x="330378" y="427410"/>
                    </a:lnTo>
                    <a:lnTo>
                      <a:pt x="218113" y="258660"/>
                    </a:lnTo>
                    <a:cubicBezTo>
                      <a:pt x="270719" y="239583"/>
                      <a:pt x="305854" y="189659"/>
                      <a:pt x="306108" y="133625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5A8A3DE8-6D07-5B5D-5FD2-5A61416D9E2C}"/>
                </a:ext>
              </a:extLst>
            </p:cNvPr>
            <p:cNvSpPr/>
            <p:nvPr/>
          </p:nvSpPr>
          <p:spPr>
            <a:xfrm>
              <a:off x="2452799" y="1932369"/>
              <a:ext cx="344165" cy="427473"/>
            </a:xfrm>
            <a:custGeom>
              <a:avLst/>
              <a:gdLst>
                <a:gd name="connsiteX0" fmla="*/ 148734 w 344165"/>
                <a:gd name="connsiteY0" fmla="*/ 0 h 427473"/>
                <a:gd name="connsiteX1" fmla="*/ 0 w 344165"/>
                <a:gd name="connsiteY1" fmla="*/ 0 h 427473"/>
                <a:gd name="connsiteX2" fmla="*/ 0 w 344165"/>
                <a:gd name="connsiteY2" fmla="*/ 46769 h 427473"/>
                <a:gd name="connsiteX3" fmla="*/ 148734 w 344165"/>
                <a:gd name="connsiteY3" fmla="*/ 46769 h 427473"/>
                <a:gd name="connsiteX4" fmla="*/ 148734 w 344165"/>
                <a:gd name="connsiteY4" fmla="*/ 427474 h 427473"/>
                <a:gd name="connsiteX5" fmla="*/ 195431 w 344165"/>
                <a:gd name="connsiteY5" fmla="*/ 427474 h 427473"/>
                <a:gd name="connsiteX6" fmla="*/ 195431 w 344165"/>
                <a:gd name="connsiteY6" fmla="*/ 46769 h 427473"/>
                <a:gd name="connsiteX7" fmla="*/ 344165 w 344165"/>
                <a:gd name="connsiteY7" fmla="*/ 46769 h 427473"/>
                <a:gd name="connsiteX8" fmla="*/ 344165 w 344165"/>
                <a:gd name="connsiteY8" fmla="*/ 0 h 427473"/>
                <a:gd name="connsiteX9" fmla="*/ 195431 w 344165"/>
                <a:gd name="connsiteY9" fmla="*/ 0 h 427473"/>
                <a:gd name="connsiteX10" fmla="*/ 148734 w 344165"/>
                <a:gd name="connsiteY10" fmla="*/ 0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165" h="427473">
                  <a:moveTo>
                    <a:pt x="148734" y="0"/>
                  </a:moveTo>
                  <a:lnTo>
                    <a:pt x="0" y="0"/>
                  </a:lnTo>
                  <a:lnTo>
                    <a:pt x="0" y="46769"/>
                  </a:lnTo>
                  <a:lnTo>
                    <a:pt x="148734" y="46769"/>
                  </a:lnTo>
                  <a:lnTo>
                    <a:pt x="148734" y="427474"/>
                  </a:lnTo>
                  <a:lnTo>
                    <a:pt x="195431" y="427474"/>
                  </a:lnTo>
                  <a:lnTo>
                    <a:pt x="195431" y="46769"/>
                  </a:lnTo>
                  <a:lnTo>
                    <a:pt x="344165" y="46769"/>
                  </a:lnTo>
                  <a:lnTo>
                    <a:pt x="344165" y="0"/>
                  </a:lnTo>
                  <a:lnTo>
                    <a:pt x="195431" y="0"/>
                  </a:lnTo>
                  <a:lnTo>
                    <a:pt x="148734" y="0"/>
                  </a:lnTo>
                  <a:close/>
                </a:path>
              </a:pathLst>
            </a:custGeom>
            <a:solidFill>
              <a:schemeClr val="bg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17BF3DF6-9A2E-4063-203D-372B869956DF}"/>
                </a:ext>
              </a:extLst>
            </p:cNvPr>
            <p:cNvSpPr/>
            <p:nvPr/>
          </p:nvSpPr>
          <p:spPr>
            <a:xfrm>
              <a:off x="2873078" y="1932369"/>
              <a:ext cx="46761" cy="427473"/>
            </a:xfrm>
            <a:custGeom>
              <a:avLst/>
              <a:gdLst>
                <a:gd name="connsiteX0" fmla="*/ 0 w 46761"/>
                <a:gd name="connsiteY0" fmla="*/ 0 h 427473"/>
                <a:gd name="connsiteX1" fmla="*/ 46761 w 46761"/>
                <a:gd name="connsiteY1" fmla="*/ 0 h 427473"/>
                <a:gd name="connsiteX2" fmla="*/ 46761 w 46761"/>
                <a:gd name="connsiteY2" fmla="*/ 427474 h 427473"/>
                <a:gd name="connsiteX3" fmla="*/ 0 w 46761"/>
                <a:gd name="connsiteY3" fmla="*/ 427474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61" h="427473">
                  <a:moveTo>
                    <a:pt x="0" y="0"/>
                  </a:moveTo>
                  <a:lnTo>
                    <a:pt x="46761" y="0"/>
                  </a:lnTo>
                  <a:lnTo>
                    <a:pt x="46761" y="427474"/>
                  </a:lnTo>
                  <a:lnTo>
                    <a:pt x="0" y="427474"/>
                  </a:lnTo>
                  <a:close/>
                </a:path>
              </a:pathLst>
            </a:custGeom>
            <a:solidFill>
              <a:schemeClr val="bg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AFAC03F4-DB2D-B328-D597-E2468CE3F1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58062" y="2668352"/>
            <a:ext cx="6205287" cy="610484"/>
          </a:xfrm>
          <a:prstGeom prst="rect">
            <a:avLst/>
          </a:prstGeom>
        </p:spPr>
        <p:txBody>
          <a:bodyPr lIns="0"/>
          <a:lstStyle>
            <a:lvl1pPr algn="r">
              <a:defRPr sz="3200" b="1">
                <a:solidFill>
                  <a:schemeClr val="bg2"/>
                </a:solidFill>
                <a:latin typeface="+mj-lt"/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presentation 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CB105B7-2462-97C0-9738-164D8B701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58062" y="3377859"/>
            <a:ext cx="6205287" cy="322323"/>
          </a:xfrm>
          <a:prstGeom prst="rect">
            <a:avLst/>
          </a:prstGeom>
        </p:spPr>
        <p:txBody>
          <a:bodyPr wrap="square" lIns="0" tIns="36000" bIns="36000">
            <a:spAutoFit/>
          </a:bodyPr>
          <a:lstStyle>
            <a:lvl1pPr algn="r"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date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05E1367-DA41-5CC3-0C86-8FF210C4EB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58062" y="3709708"/>
            <a:ext cx="6205287" cy="322323"/>
          </a:xfrm>
          <a:prstGeom prst="rect">
            <a:avLst/>
          </a:prstGeom>
        </p:spPr>
        <p:txBody>
          <a:bodyPr wrap="square" lIns="0" tIns="36000" bIns="36000">
            <a:spAutoFit/>
          </a:bodyPr>
          <a:lstStyle>
            <a:lvl1pPr algn="r"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author(s) (if necessary)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F949A3-1861-4296-07C6-E9E327A2AB76}"/>
              </a:ext>
            </a:extLst>
          </p:cNvPr>
          <p:cNvSpPr txBox="1"/>
          <p:nvPr userDrawn="1"/>
        </p:nvSpPr>
        <p:spPr>
          <a:xfrm>
            <a:off x="11899232" y="6569242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aphic 5">
            <a:extLst>
              <a:ext uri="{FF2B5EF4-FFF2-40B4-BE49-F238E27FC236}">
                <a16:creationId xmlns:a16="http://schemas.microsoft.com/office/drawing/2014/main" id="{56059644-22BE-DA2F-C89C-DC7686AC7439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1"/>
          </a:solidFill>
        </p:grpSpPr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CFF50898-6DCE-2272-5BE5-CEE87719DBA6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solidFill>
              <a:schemeClr val="bg2"/>
            </a:solidFill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2"/>
                </a:solidFill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35F4C897-49C7-FBE2-3FC5-C07CBBF3D870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solidFill>
              <a:schemeClr val="bg2"/>
            </a:solidFill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029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/4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945907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" hidden="1">
            <a:extLst>
              <a:ext uri="{FF2B5EF4-FFF2-40B4-BE49-F238E27FC236}">
                <a16:creationId xmlns:a16="http://schemas.microsoft.com/office/drawing/2014/main" id="{50854476-2923-4515-A585-4477FF86118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GB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D9E6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en-GB" noProof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4736" y="172212"/>
            <a:ext cx="7918704" cy="384721"/>
          </a:xfrm>
        </p:spPr>
        <p:txBody>
          <a:bodyPr vert="horz">
            <a:spAutoFit/>
          </a:bodyPr>
          <a:lstStyle>
            <a:lvl1pPr rtl="0"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54735" y="637721"/>
            <a:ext cx="7918704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u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DEC2F904-C5C8-4B39-9C46-6CA56144D86A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GB"/>
              <a:t>Add tracker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31A0EBB-BB8E-4FF8-8997-6572A308F25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 bwMode="ltGray">
          <a:xfrm>
            <a:off x="11296314" y="194098"/>
            <a:ext cx="340950" cy="3409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F35C371-8908-410D-B965-6B7B060F7156}"/>
              </a:ext>
            </a:extLst>
          </p:cNvPr>
          <p:cNvSpPr txBox="1"/>
          <p:nvPr userDrawn="1"/>
        </p:nvSpPr>
        <p:spPr>
          <a:xfrm>
            <a:off x="5829695" y="6620594"/>
            <a:ext cx="532610" cy="232601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fld id="{FCC4E120-177C-6D4A-B74F-68ECF563B0DD}" type="slidenum">
              <a:rPr lang="en-GB" sz="1000" smtClean="0">
                <a:solidFill>
                  <a:srgbClr val="DADEDA">
                    <a:lumMod val="65000"/>
                  </a:srgbClr>
                </a:solidFill>
              </a:rPr>
              <a:pPr algn="ctr" rtl="0"/>
              <a:t>‹#›</a:t>
            </a:fld>
            <a:endParaRPr lang="en-GB" sz="1000">
              <a:solidFill>
                <a:srgbClr val="DADEDA">
                  <a:lumMod val="65000"/>
                </a:srgb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56E829D-9753-48C1-A4E2-3B320F871685}"/>
              </a:ext>
            </a:extLst>
          </p:cNvPr>
          <p:cNvPicPr/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5875" y="6451876"/>
            <a:ext cx="625776" cy="29694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A45FC5C-7D8A-4A8D-90F6-85BA2F116AB5}"/>
              </a:ext>
            </a:extLst>
          </p:cNvPr>
          <p:cNvSpPr txBox="1"/>
          <p:nvPr userDrawn="1"/>
        </p:nvSpPr>
        <p:spPr>
          <a:xfrm>
            <a:off x="554735" y="6629172"/>
            <a:ext cx="2205973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rtl="0"/>
            <a:r>
              <a:rPr lang="en-GB" sz="800" b="1">
                <a:solidFill>
                  <a:srgbClr val="001F5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STRICTLY PRIVATE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002631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rgbClr val="199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B7F60380-1C62-52C1-00E6-F7162F92AB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bg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23342"/>
            <a:ext cx="12233784" cy="6834658"/>
          </a:xfrm>
          <a:prstGeom prst="rect">
            <a:avLst/>
          </a:prstGeom>
        </p:spPr>
      </p:pic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AFAC03F4-DB2D-B328-D597-E2468CE3F1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58062" y="2668352"/>
            <a:ext cx="6205287" cy="610484"/>
          </a:xfrm>
          <a:prstGeom prst="rect">
            <a:avLst/>
          </a:prstGeom>
        </p:spPr>
        <p:txBody>
          <a:bodyPr lIns="0"/>
          <a:lstStyle>
            <a:lvl1pPr algn="r">
              <a:defRPr sz="3200" b="1">
                <a:solidFill>
                  <a:schemeClr val="bg2"/>
                </a:solidFill>
                <a:latin typeface="+mj-lt"/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dirty="0"/>
              <a:t>Enter presentation 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CB105B7-2462-97C0-9738-164D8B701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58062" y="3377859"/>
            <a:ext cx="6205287" cy="322323"/>
          </a:xfrm>
          <a:prstGeom prst="rect">
            <a:avLst/>
          </a:prstGeom>
        </p:spPr>
        <p:txBody>
          <a:bodyPr wrap="square" lIns="0" tIns="36000" bIns="36000">
            <a:spAutoFit/>
          </a:bodyPr>
          <a:lstStyle>
            <a:lvl1pPr algn="r"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date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05E1367-DA41-5CC3-0C86-8FF210C4EB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58062" y="3709708"/>
            <a:ext cx="6205287" cy="322323"/>
          </a:xfrm>
          <a:prstGeom prst="rect">
            <a:avLst/>
          </a:prstGeom>
        </p:spPr>
        <p:txBody>
          <a:bodyPr wrap="square" lIns="0" tIns="36000" bIns="36000">
            <a:spAutoFit/>
          </a:bodyPr>
          <a:lstStyle>
            <a:lvl1pPr algn="r"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author(s) (if necessary)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F949A3-1861-4296-07C6-E9E327A2AB76}"/>
              </a:ext>
            </a:extLst>
          </p:cNvPr>
          <p:cNvSpPr txBox="1"/>
          <p:nvPr userDrawn="1"/>
        </p:nvSpPr>
        <p:spPr>
          <a:xfrm>
            <a:off x="11899232" y="6569242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aphic 7">
            <a:extLst>
              <a:ext uri="{FF2B5EF4-FFF2-40B4-BE49-F238E27FC236}">
                <a16:creationId xmlns:a16="http://schemas.microsoft.com/office/drawing/2014/main" id="{C2C93C81-FA88-F08B-7428-34320693FEFE}"/>
              </a:ext>
            </a:extLst>
          </p:cNvPr>
          <p:cNvGrpSpPr/>
          <p:nvPr userDrawn="1"/>
        </p:nvGrpSpPr>
        <p:grpSpPr>
          <a:xfrm>
            <a:off x="8759259" y="1292770"/>
            <a:ext cx="2782800" cy="456883"/>
            <a:chOff x="1238469" y="1919436"/>
            <a:chExt cx="2782800" cy="456883"/>
          </a:xfrm>
          <a:solidFill>
            <a:schemeClr val="bg1"/>
          </a:solidFill>
        </p:grpSpPr>
        <p:grpSp>
          <p:nvGrpSpPr>
            <p:cNvPr id="4" name="Graphic 7">
              <a:extLst>
                <a:ext uri="{FF2B5EF4-FFF2-40B4-BE49-F238E27FC236}">
                  <a16:creationId xmlns:a16="http://schemas.microsoft.com/office/drawing/2014/main" id="{F56D1F8E-36E0-9BF7-3542-4C43C2ACCDD3}"/>
                </a:ext>
              </a:extLst>
            </p:cNvPr>
            <p:cNvGrpSpPr/>
            <p:nvPr/>
          </p:nvGrpSpPr>
          <p:grpSpPr>
            <a:xfrm>
              <a:off x="1238469" y="1919436"/>
              <a:ext cx="2782800" cy="456883"/>
              <a:chOff x="1238469" y="1919436"/>
              <a:chExt cx="2782800" cy="456883"/>
            </a:xfrm>
            <a:grpFill/>
          </p:grpSpPr>
          <p:sp>
            <p:nvSpPr>
              <p:cNvPr id="7" name="Freeform 8">
                <a:extLst>
                  <a:ext uri="{FF2B5EF4-FFF2-40B4-BE49-F238E27FC236}">
                    <a16:creationId xmlns:a16="http://schemas.microsoft.com/office/drawing/2014/main" id="{4C765721-4922-4F44-C629-BBDCFD0657AF}"/>
                  </a:ext>
                </a:extLst>
              </p:cNvPr>
              <p:cNvSpPr/>
              <p:nvPr/>
            </p:nvSpPr>
            <p:spPr>
              <a:xfrm>
                <a:off x="2000816" y="1922442"/>
                <a:ext cx="161122" cy="161368"/>
              </a:xfrm>
              <a:custGeom>
                <a:avLst/>
                <a:gdLst>
                  <a:gd name="connsiteX0" fmla="*/ 80371 w 161122"/>
                  <a:gd name="connsiteY0" fmla="*/ 46832 h 161368"/>
                  <a:gd name="connsiteX1" fmla="*/ 46825 w 161122"/>
                  <a:gd name="connsiteY1" fmla="*/ 80937 h 161368"/>
                  <a:gd name="connsiteX2" fmla="*/ 80879 w 161122"/>
                  <a:gd name="connsiteY2" fmla="*/ 114534 h 161368"/>
                  <a:gd name="connsiteX3" fmla="*/ 114425 w 161122"/>
                  <a:gd name="connsiteY3" fmla="*/ 80684 h 161368"/>
                  <a:gd name="connsiteX4" fmla="*/ 80625 w 161122"/>
                  <a:gd name="connsiteY4" fmla="*/ 46832 h 161368"/>
                  <a:gd name="connsiteX5" fmla="*/ 80625 w 161122"/>
                  <a:gd name="connsiteY5" fmla="*/ 161368 h 161368"/>
                  <a:gd name="connsiteX6" fmla="*/ 0 w 161122"/>
                  <a:gd name="connsiteY6" fmla="*/ 80748 h 161368"/>
                  <a:gd name="connsiteX7" fmla="*/ 80498 w 161122"/>
                  <a:gd name="connsiteY7" fmla="*/ 0 h 161368"/>
                  <a:gd name="connsiteX8" fmla="*/ 161123 w 161122"/>
                  <a:gd name="connsiteY8" fmla="*/ 80621 h 161368"/>
                  <a:gd name="connsiteX9" fmla="*/ 161123 w 161122"/>
                  <a:gd name="connsiteY9" fmla="*/ 80748 h 161368"/>
                  <a:gd name="connsiteX10" fmla="*/ 80625 w 161122"/>
                  <a:gd name="connsiteY10" fmla="*/ 161368 h 16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22" h="161368">
                    <a:moveTo>
                      <a:pt x="80371" y="46832"/>
                    </a:moveTo>
                    <a:cubicBezTo>
                      <a:pt x="61704" y="46973"/>
                      <a:pt x="46685" y="62243"/>
                      <a:pt x="46825" y="80937"/>
                    </a:cubicBezTo>
                    <a:cubicBezTo>
                      <a:pt x="46965" y="99633"/>
                      <a:pt x="62213" y="114675"/>
                      <a:pt x="80879" y="114534"/>
                    </a:cubicBezTo>
                    <a:cubicBezTo>
                      <a:pt x="99444" y="114394"/>
                      <a:pt x="114425" y="99280"/>
                      <a:pt x="114425" y="80684"/>
                    </a:cubicBezTo>
                    <a:cubicBezTo>
                      <a:pt x="114425" y="61988"/>
                      <a:pt x="99291" y="46832"/>
                      <a:pt x="80625" y="46832"/>
                    </a:cubicBezTo>
                    <a:moveTo>
                      <a:pt x="80625" y="161368"/>
                    </a:moveTo>
                    <a:cubicBezTo>
                      <a:pt x="36132" y="161403"/>
                      <a:pt x="38" y="125309"/>
                      <a:pt x="0" y="80748"/>
                    </a:cubicBezTo>
                    <a:cubicBezTo>
                      <a:pt x="-38" y="36187"/>
                      <a:pt x="36005" y="35"/>
                      <a:pt x="80498" y="0"/>
                    </a:cubicBezTo>
                    <a:cubicBezTo>
                      <a:pt x="124991" y="-35"/>
                      <a:pt x="161085" y="36060"/>
                      <a:pt x="161123" y="80621"/>
                    </a:cubicBezTo>
                    <a:cubicBezTo>
                      <a:pt x="161123" y="80663"/>
                      <a:pt x="161123" y="80705"/>
                      <a:pt x="161123" y="80748"/>
                    </a:cubicBezTo>
                    <a:cubicBezTo>
                      <a:pt x="161085" y="125259"/>
                      <a:pt x="125067" y="161333"/>
                      <a:pt x="80625" y="161368"/>
                    </a:cubicBezTo>
                  </a:path>
                </a:pathLst>
              </a:custGeom>
              <a:solidFill>
                <a:srgbClr val="00D9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" name="Freeform 9">
                <a:extLst>
                  <a:ext uri="{FF2B5EF4-FFF2-40B4-BE49-F238E27FC236}">
                    <a16:creationId xmlns:a16="http://schemas.microsoft.com/office/drawing/2014/main" id="{155BA7E1-D4D0-A687-573E-A9483772EB8F}"/>
                  </a:ext>
                </a:extLst>
              </p:cNvPr>
              <p:cNvSpPr/>
              <p:nvPr/>
            </p:nvSpPr>
            <p:spPr>
              <a:xfrm>
                <a:off x="1997944" y="1919770"/>
                <a:ext cx="455914" cy="456549"/>
              </a:xfrm>
              <a:custGeom>
                <a:avLst/>
                <a:gdLst>
                  <a:gd name="connsiteX0" fmla="*/ 227973 w 455914"/>
                  <a:gd name="connsiteY0" fmla="*/ 0 h 456549"/>
                  <a:gd name="connsiteX1" fmla="*/ 162914 w 455914"/>
                  <a:gd name="connsiteY1" fmla="*/ 9545 h 456549"/>
                  <a:gd name="connsiteX2" fmla="*/ 187185 w 455914"/>
                  <a:gd name="connsiteY2" fmla="*/ 51478 h 456549"/>
                  <a:gd name="connsiteX3" fmla="*/ 404980 w 455914"/>
                  <a:gd name="connsiteY3" fmla="*/ 187394 h 456549"/>
                  <a:gd name="connsiteX4" fmla="*/ 269271 w 455914"/>
                  <a:gd name="connsiteY4" fmla="*/ 405519 h 456549"/>
                  <a:gd name="connsiteX5" fmla="*/ 51475 w 455914"/>
                  <a:gd name="connsiteY5" fmla="*/ 269603 h 456549"/>
                  <a:gd name="connsiteX6" fmla="*/ 51475 w 455914"/>
                  <a:gd name="connsiteY6" fmla="*/ 187394 h 456549"/>
                  <a:gd name="connsiteX7" fmla="*/ 9543 w 455914"/>
                  <a:gd name="connsiteY7" fmla="*/ 163087 h 456549"/>
                  <a:gd name="connsiteX8" fmla="*/ 162895 w 455914"/>
                  <a:gd name="connsiteY8" fmla="*/ 446991 h 456549"/>
                  <a:gd name="connsiteX9" fmla="*/ 446372 w 455914"/>
                  <a:gd name="connsiteY9" fmla="*/ 293403 h 456549"/>
                  <a:gd name="connsiteX10" fmla="*/ 293013 w 455914"/>
                  <a:gd name="connsiteY10" fmla="*/ 9498 h 456549"/>
                  <a:gd name="connsiteX11" fmla="*/ 227973 w 455914"/>
                  <a:gd name="connsiteY11" fmla="*/ 0 h 456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914" h="456549">
                    <a:moveTo>
                      <a:pt x="227973" y="0"/>
                    </a:moveTo>
                    <a:cubicBezTo>
                      <a:pt x="205940" y="-3"/>
                      <a:pt x="184020" y="3212"/>
                      <a:pt x="162914" y="9545"/>
                    </a:cubicBezTo>
                    <a:cubicBezTo>
                      <a:pt x="174058" y="21512"/>
                      <a:pt x="182356" y="35847"/>
                      <a:pt x="187185" y="51478"/>
                    </a:cubicBezTo>
                    <a:cubicBezTo>
                      <a:pt x="284799" y="28776"/>
                      <a:pt x="382311" y="89628"/>
                      <a:pt x="404980" y="187394"/>
                    </a:cubicBezTo>
                    <a:cubicBezTo>
                      <a:pt x="427643" y="285160"/>
                      <a:pt x="366885" y="382818"/>
                      <a:pt x="269271" y="405519"/>
                    </a:cubicBezTo>
                    <a:cubicBezTo>
                      <a:pt x="171650" y="428221"/>
                      <a:pt x="74144" y="367369"/>
                      <a:pt x="51475" y="269603"/>
                    </a:cubicBezTo>
                    <a:cubicBezTo>
                      <a:pt x="45205" y="242560"/>
                      <a:pt x="45205" y="214437"/>
                      <a:pt x="51475" y="187394"/>
                    </a:cubicBezTo>
                    <a:cubicBezTo>
                      <a:pt x="35852" y="182552"/>
                      <a:pt x="21519" y="174243"/>
                      <a:pt x="9543" y="163087"/>
                    </a:cubicBezTo>
                    <a:cubicBezTo>
                      <a:pt x="-26386" y="283897"/>
                      <a:pt x="42269" y="411005"/>
                      <a:pt x="162895" y="446991"/>
                    </a:cubicBezTo>
                    <a:cubicBezTo>
                      <a:pt x="283521" y="482977"/>
                      <a:pt x="410438" y="414214"/>
                      <a:pt x="446372" y="293403"/>
                    </a:cubicBezTo>
                    <a:cubicBezTo>
                      <a:pt x="482301" y="172592"/>
                      <a:pt x="413640" y="45484"/>
                      <a:pt x="293013" y="9498"/>
                    </a:cubicBezTo>
                    <a:cubicBezTo>
                      <a:pt x="271907" y="3201"/>
                      <a:pt x="250001" y="2"/>
                      <a:pt x="227973" y="0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" name="Freeform 10">
                <a:extLst>
                  <a:ext uri="{FF2B5EF4-FFF2-40B4-BE49-F238E27FC236}">
                    <a16:creationId xmlns:a16="http://schemas.microsoft.com/office/drawing/2014/main" id="{ECA19FD5-2AC4-36E8-C08D-559ECECD277B}"/>
                  </a:ext>
                </a:extLst>
              </p:cNvPr>
              <p:cNvSpPr/>
              <p:nvPr/>
            </p:nvSpPr>
            <p:spPr>
              <a:xfrm>
                <a:off x="1238469" y="1932178"/>
                <a:ext cx="306393" cy="427664"/>
              </a:xfrm>
              <a:custGeom>
                <a:avLst/>
                <a:gdLst>
                  <a:gd name="connsiteX0" fmla="*/ 173258 w 306393"/>
                  <a:gd name="connsiteY0" fmla="*/ 219845 h 427664"/>
                  <a:gd name="connsiteX1" fmla="*/ 46698 w 306393"/>
                  <a:gd name="connsiteY1" fmla="*/ 219845 h 427664"/>
                  <a:gd name="connsiteX2" fmla="*/ 46698 w 306393"/>
                  <a:gd name="connsiteY2" fmla="*/ 46960 h 427664"/>
                  <a:gd name="connsiteX3" fmla="*/ 173258 w 306393"/>
                  <a:gd name="connsiteY3" fmla="*/ 46960 h 427664"/>
                  <a:gd name="connsiteX4" fmla="*/ 257227 w 306393"/>
                  <a:gd name="connsiteY4" fmla="*/ 135748 h 427664"/>
                  <a:gd name="connsiteX5" fmla="*/ 173258 w 306393"/>
                  <a:gd name="connsiteY5" fmla="*/ 219845 h 427664"/>
                  <a:gd name="connsiteX6" fmla="*/ 173258 w 306393"/>
                  <a:gd name="connsiteY6" fmla="*/ 0 h 427664"/>
                  <a:gd name="connsiteX7" fmla="*/ 0 w 306393"/>
                  <a:gd name="connsiteY7" fmla="*/ 0 h 427664"/>
                  <a:gd name="connsiteX8" fmla="*/ 0 w 306393"/>
                  <a:gd name="connsiteY8" fmla="*/ 427665 h 427664"/>
                  <a:gd name="connsiteX9" fmla="*/ 46698 w 306393"/>
                  <a:gd name="connsiteY9" fmla="*/ 427665 h 427664"/>
                  <a:gd name="connsiteX10" fmla="*/ 46698 w 306393"/>
                  <a:gd name="connsiteY10" fmla="*/ 266678 h 427664"/>
                  <a:gd name="connsiteX11" fmla="*/ 173258 w 306393"/>
                  <a:gd name="connsiteY11" fmla="*/ 266678 h 427664"/>
                  <a:gd name="connsiteX12" fmla="*/ 306394 w 306393"/>
                  <a:gd name="connsiteY12" fmla="*/ 133339 h 427664"/>
                  <a:gd name="connsiteX13" fmla="*/ 173258 w 306393"/>
                  <a:gd name="connsiteY13" fmla="*/ 0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6393" h="427664">
                    <a:moveTo>
                      <a:pt x="173258" y="219845"/>
                    </a:moveTo>
                    <a:lnTo>
                      <a:pt x="46698" y="219845"/>
                    </a:lnTo>
                    <a:lnTo>
                      <a:pt x="46698" y="46960"/>
                    </a:lnTo>
                    <a:lnTo>
                      <a:pt x="173258" y="46960"/>
                    </a:lnTo>
                    <a:cubicBezTo>
                      <a:pt x="220926" y="48255"/>
                      <a:pt x="258521" y="88007"/>
                      <a:pt x="257227" y="135748"/>
                    </a:cubicBezTo>
                    <a:cubicBezTo>
                      <a:pt x="255983" y="181668"/>
                      <a:pt x="219107" y="218600"/>
                      <a:pt x="173258" y="219845"/>
                    </a:cubicBezTo>
                    <a:moveTo>
                      <a:pt x="173258" y="0"/>
                    </a:moveTo>
                    <a:lnTo>
                      <a:pt x="0" y="0"/>
                    </a:lnTo>
                    <a:lnTo>
                      <a:pt x="0" y="427665"/>
                    </a:lnTo>
                    <a:lnTo>
                      <a:pt x="46698" y="427665"/>
                    </a:lnTo>
                    <a:lnTo>
                      <a:pt x="46698" y="266678"/>
                    </a:lnTo>
                    <a:lnTo>
                      <a:pt x="173258" y="266678"/>
                    </a:lnTo>
                    <a:cubicBezTo>
                      <a:pt x="246787" y="266678"/>
                      <a:pt x="306394" y="206980"/>
                      <a:pt x="306394" y="133339"/>
                    </a:cubicBezTo>
                    <a:cubicBezTo>
                      <a:pt x="306394" y="59698"/>
                      <a:pt x="246787" y="0"/>
                      <a:pt x="173258" y="0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" name="Freeform 11">
                <a:extLst>
                  <a:ext uri="{FF2B5EF4-FFF2-40B4-BE49-F238E27FC236}">
                    <a16:creationId xmlns:a16="http://schemas.microsoft.com/office/drawing/2014/main" id="{7DB444BB-1DD2-4EF6-2B81-3AFA0B83AB2C}"/>
                  </a:ext>
                </a:extLst>
              </p:cNvPr>
              <p:cNvSpPr/>
              <p:nvPr/>
            </p:nvSpPr>
            <p:spPr>
              <a:xfrm>
                <a:off x="3013743" y="1932178"/>
                <a:ext cx="356935" cy="439627"/>
              </a:xfrm>
              <a:custGeom>
                <a:avLst/>
                <a:gdLst>
                  <a:gd name="connsiteX0" fmla="*/ 310174 w 356935"/>
                  <a:gd name="connsiteY0" fmla="*/ 260888 h 439627"/>
                  <a:gd name="connsiteX1" fmla="*/ 175545 w 356935"/>
                  <a:gd name="connsiteY1" fmla="*/ 389929 h 439627"/>
                  <a:gd name="connsiteX2" fmla="*/ 46698 w 356935"/>
                  <a:gd name="connsiteY2" fmla="*/ 260888 h 439627"/>
                  <a:gd name="connsiteX3" fmla="*/ 46698 w 356935"/>
                  <a:gd name="connsiteY3" fmla="*/ 0 h 439627"/>
                  <a:gd name="connsiteX4" fmla="*/ 0 w 356935"/>
                  <a:gd name="connsiteY4" fmla="*/ 0 h 439627"/>
                  <a:gd name="connsiteX5" fmla="*/ 0 w 356935"/>
                  <a:gd name="connsiteY5" fmla="*/ 260888 h 439627"/>
                  <a:gd name="connsiteX6" fmla="*/ 178468 w 356935"/>
                  <a:gd name="connsiteY6" fmla="*/ 439627 h 439627"/>
                  <a:gd name="connsiteX7" fmla="*/ 356935 w 356935"/>
                  <a:gd name="connsiteY7" fmla="*/ 260888 h 439627"/>
                  <a:gd name="connsiteX8" fmla="*/ 356935 w 356935"/>
                  <a:gd name="connsiteY8" fmla="*/ 0 h 439627"/>
                  <a:gd name="connsiteX9" fmla="*/ 310174 w 356935"/>
                  <a:gd name="connsiteY9" fmla="*/ 0 h 439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6935" h="439627">
                    <a:moveTo>
                      <a:pt x="310174" y="260888"/>
                    </a:moveTo>
                    <a:cubicBezTo>
                      <a:pt x="308573" y="333755"/>
                      <a:pt x="248298" y="391529"/>
                      <a:pt x="175545" y="389929"/>
                    </a:cubicBezTo>
                    <a:cubicBezTo>
                      <a:pt x="105035" y="388378"/>
                      <a:pt x="48248" y="331503"/>
                      <a:pt x="46698" y="260888"/>
                    </a:cubicBezTo>
                    <a:lnTo>
                      <a:pt x="46698" y="0"/>
                    </a:lnTo>
                    <a:lnTo>
                      <a:pt x="0" y="0"/>
                    </a:lnTo>
                    <a:lnTo>
                      <a:pt x="0" y="260888"/>
                    </a:lnTo>
                    <a:cubicBezTo>
                      <a:pt x="0" y="359603"/>
                      <a:pt x="79901" y="439627"/>
                      <a:pt x="178468" y="439627"/>
                    </a:cubicBezTo>
                    <a:cubicBezTo>
                      <a:pt x="277035" y="439627"/>
                      <a:pt x="356935" y="359603"/>
                      <a:pt x="356935" y="260888"/>
                    </a:cubicBezTo>
                    <a:lnTo>
                      <a:pt x="356935" y="0"/>
                    </a:lnTo>
                    <a:lnTo>
                      <a:pt x="310174" y="0"/>
                    </a:lnTo>
                    <a:close/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" name="Freeform 12">
                <a:extLst>
                  <a:ext uri="{FF2B5EF4-FFF2-40B4-BE49-F238E27FC236}">
                    <a16:creationId xmlns:a16="http://schemas.microsoft.com/office/drawing/2014/main" id="{CC99DE6B-F632-1567-78B6-5998895D9791}"/>
                  </a:ext>
                </a:extLst>
              </p:cNvPr>
              <p:cNvSpPr/>
              <p:nvPr/>
            </p:nvSpPr>
            <p:spPr>
              <a:xfrm>
                <a:off x="3464581" y="1919436"/>
                <a:ext cx="556687" cy="440406"/>
              </a:xfrm>
              <a:custGeom>
                <a:avLst/>
                <a:gdLst>
                  <a:gd name="connsiteX0" fmla="*/ 405793 w 556687"/>
                  <a:gd name="connsiteY0" fmla="*/ 15 h 440406"/>
                  <a:gd name="connsiteX1" fmla="*/ 278344 w 556687"/>
                  <a:gd name="connsiteY1" fmla="*/ 70710 h 440406"/>
                  <a:gd name="connsiteX2" fmla="*/ 70580 w 556687"/>
                  <a:gd name="connsiteY2" fmla="*/ 23118 h 440406"/>
                  <a:gd name="connsiteX3" fmla="*/ 0 w 556687"/>
                  <a:gd name="connsiteY3" fmla="*/ 151076 h 440406"/>
                  <a:gd name="connsiteX4" fmla="*/ 0 w 556687"/>
                  <a:gd name="connsiteY4" fmla="*/ 440406 h 440406"/>
                  <a:gd name="connsiteX5" fmla="*/ 46698 w 556687"/>
                  <a:gd name="connsiteY5" fmla="*/ 440406 h 440406"/>
                  <a:gd name="connsiteX6" fmla="*/ 46698 w 556687"/>
                  <a:gd name="connsiteY6" fmla="*/ 151076 h 440406"/>
                  <a:gd name="connsiteX7" fmla="*/ 150830 w 556687"/>
                  <a:gd name="connsiteY7" fmla="*/ 46784 h 440406"/>
                  <a:gd name="connsiteX8" fmla="*/ 254963 w 556687"/>
                  <a:gd name="connsiteY8" fmla="*/ 151076 h 440406"/>
                  <a:gd name="connsiteX9" fmla="*/ 254963 w 556687"/>
                  <a:gd name="connsiteY9" fmla="*/ 440406 h 440406"/>
                  <a:gd name="connsiteX10" fmla="*/ 301724 w 556687"/>
                  <a:gd name="connsiteY10" fmla="*/ 440406 h 440406"/>
                  <a:gd name="connsiteX11" fmla="*/ 301724 w 556687"/>
                  <a:gd name="connsiteY11" fmla="*/ 151076 h 440406"/>
                  <a:gd name="connsiteX12" fmla="*/ 408398 w 556687"/>
                  <a:gd name="connsiteY12" fmla="*/ 49392 h 440406"/>
                  <a:gd name="connsiteX13" fmla="*/ 509926 w 556687"/>
                  <a:gd name="connsiteY13" fmla="*/ 151076 h 440406"/>
                  <a:gd name="connsiteX14" fmla="*/ 509926 w 556687"/>
                  <a:gd name="connsiteY14" fmla="*/ 440406 h 440406"/>
                  <a:gd name="connsiteX15" fmla="*/ 556687 w 556687"/>
                  <a:gd name="connsiteY15" fmla="*/ 440406 h 440406"/>
                  <a:gd name="connsiteX16" fmla="*/ 556687 w 556687"/>
                  <a:gd name="connsiteY16" fmla="*/ 151076 h 440406"/>
                  <a:gd name="connsiteX17" fmla="*/ 405793 w 556687"/>
                  <a:gd name="connsiteY17" fmla="*/ 15 h 44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56687" h="440406">
                    <a:moveTo>
                      <a:pt x="405793" y="15"/>
                    </a:moveTo>
                    <a:cubicBezTo>
                      <a:pt x="354007" y="94"/>
                      <a:pt x="305886" y="26787"/>
                      <a:pt x="278344" y="70710"/>
                    </a:cubicBezTo>
                    <a:cubicBezTo>
                      <a:pt x="234092" y="108"/>
                      <a:pt x="141078" y="-21199"/>
                      <a:pt x="70580" y="23118"/>
                    </a:cubicBezTo>
                    <a:cubicBezTo>
                      <a:pt x="26627" y="50753"/>
                      <a:pt x="-45" y="99096"/>
                      <a:pt x="0" y="151076"/>
                    </a:cubicBezTo>
                    <a:lnTo>
                      <a:pt x="0" y="440406"/>
                    </a:lnTo>
                    <a:lnTo>
                      <a:pt x="46698" y="440406"/>
                    </a:lnTo>
                    <a:lnTo>
                      <a:pt x="46698" y="151076"/>
                    </a:lnTo>
                    <a:cubicBezTo>
                      <a:pt x="46698" y="93477"/>
                      <a:pt x="93319" y="46784"/>
                      <a:pt x="150830" y="46784"/>
                    </a:cubicBezTo>
                    <a:cubicBezTo>
                      <a:pt x="208342" y="46784"/>
                      <a:pt x="254963" y="93477"/>
                      <a:pt x="254963" y="151076"/>
                    </a:cubicBezTo>
                    <a:lnTo>
                      <a:pt x="254963" y="440406"/>
                    </a:lnTo>
                    <a:lnTo>
                      <a:pt x="301724" y="440406"/>
                    </a:lnTo>
                    <a:lnTo>
                      <a:pt x="301724" y="151076"/>
                    </a:lnTo>
                    <a:cubicBezTo>
                      <a:pt x="303147" y="93495"/>
                      <a:pt x="350906" y="47969"/>
                      <a:pt x="408398" y="49392"/>
                    </a:cubicBezTo>
                    <a:cubicBezTo>
                      <a:pt x="463889" y="50765"/>
                      <a:pt x="508554" y="95496"/>
                      <a:pt x="509926" y="151076"/>
                    </a:cubicBezTo>
                    <a:lnTo>
                      <a:pt x="509926" y="440406"/>
                    </a:lnTo>
                    <a:lnTo>
                      <a:pt x="556687" y="440406"/>
                    </a:lnTo>
                    <a:lnTo>
                      <a:pt x="556687" y="151076"/>
                    </a:lnTo>
                    <a:cubicBezTo>
                      <a:pt x="556579" y="67666"/>
                      <a:pt x="489074" y="86"/>
                      <a:pt x="405793" y="15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2" name="Freeform 13">
                <a:extLst>
                  <a:ext uri="{FF2B5EF4-FFF2-40B4-BE49-F238E27FC236}">
                    <a16:creationId xmlns:a16="http://schemas.microsoft.com/office/drawing/2014/main" id="{B8C7FF22-D6BF-76D5-4698-F97FAEB77905}"/>
                  </a:ext>
                </a:extLst>
              </p:cNvPr>
              <p:cNvSpPr/>
              <p:nvPr/>
            </p:nvSpPr>
            <p:spPr>
              <a:xfrm>
                <a:off x="1619674" y="1932178"/>
                <a:ext cx="330378" cy="427664"/>
              </a:xfrm>
              <a:custGeom>
                <a:avLst/>
                <a:gdLst>
                  <a:gd name="connsiteX0" fmla="*/ 46571 w 330378"/>
                  <a:gd name="connsiteY0" fmla="*/ 46960 h 427664"/>
                  <a:gd name="connsiteX1" fmla="*/ 173067 w 330378"/>
                  <a:gd name="connsiteY1" fmla="*/ 46960 h 427664"/>
                  <a:gd name="connsiteX2" fmla="*/ 261723 w 330378"/>
                  <a:gd name="connsiteY2" fmla="*/ 131057 h 427664"/>
                  <a:gd name="connsiteX3" fmla="*/ 177751 w 330378"/>
                  <a:gd name="connsiteY3" fmla="*/ 219845 h 427664"/>
                  <a:gd name="connsiteX4" fmla="*/ 173067 w 330378"/>
                  <a:gd name="connsiteY4" fmla="*/ 219845 h 427664"/>
                  <a:gd name="connsiteX5" fmla="*/ 46571 w 330378"/>
                  <a:gd name="connsiteY5" fmla="*/ 219845 h 427664"/>
                  <a:gd name="connsiteX6" fmla="*/ 306108 w 330378"/>
                  <a:gd name="connsiteY6" fmla="*/ 133625 h 427664"/>
                  <a:gd name="connsiteX7" fmla="*/ 173067 w 330378"/>
                  <a:gd name="connsiteY7" fmla="*/ 0 h 427664"/>
                  <a:gd name="connsiteX8" fmla="*/ 0 w 330378"/>
                  <a:gd name="connsiteY8" fmla="*/ 0 h 427664"/>
                  <a:gd name="connsiteX9" fmla="*/ 0 w 330378"/>
                  <a:gd name="connsiteY9" fmla="*/ 427665 h 427664"/>
                  <a:gd name="connsiteX10" fmla="*/ 46761 w 330378"/>
                  <a:gd name="connsiteY10" fmla="*/ 427665 h 427664"/>
                  <a:gd name="connsiteX11" fmla="*/ 46761 w 330378"/>
                  <a:gd name="connsiteY11" fmla="*/ 266678 h 427664"/>
                  <a:gd name="connsiteX12" fmla="*/ 167476 w 330378"/>
                  <a:gd name="connsiteY12" fmla="*/ 266678 h 427664"/>
                  <a:gd name="connsiteX13" fmla="*/ 274976 w 330378"/>
                  <a:gd name="connsiteY13" fmla="*/ 427410 h 427664"/>
                  <a:gd name="connsiteX14" fmla="*/ 330378 w 330378"/>
                  <a:gd name="connsiteY14" fmla="*/ 427410 h 427664"/>
                  <a:gd name="connsiteX15" fmla="*/ 218113 w 330378"/>
                  <a:gd name="connsiteY15" fmla="*/ 258660 h 427664"/>
                  <a:gd name="connsiteX16" fmla="*/ 306108 w 330378"/>
                  <a:gd name="connsiteY16" fmla="*/ 133625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0378" h="427664">
                    <a:moveTo>
                      <a:pt x="46571" y="46960"/>
                    </a:moveTo>
                    <a:lnTo>
                      <a:pt x="173067" y="46960"/>
                    </a:lnTo>
                    <a:cubicBezTo>
                      <a:pt x="220736" y="45664"/>
                      <a:pt x="260427" y="83316"/>
                      <a:pt x="261723" y="131057"/>
                    </a:cubicBezTo>
                    <a:cubicBezTo>
                      <a:pt x="263013" y="178798"/>
                      <a:pt x="225420" y="218550"/>
                      <a:pt x="177751" y="219845"/>
                    </a:cubicBezTo>
                    <a:cubicBezTo>
                      <a:pt x="176190" y="219888"/>
                      <a:pt x="174628" y="219888"/>
                      <a:pt x="173067" y="219845"/>
                    </a:cubicBezTo>
                    <a:lnTo>
                      <a:pt x="46571" y="219845"/>
                    </a:lnTo>
                    <a:close/>
                    <a:moveTo>
                      <a:pt x="306108" y="133625"/>
                    </a:moveTo>
                    <a:cubicBezTo>
                      <a:pt x="306108" y="59975"/>
                      <a:pt x="246605" y="210"/>
                      <a:pt x="173067" y="0"/>
                    </a:cubicBezTo>
                    <a:lnTo>
                      <a:pt x="0" y="0"/>
                    </a:lnTo>
                    <a:lnTo>
                      <a:pt x="0" y="427665"/>
                    </a:lnTo>
                    <a:lnTo>
                      <a:pt x="46761" y="427665"/>
                    </a:lnTo>
                    <a:lnTo>
                      <a:pt x="46761" y="266678"/>
                    </a:lnTo>
                    <a:lnTo>
                      <a:pt x="167476" y="266678"/>
                    </a:lnTo>
                    <a:lnTo>
                      <a:pt x="274976" y="427410"/>
                    </a:lnTo>
                    <a:lnTo>
                      <a:pt x="330378" y="427410"/>
                    </a:lnTo>
                    <a:lnTo>
                      <a:pt x="218113" y="258660"/>
                    </a:lnTo>
                    <a:cubicBezTo>
                      <a:pt x="270719" y="239583"/>
                      <a:pt x="305854" y="189659"/>
                      <a:pt x="306108" y="133625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5CE6A034-66B7-40C0-C7A6-8CFB0B8C06E2}"/>
                </a:ext>
              </a:extLst>
            </p:cNvPr>
            <p:cNvSpPr/>
            <p:nvPr/>
          </p:nvSpPr>
          <p:spPr>
            <a:xfrm>
              <a:off x="2452799" y="1932369"/>
              <a:ext cx="344165" cy="427473"/>
            </a:xfrm>
            <a:custGeom>
              <a:avLst/>
              <a:gdLst>
                <a:gd name="connsiteX0" fmla="*/ 148734 w 344165"/>
                <a:gd name="connsiteY0" fmla="*/ 0 h 427473"/>
                <a:gd name="connsiteX1" fmla="*/ 0 w 344165"/>
                <a:gd name="connsiteY1" fmla="*/ 0 h 427473"/>
                <a:gd name="connsiteX2" fmla="*/ 0 w 344165"/>
                <a:gd name="connsiteY2" fmla="*/ 46769 h 427473"/>
                <a:gd name="connsiteX3" fmla="*/ 148734 w 344165"/>
                <a:gd name="connsiteY3" fmla="*/ 46769 h 427473"/>
                <a:gd name="connsiteX4" fmla="*/ 148734 w 344165"/>
                <a:gd name="connsiteY4" fmla="*/ 427474 h 427473"/>
                <a:gd name="connsiteX5" fmla="*/ 195431 w 344165"/>
                <a:gd name="connsiteY5" fmla="*/ 427474 h 427473"/>
                <a:gd name="connsiteX6" fmla="*/ 195431 w 344165"/>
                <a:gd name="connsiteY6" fmla="*/ 46769 h 427473"/>
                <a:gd name="connsiteX7" fmla="*/ 344165 w 344165"/>
                <a:gd name="connsiteY7" fmla="*/ 46769 h 427473"/>
                <a:gd name="connsiteX8" fmla="*/ 344165 w 344165"/>
                <a:gd name="connsiteY8" fmla="*/ 0 h 427473"/>
                <a:gd name="connsiteX9" fmla="*/ 195431 w 344165"/>
                <a:gd name="connsiteY9" fmla="*/ 0 h 427473"/>
                <a:gd name="connsiteX10" fmla="*/ 148734 w 344165"/>
                <a:gd name="connsiteY10" fmla="*/ 0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165" h="427473">
                  <a:moveTo>
                    <a:pt x="148734" y="0"/>
                  </a:moveTo>
                  <a:lnTo>
                    <a:pt x="0" y="0"/>
                  </a:lnTo>
                  <a:lnTo>
                    <a:pt x="0" y="46769"/>
                  </a:lnTo>
                  <a:lnTo>
                    <a:pt x="148734" y="46769"/>
                  </a:lnTo>
                  <a:lnTo>
                    <a:pt x="148734" y="427474"/>
                  </a:lnTo>
                  <a:lnTo>
                    <a:pt x="195431" y="427474"/>
                  </a:lnTo>
                  <a:lnTo>
                    <a:pt x="195431" y="46769"/>
                  </a:lnTo>
                  <a:lnTo>
                    <a:pt x="344165" y="46769"/>
                  </a:lnTo>
                  <a:lnTo>
                    <a:pt x="344165" y="0"/>
                  </a:lnTo>
                  <a:lnTo>
                    <a:pt x="195431" y="0"/>
                  </a:lnTo>
                  <a:lnTo>
                    <a:pt x="148734" y="0"/>
                  </a:lnTo>
                  <a:close/>
                </a:path>
              </a:pathLst>
            </a:custGeom>
            <a:solidFill>
              <a:schemeClr val="bg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479CA841-53C8-FD5C-174B-97F86D3D2F76}"/>
                </a:ext>
              </a:extLst>
            </p:cNvPr>
            <p:cNvSpPr/>
            <p:nvPr/>
          </p:nvSpPr>
          <p:spPr>
            <a:xfrm>
              <a:off x="2873078" y="1932369"/>
              <a:ext cx="46761" cy="427473"/>
            </a:xfrm>
            <a:custGeom>
              <a:avLst/>
              <a:gdLst>
                <a:gd name="connsiteX0" fmla="*/ 0 w 46761"/>
                <a:gd name="connsiteY0" fmla="*/ 0 h 427473"/>
                <a:gd name="connsiteX1" fmla="*/ 46761 w 46761"/>
                <a:gd name="connsiteY1" fmla="*/ 0 h 427473"/>
                <a:gd name="connsiteX2" fmla="*/ 46761 w 46761"/>
                <a:gd name="connsiteY2" fmla="*/ 427474 h 427473"/>
                <a:gd name="connsiteX3" fmla="*/ 0 w 46761"/>
                <a:gd name="connsiteY3" fmla="*/ 427474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61" h="427473">
                  <a:moveTo>
                    <a:pt x="0" y="0"/>
                  </a:moveTo>
                  <a:lnTo>
                    <a:pt x="46761" y="0"/>
                  </a:lnTo>
                  <a:lnTo>
                    <a:pt x="46761" y="427474"/>
                  </a:lnTo>
                  <a:lnTo>
                    <a:pt x="0" y="427474"/>
                  </a:lnTo>
                  <a:close/>
                </a:path>
              </a:pathLst>
            </a:custGeom>
            <a:solidFill>
              <a:schemeClr val="bg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17448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ey"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628407F5-FC2E-6E63-50DE-EAEE12CE57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93" y="274698"/>
            <a:ext cx="10879793" cy="443198"/>
          </a:xfrm>
          <a:prstGeom prst="rect">
            <a:avLst/>
          </a:prstGeom>
          <a:noFill/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85482A-294A-45EB-34BD-D04BD2701680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tx1"/>
                </a:solidFill>
              </a:rPr>
              <a:t>‹#›</a:t>
            </a:fld>
            <a:endParaRPr lang="en-US" sz="1200" dirty="0">
              <a:solidFill>
                <a:schemeClr val="tx1"/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DD910C3-FC2A-3EAF-6885-7BB20AF10E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7650" y="6453323"/>
            <a:ext cx="1124716" cy="24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5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4">
          <p15:clr>
            <a:srgbClr val="FBAE40"/>
          </p15:clr>
        </p15:guide>
        <p15:guide id="2" orient="horz" pos="39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bg>
      <p:bgPr>
        <a:solidFill>
          <a:srgbClr val="199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A73E116-4688-7559-C116-D7A9DBA3955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-523876" y="2649448"/>
            <a:ext cx="4467226" cy="4467226"/>
            <a:chOff x="3238499" y="1590674"/>
            <a:chExt cx="3240000" cy="3240000"/>
          </a:xfrm>
        </p:grpSpPr>
        <p:grpSp>
          <p:nvGrpSpPr>
            <p:cNvPr id="5" name="Graphic 5">
              <a:extLst>
                <a:ext uri="{FF2B5EF4-FFF2-40B4-BE49-F238E27FC236}">
                  <a16:creationId xmlns:a16="http://schemas.microsoft.com/office/drawing/2014/main" id="{0861E9F6-52C9-7E1B-5187-5F7BB4966AA5}"/>
                </a:ext>
              </a:extLst>
            </p:cNvPr>
            <p:cNvGrpSpPr/>
            <p:nvPr userDrawn="1"/>
          </p:nvGrpSpPr>
          <p:grpSpPr>
            <a:xfrm>
              <a:off x="5698875" y="1819275"/>
              <a:ext cx="540000" cy="540000"/>
              <a:chOff x="478221" y="206885"/>
              <a:chExt cx="342945" cy="342912"/>
            </a:xfrm>
            <a:solidFill>
              <a:schemeClr val="bg1"/>
            </a:solidFill>
          </p:grpSpPr>
          <p:sp>
            <p:nvSpPr>
              <p:cNvPr id="7" name="Freeform 7">
                <a:extLst>
                  <a:ext uri="{FF2B5EF4-FFF2-40B4-BE49-F238E27FC236}">
                    <a16:creationId xmlns:a16="http://schemas.microsoft.com/office/drawing/2014/main" id="{F23D2E30-F71F-975B-02A9-F37EB0DB768E}"/>
                  </a:ext>
                </a:extLst>
              </p:cNvPr>
              <p:cNvSpPr/>
              <p:nvPr/>
            </p:nvSpPr>
            <p:spPr>
              <a:xfrm>
                <a:off x="478221" y="206885"/>
                <a:ext cx="342945" cy="342912"/>
              </a:xfrm>
              <a:custGeom>
                <a:avLst/>
                <a:gdLst>
                  <a:gd name="connsiteX0" fmla="*/ 171418 w 342945"/>
                  <a:gd name="connsiteY0" fmla="*/ 0 h 342912"/>
                  <a:gd name="connsiteX1" fmla="*/ 89590 w 342945"/>
                  <a:gd name="connsiteY1" fmla="*/ 20843 h 342912"/>
                  <a:gd name="connsiteX2" fmla="*/ 100591 w 342945"/>
                  <a:gd name="connsiteY2" fmla="*/ 35703 h 342912"/>
                  <a:gd name="connsiteX3" fmla="*/ 307538 w 342945"/>
                  <a:gd name="connsiteY3" fmla="*/ 100613 h 342912"/>
                  <a:gd name="connsiteX4" fmla="*/ 242629 w 342945"/>
                  <a:gd name="connsiteY4" fmla="*/ 307560 h 342912"/>
                  <a:gd name="connsiteX5" fmla="*/ 35682 w 342945"/>
                  <a:gd name="connsiteY5" fmla="*/ 242651 h 342912"/>
                  <a:gd name="connsiteX6" fmla="*/ 35682 w 342945"/>
                  <a:gd name="connsiteY6" fmla="*/ 100613 h 342912"/>
                  <a:gd name="connsiteX7" fmla="*/ 20821 w 342945"/>
                  <a:gd name="connsiteY7" fmla="*/ 89612 h 342912"/>
                  <a:gd name="connsiteX8" fmla="*/ 89645 w 342945"/>
                  <a:gd name="connsiteY8" fmla="*/ 322092 h 342912"/>
                  <a:gd name="connsiteX9" fmla="*/ 322124 w 342945"/>
                  <a:gd name="connsiteY9" fmla="*/ 253268 h 342912"/>
                  <a:gd name="connsiteX10" fmla="*/ 253301 w 342945"/>
                  <a:gd name="connsiteY10" fmla="*/ 20789 h 342912"/>
                  <a:gd name="connsiteX11" fmla="*/ 171418 w 342945"/>
                  <a:gd name="connsiteY11" fmla="*/ 0 h 34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2945" h="342912">
                    <a:moveTo>
                      <a:pt x="171418" y="0"/>
                    </a:moveTo>
                    <a:cubicBezTo>
                      <a:pt x="142824" y="-41"/>
                      <a:pt x="114680" y="7128"/>
                      <a:pt x="89590" y="20843"/>
                    </a:cubicBezTo>
                    <a:cubicBezTo>
                      <a:pt x="94180" y="25042"/>
                      <a:pt x="97915" y="30088"/>
                      <a:pt x="100591" y="35703"/>
                    </a:cubicBezTo>
                    <a:cubicBezTo>
                      <a:pt x="175662" y="-3519"/>
                      <a:pt x="268316" y="25541"/>
                      <a:pt x="307538" y="100613"/>
                    </a:cubicBezTo>
                    <a:cubicBezTo>
                      <a:pt x="346761" y="175684"/>
                      <a:pt x="317701" y="268338"/>
                      <a:pt x="242629" y="307560"/>
                    </a:cubicBezTo>
                    <a:cubicBezTo>
                      <a:pt x="167558" y="346783"/>
                      <a:pt x="74904" y="317722"/>
                      <a:pt x="35682" y="242651"/>
                    </a:cubicBezTo>
                    <a:cubicBezTo>
                      <a:pt x="12435" y="198158"/>
                      <a:pt x="12435" y="145105"/>
                      <a:pt x="35682" y="100613"/>
                    </a:cubicBezTo>
                    <a:cubicBezTo>
                      <a:pt x="30066" y="97936"/>
                      <a:pt x="25020" y="94201"/>
                      <a:pt x="20821" y="89612"/>
                    </a:cubicBezTo>
                    <a:cubicBezTo>
                      <a:pt x="-24371" y="172815"/>
                      <a:pt x="6442" y="276899"/>
                      <a:pt x="89645" y="322092"/>
                    </a:cubicBezTo>
                    <a:cubicBezTo>
                      <a:pt x="172847" y="367284"/>
                      <a:pt x="276931" y="336471"/>
                      <a:pt x="322124" y="253268"/>
                    </a:cubicBezTo>
                    <a:cubicBezTo>
                      <a:pt x="367317" y="170065"/>
                      <a:pt x="336503" y="65981"/>
                      <a:pt x="253301" y="20789"/>
                    </a:cubicBezTo>
                    <a:cubicBezTo>
                      <a:pt x="228168" y="7138"/>
                      <a:pt x="200019" y="-9"/>
                      <a:pt x="171418" y="0"/>
                    </a:cubicBezTo>
                  </a:path>
                </a:pathLst>
              </a:custGeom>
              <a:solidFill>
                <a:schemeClr val="bg2"/>
              </a:solidFill>
              <a:ln w="6290" cap="flat" cmpd="sng" algn="ctr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rtlCol="0" anchor="ctr"/>
              <a:lstStyle/>
              <a:p>
                <a:pPr algn="ctr"/>
                <a:endParaRPr lang="en-GB" sz="2000" b="1">
                  <a:solidFill>
                    <a:schemeClr val="bg2"/>
                  </a:solidFill>
                </a:endParaRPr>
              </a:p>
            </p:txBody>
          </p:sp>
          <p:sp>
            <p:nvSpPr>
              <p:cNvPr id="8" name="Freeform 8">
                <a:extLst>
                  <a:ext uri="{FF2B5EF4-FFF2-40B4-BE49-F238E27FC236}">
                    <a16:creationId xmlns:a16="http://schemas.microsoft.com/office/drawing/2014/main" id="{61F0A1EE-14A6-7042-0A02-14C77BE17B69}"/>
                  </a:ext>
                </a:extLst>
              </p:cNvPr>
              <p:cNvSpPr/>
              <p:nvPr/>
            </p:nvSpPr>
            <p:spPr>
              <a:xfrm>
                <a:off x="498078" y="226764"/>
                <a:ext cx="73465" cy="73465"/>
              </a:xfrm>
              <a:custGeom>
                <a:avLst/>
                <a:gdLst>
                  <a:gd name="connsiteX0" fmla="*/ 36733 w 73465"/>
                  <a:gd name="connsiteY0" fmla="*/ 18334 h 73465"/>
                  <a:gd name="connsiteX1" fmla="*/ 18270 w 73465"/>
                  <a:gd name="connsiteY1" fmla="*/ 36797 h 73465"/>
                  <a:gd name="connsiteX2" fmla="*/ 36733 w 73465"/>
                  <a:gd name="connsiteY2" fmla="*/ 55260 h 73465"/>
                  <a:gd name="connsiteX3" fmla="*/ 55195 w 73465"/>
                  <a:gd name="connsiteY3" fmla="*/ 36797 h 73465"/>
                  <a:gd name="connsiteX4" fmla="*/ 55195 w 73465"/>
                  <a:gd name="connsiteY4" fmla="*/ 36733 h 73465"/>
                  <a:gd name="connsiteX5" fmla="*/ 36797 w 73465"/>
                  <a:gd name="connsiteY5" fmla="*/ 18334 h 73465"/>
                  <a:gd name="connsiteX6" fmla="*/ 36733 w 73465"/>
                  <a:gd name="connsiteY6" fmla="*/ 18334 h 73465"/>
                  <a:gd name="connsiteX7" fmla="*/ 36733 w 73465"/>
                  <a:gd name="connsiteY7" fmla="*/ 73465 h 73465"/>
                  <a:gd name="connsiteX8" fmla="*/ 0 w 73465"/>
                  <a:gd name="connsiteY8" fmla="*/ 36733 h 73465"/>
                  <a:gd name="connsiteX9" fmla="*/ 36733 w 73465"/>
                  <a:gd name="connsiteY9" fmla="*/ 0 h 73465"/>
                  <a:gd name="connsiteX10" fmla="*/ 73465 w 73465"/>
                  <a:gd name="connsiteY10" fmla="*/ 36733 h 73465"/>
                  <a:gd name="connsiteX11" fmla="*/ 36733 w 73465"/>
                  <a:gd name="connsiteY11" fmla="*/ 73465 h 73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465" h="73465">
                    <a:moveTo>
                      <a:pt x="36733" y="18334"/>
                    </a:moveTo>
                    <a:cubicBezTo>
                      <a:pt x="26536" y="18334"/>
                      <a:pt x="18270" y="26600"/>
                      <a:pt x="18270" y="36797"/>
                    </a:cubicBezTo>
                    <a:cubicBezTo>
                      <a:pt x="18270" y="46994"/>
                      <a:pt x="26536" y="55260"/>
                      <a:pt x="36733" y="55260"/>
                    </a:cubicBezTo>
                    <a:cubicBezTo>
                      <a:pt x="46930" y="55260"/>
                      <a:pt x="55195" y="46993"/>
                      <a:pt x="55195" y="36797"/>
                    </a:cubicBezTo>
                    <a:cubicBezTo>
                      <a:pt x="55195" y="36775"/>
                      <a:pt x="55195" y="36754"/>
                      <a:pt x="55195" y="36733"/>
                    </a:cubicBezTo>
                    <a:cubicBezTo>
                      <a:pt x="55195" y="26571"/>
                      <a:pt x="46958" y="18334"/>
                      <a:pt x="36797" y="18334"/>
                    </a:cubicBezTo>
                    <a:cubicBezTo>
                      <a:pt x="36776" y="18334"/>
                      <a:pt x="36754" y="18334"/>
                      <a:pt x="36733" y="18334"/>
                    </a:cubicBezTo>
                    <a:moveTo>
                      <a:pt x="36733" y="73465"/>
                    </a:moveTo>
                    <a:cubicBezTo>
                      <a:pt x="16446" y="73465"/>
                      <a:pt x="0" y="57019"/>
                      <a:pt x="0" y="36733"/>
                    </a:cubicBezTo>
                    <a:cubicBezTo>
                      <a:pt x="0" y="16446"/>
                      <a:pt x="16446" y="0"/>
                      <a:pt x="36733" y="0"/>
                    </a:cubicBezTo>
                    <a:cubicBezTo>
                      <a:pt x="57019" y="0"/>
                      <a:pt x="73465" y="16446"/>
                      <a:pt x="73465" y="36733"/>
                    </a:cubicBezTo>
                    <a:cubicBezTo>
                      <a:pt x="73430" y="57005"/>
                      <a:pt x="57005" y="73430"/>
                      <a:pt x="36733" y="73465"/>
                    </a:cubicBezTo>
                  </a:path>
                </a:pathLst>
              </a:custGeom>
              <a:solidFill>
                <a:srgbClr val="00D9FF"/>
              </a:solidFill>
              <a:ln w="629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095697DA-CD95-3F10-AF6A-216589F19860}"/>
                </a:ext>
              </a:extLst>
            </p:cNvPr>
            <p:cNvSpPr/>
            <p:nvPr userDrawn="1"/>
          </p:nvSpPr>
          <p:spPr>
            <a:xfrm>
              <a:off x="3238499" y="1590674"/>
              <a:ext cx="3240000" cy="3240000"/>
            </a:xfrm>
            <a:prstGeom prst="arc">
              <a:avLst>
                <a:gd name="adj1" fmla="val 19715085"/>
                <a:gd name="adj2" fmla="val 18039490"/>
              </a:avLst>
            </a:prstGeom>
            <a:noFill/>
            <a:ln w="25400" cap="flat" cmpd="sng" algn="ctr">
              <a:solidFill>
                <a:srgbClr val="FFFFFF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F1643C83-D691-2F11-A308-C7F43D64A37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8424" y="3087553"/>
            <a:ext cx="7395008" cy="464363"/>
          </a:xfrm>
          <a:prstGeom prst="rect">
            <a:avLst/>
          </a:prstGeom>
        </p:spPr>
        <p:txBody>
          <a:bodyPr lIns="0"/>
          <a:lstStyle>
            <a:lvl1pPr>
              <a:defRPr sz="3200" b="1">
                <a:solidFill>
                  <a:schemeClr val="bg2"/>
                </a:solidFill>
                <a:latin typeface="+mj-lt"/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Divider Title / Section Title</a:t>
            </a:r>
          </a:p>
        </p:txBody>
      </p:sp>
      <p:grpSp>
        <p:nvGrpSpPr>
          <p:cNvPr id="10" name="Graphic 5">
            <a:extLst>
              <a:ext uri="{FF2B5EF4-FFF2-40B4-BE49-F238E27FC236}">
                <a16:creationId xmlns:a16="http://schemas.microsoft.com/office/drawing/2014/main" id="{284279B7-F00F-AFEF-4C7F-EFEFF43146BE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2"/>
          </a:solidFill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D4513C38-61AE-4532-283D-23EBA557561C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809EB6A2-D513-3A54-B6C4-D2E36C0F0238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2105454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389">
          <p15:clr>
            <a:srgbClr val="FBAE40"/>
          </p15:clr>
        </p15:guide>
        <p15:guide id="2" orient="horz" pos="1933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ow of wind turbines&#10;&#10;Description automatically generated with medium confidence">
            <a:extLst>
              <a:ext uri="{FF2B5EF4-FFF2-40B4-BE49-F238E27FC236}">
                <a16:creationId xmlns:a16="http://schemas.microsoft.com/office/drawing/2014/main" id="{7B403925-8BF0-5742-960C-A8475C047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0" y="-1350"/>
            <a:ext cx="12196800" cy="68607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9FB36D-50C5-344D-9761-5E13F21153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62025" y="5533740"/>
            <a:ext cx="4975225" cy="443198"/>
          </a:xfrm>
        </p:spPr>
        <p:txBody>
          <a:bodyPr anchor="b" anchorCtr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[End slide: v2] &lt;Message&gt;</a:t>
            </a:r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ED808BF-1633-C444-9A00-B3BDC3B7E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54753" y="4989444"/>
            <a:ext cx="2333622" cy="114576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2"/>
                </a:solidFill>
                <a:latin typeface="+mn-lt"/>
                <a:cs typeface="Rubik Medium" pitchFamily="2" charset="-79"/>
              </a:defRPr>
            </a:lvl1pPr>
            <a:lvl2pPr>
              <a:spcBef>
                <a:spcPts val="400"/>
              </a:spcBef>
              <a:defRPr b="0">
                <a:solidFill>
                  <a:schemeClr val="bg2"/>
                </a:solidFill>
                <a:latin typeface="+mn-lt"/>
              </a:defRPr>
            </a:lvl2pPr>
            <a:lvl3pPr>
              <a:defRPr b="0">
                <a:solidFill>
                  <a:schemeClr val="bg2"/>
                </a:solidFill>
                <a:latin typeface="+mn-lt"/>
              </a:defRPr>
            </a:lvl3pPr>
            <a:lvl4pPr>
              <a:defRPr b="0">
                <a:solidFill>
                  <a:schemeClr val="bg1"/>
                </a:solidFill>
              </a:defRPr>
            </a:lvl4pPr>
            <a:lvl5pPr>
              <a:defRPr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First level [Name]</a:t>
            </a:r>
          </a:p>
          <a:p>
            <a:pPr lvl="1"/>
            <a:r>
              <a:rPr lang="en-GB"/>
              <a:t>Second level &lt;Contact details with para spacing&gt;</a:t>
            </a:r>
          </a:p>
          <a:p>
            <a:pPr lvl="2"/>
            <a:r>
              <a:rPr lang="en-GB"/>
              <a:t>Third level &lt;Contact details no para spacing&gt;</a:t>
            </a:r>
            <a:endParaRPr lang="en-US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E7E2648A-1A34-7041-A1A6-FBF19F1BE9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54753" y="4111982"/>
            <a:ext cx="4981572" cy="510457"/>
          </a:xfrm>
          <a:prstGeom prst="rect">
            <a:avLst/>
          </a:prstGeom>
        </p:spPr>
        <p:txBody>
          <a:bodyPr anchor="b" anchorCtr="0"/>
          <a:lstStyle>
            <a:lvl1pPr>
              <a:defRPr b="0" i="0">
                <a:solidFill>
                  <a:schemeClr val="bg2"/>
                </a:solidFill>
                <a:latin typeface="+mn-lt"/>
                <a:cs typeface="Rubik" pitchFamily="2" charset="-79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GB"/>
              <a:t>&lt;For further information, please contact:&gt;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4F61CAAE-1F7E-274E-9F78-D1C29B8D90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905055" y="4989444"/>
            <a:ext cx="2432869" cy="114576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2"/>
                </a:solidFill>
                <a:latin typeface="+mn-lt"/>
                <a:cs typeface="Rubik Medium" pitchFamily="2" charset="-79"/>
              </a:defRPr>
            </a:lvl1pPr>
            <a:lvl2pPr>
              <a:spcBef>
                <a:spcPts val="400"/>
              </a:spcBef>
              <a:defRPr b="0">
                <a:solidFill>
                  <a:schemeClr val="bg2"/>
                </a:solidFill>
                <a:latin typeface="+mn-lt"/>
              </a:defRPr>
            </a:lvl2pPr>
            <a:lvl3pPr>
              <a:defRPr b="0">
                <a:solidFill>
                  <a:schemeClr val="bg2"/>
                </a:solidFill>
                <a:latin typeface="+mn-lt"/>
              </a:defRPr>
            </a:lvl3pPr>
            <a:lvl4pPr>
              <a:defRPr b="0">
                <a:solidFill>
                  <a:schemeClr val="bg1"/>
                </a:solidFill>
              </a:defRPr>
            </a:lvl4pPr>
            <a:lvl5pPr>
              <a:defRPr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First level [Name]</a:t>
            </a:r>
          </a:p>
          <a:p>
            <a:pPr lvl="1"/>
            <a:r>
              <a:rPr lang="en-GB"/>
              <a:t>Second level &lt;Contact details with para spacing&gt;</a:t>
            </a:r>
          </a:p>
          <a:p>
            <a:pPr lvl="2"/>
            <a:r>
              <a:rPr lang="en-GB"/>
              <a:t>Third level &lt;Contact details no para spacing&gt;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830E52-6622-C172-A71E-0EFA559C45F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</p:spTree>
    <p:extLst>
      <p:ext uri="{BB962C8B-B14F-4D97-AF65-F5344CB8AC3E}">
        <p14:creationId xmlns:p14="http://schemas.microsoft.com/office/powerpoint/2010/main" val="304563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725">
          <p15:clr>
            <a:srgbClr val="FBAE40"/>
          </p15:clr>
        </p15:guide>
        <p15:guide id="2" orient="horz" pos="2886">
          <p15:clr>
            <a:srgbClr val="FBAE40"/>
          </p15:clr>
        </p15:guide>
        <p15:guide id="4" pos="3940">
          <p15:clr>
            <a:srgbClr val="FBAE40"/>
          </p15:clr>
        </p15:guide>
        <p15:guide id="5" pos="3740">
          <p15:clr>
            <a:srgbClr val="FBAE40"/>
          </p15:clr>
        </p15:guide>
        <p15:guide id="6" pos="5608">
          <p15:clr>
            <a:srgbClr val="FBAE40"/>
          </p15:clr>
        </p15:guide>
        <p15:guide id="7" pos="541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rgbClr val="199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B7F60380-1C62-52C1-00E6-F7162F92AB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bg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23342"/>
            <a:ext cx="12233784" cy="6834658"/>
          </a:xfrm>
          <a:prstGeom prst="rect">
            <a:avLst/>
          </a:prstGeom>
          <a:solidFill>
            <a:srgbClr val="19918B"/>
          </a:solidFill>
        </p:spPr>
      </p:pic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AFAC03F4-DB2D-B328-D597-E2468CE3F1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58062" y="2668352"/>
            <a:ext cx="6205287" cy="610484"/>
          </a:xfrm>
          <a:prstGeom prst="rect">
            <a:avLst/>
          </a:prstGeom>
        </p:spPr>
        <p:txBody>
          <a:bodyPr lIns="0"/>
          <a:lstStyle>
            <a:lvl1pPr algn="r">
              <a:defRPr sz="3200" b="1">
                <a:solidFill>
                  <a:schemeClr val="bg2"/>
                </a:solidFill>
                <a:latin typeface="+mj-lt"/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dirty="0"/>
              <a:t>Enter presentation 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CB105B7-2462-97C0-9738-164D8B701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58062" y="3377859"/>
            <a:ext cx="6205287" cy="322323"/>
          </a:xfrm>
          <a:prstGeom prst="rect">
            <a:avLst/>
          </a:prstGeom>
        </p:spPr>
        <p:txBody>
          <a:bodyPr wrap="square" lIns="0" tIns="36000" bIns="36000">
            <a:spAutoFit/>
          </a:bodyPr>
          <a:lstStyle>
            <a:lvl1pPr algn="r"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date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05E1367-DA41-5CC3-0C86-8FF210C4EB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58062" y="3709708"/>
            <a:ext cx="6205287" cy="322323"/>
          </a:xfrm>
          <a:prstGeom prst="rect">
            <a:avLst/>
          </a:prstGeom>
        </p:spPr>
        <p:txBody>
          <a:bodyPr wrap="square" lIns="0" tIns="36000" bIns="36000">
            <a:spAutoFit/>
          </a:bodyPr>
          <a:lstStyle>
            <a:lvl1pPr algn="r"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author(s) (if necessary)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F949A3-1861-4296-07C6-E9E327A2AB76}"/>
              </a:ext>
            </a:extLst>
          </p:cNvPr>
          <p:cNvSpPr txBox="1"/>
          <p:nvPr userDrawn="1"/>
        </p:nvSpPr>
        <p:spPr>
          <a:xfrm>
            <a:off x="11899232" y="6569242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28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D12815B-4743-F908-FC40-4E95CA5A75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00"/>
            <a:ext cx="12196800" cy="6860700"/>
          </a:xfrm>
          <a:prstGeom prst="rect">
            <a:avLst/>
          </a:prstGeom>
        </p:spPr>
      </p:pic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AFAC03F4-DB2D-B328-D597-E2468CE3F1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2668352"/>
            <a:ext cx="8562974" cy="460317"/>
          </a:xfrm>
          <a:prstGeom prst="rect">
            <a:avLst/>
          </a:prstGeom>
        </p:spPr>
        <p:txBody>
          <a:bodyPr lIns="0"/>
          <a:lstStyle>
            <a:lvl1pPr>
              <a:defRPr sz="3200" b="1">
                <a:solidFill>
                  <a:schemeClr val="bg2"/>
                </a:solidFill>
                <a:latin typeface="+mj-lt"/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presentation 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CB105B7-2462-97C0-9738-164D8B701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888" y="3377859"/>
            <a:ext cx="8562974" cy="322323"/>
          </a:xfrm>
          <a:prstGeom prst="rect">
            <a:avLst/>
          </a:prstGeom>
        </p:spPr>
        <p:txBody>
          <a:bodyPr lIns="0" tIns="36000" bIns="36000">
            <a:spAutoFit/>
          </a:bodyPr>
          <a:lstStyle>
            <a:lvl1pPr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date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05E1367-DA41-5CC3-0C86-8FF210C4EB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3888" y="3709138"/>
            <a:ext cx="8562974" cy="322323"/>
          </a:xfrm>
          <a:prstGeom prst="rect">
            <a:avLst/>
          </a:prstGeom>
        </p:spPr>
        <p:txBody>
          <a:bodyPr lIns="0" tIns="36000" bIns="36000">
            <a:spAutoFit/>
          </a:bodyPr>
          <a:lstStyle>
            <a:lvl1pPr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author(s) (if necessary)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F949A3-1861-4296-07C6-E9E327A2AB76}"/>
              </a:ext>
            </a:extLst>
          </p:cNvPr>
          <p:cNvSpPr txBox="1"/>
          <p:nvPr userDrawn="1"/>
        </p:nvSpPr>
        <p:spPr>
          <a:xfrm>
            <a:off x="11899232" y="6569242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52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845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">
    <p:bg>
      <p:bgPr>
        <a:solidFill>
          <a:srgbClr val="199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chart&#10;&#10;Description automatically generated">
            <a:extLst>
              <a:ext uri="{FF2B5EF4-FFF2-40B4-BE49-F238E27FC236}">
                <a16:creationId xmlns:a16="http://schemas.microsoft.com/office/drawing/2014/main" id="{F90A7ACC-34E0-C6DD-7391-D37A1559AB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7305" r="2458"/>
          <a:stretch/>
        </p:blipFill>
        <p:spPr>
          <a:xfrm>
            <a:off x="6046093" y="43528"/>
            <a:ext cx="6145908" cy="6834658"/>
          </a:xfrm>
          <a:prstGeom prst="rect">
            <a:avLst/>
          </a:prstGeom>
        </p:spPr>
      </p:pic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AFAC03F4-DB2D-B328-D597-E2468CE3F1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2668352"/>
            <a:ext cx="5171408" cy="460317"/>
          </a:xfrm>
          <a:prstGeom prst="rect">
            <a:avLst/>
          </a:prstGeom>
        </p:spPr>
        <p:txBody>
          <a:bodyPr lIns="0"/>
          <a:lstStyle>
            <a:lvl1pPr>
              <a:defRPr sz="3200" b="1">
                <a:solidFill>
                  <a:schemeClr val="bg2"/>
                </a:solidFill>
                <a:latin typeface="+mj-lt"/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presentation 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CB105B7-2462-97C0-9738-164D8B701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888" y="3377859"/>
            <a:ext cx="5171408" cy="322323"/>
          </a:xfrm>
          <a:prstGeom prst="rect">
            <a:avLst/>
          </a:prstGeom>
        </p:spPr>
        <p:txBody>
          <a:bodyPr wrap="square" lIns="0" tIns="36000" bIns="36000">
            <a:spAutoFit/>
          </a:bodyPr>
          <a:lstStyle>
            <a:lvl1pPr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date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05E1367-DA41-5CC3-0C86-8FF210C4EB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3888" y="3709139"/>
            <a:ext cx="5171408" cy="322323"/>
          </a:xfrm>
          <a:prstGeom prst="rect">
            <a:avLst/>
          </a:prstGeom>
        </p:spPr>
        <p:txBody>
          <a:bodyPr wrap="square" lIns="0" tIns="36000" bIns="36000">
            <a:spAutoFit/>
          </a:bodyPr>
          <a:lstStyle>
            <a:lvl1pPr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author(s) (if necessary)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F949A3-1861-4296-07C6-E9E327A2AB76}"/>
              </a:ext>
            </a:extLst>
          </p:cNvPr>
          <p:cNvSpPr txBox="1"/>
          <p:nvPr userDrawn="1"/>
        </p:nvSpPr>
        <p:spPr>
          <a:xfrm>
            <a:off x="11899232" y="6569242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aphic 7">
            <a:extLst>
              <a:ext uri="{FF2B5EF4-FFF2-40B4-BE49-F238E27FC236}">
                <a16:creationId xmlns:a16="http://schemas.microsoft.com/office/drawing/2014/main" id="{7F53FE34-6534-DFD6-27EC-C42CBC824B7E}"/>
              </a:ext>
            </a:extLst>
          </p:cNvPr>
          <p:cNvGrpSpPr/>
          <p:nvPr userDrawn="1"/>
        </p:nvGrpSpPr>
        <p:grpSpPr>
          <a:xfrm>
            <a:off x="623888" y="1330113"/>
            <a:ext cx="2782800" cy="456883"/>
            <a:chOff x="1238469" y="1919436"/>
            <a:chExt cx="2782800" cy="456883"/>
          </a:xfrm>
          <a:solidFill>
            <a:schemeClr val="bg1"/>
          </a:solidFill>
        </p:grpSpPr>
        <p:grpSp>
          <p:nvGrpSpPr>
            <p:cNvPr id="4" name="Graphic 7">
              <a:extLst>
                <a:ext uri="{FF2B5EF4-FFF2-40B4-BE49-F238E27FC236}">
                  <a16:creationId xmlns:a16="http://schemas.microsoft.com/office/drawing/2014/main" id="{33D36C28-0525-7BC8-E638-9B6E52C730D7}"/>
                </a:ext>
              </a:extLst>
            </p:cNvPr>
            <p:cNvGrpSpPr/>
            <p:nvPr/>
          </p:nvGrpSpPr>
          <p:grpSpPr>
            <a:xfrm>
              <a:off x="1238469" y="1919436"/>
              <a:ext cx="2782800" cy="456883"/>
              <a:chOff x="1238469" y="1919436"/>
              <a:chExt cx="2782800" cy="456883"/>
            </a:xfrm>
            <a:grpFill/>
          </p:grpSpPr>
          <p:sp>
            <p:nvSpPr>
              <p:cNvPr id="22" name="Freeform 8">
                <a:extLst>
                  <a:ext uri="{FF2B5EF4-FFF2-40B4-BE49-F238E27FC236}">
                    <a16:creationId xmlns:a16="http://schemas.microsoft.com/office/drawing/2014/main" id="{B5A879EA-19F3-C7EC-B6C0-71B58A632826}"/>
                  </a:ext>
                </a:extLst>
              </p:cNvPr>
              <p:cNvSpPr/>
              <p:nvPr/>
            </p:nvSpPr>
            <p:spPr>
              <a:xfrm>
                <a:off x="2000816" y="1922442"/>
                <a:ext cx="161122" cy="161368"/>
              </a:xfrm>
              <a:custGeom>
                <a:avLst/>
                <a:gdLst>
                  <a:gd name="connsiteX0" fmla="*/ 80371 w 161122"/>
                  <a:gd name="connsiteY0" fmla="*/ 46832 h 161368"/>
                  <a:gd name="connsiteX1" fmla="*/ 46825 w 161122"/>
                  <a:gd name="connsiteY1" fmla="*/ 80937 h 161368"/>
                  <a:gd name="connsiteX2" fmla="*/ 80879 w 161122"/>
                  <a:gd name="connsiteY2" fmla="*/ 114534 h 161368"/>
                  <a:gd name="connsiteX3" fmla="*/ 114425 w 161122"/>
                  <a:gd name="connsiteY3" fmla="*/ 80684 h 161368"/>
                  <a:gd name="connsiteX4" fmla="*/ 80625 w 161122"/>
                  <a:gd name="connsiteY4" fmla="*/ 46832 h 161368"/>
                  <a:gd name="connsiteX5" fmla="*/ 80625 w 161122"/>
                  <a:gd name="connsiteY5" fmla="*/ 161368 h 161368"/>
                  <a:gd name="connsiteX6" fmla="*/ 0 w 161122"/>
                  <a:gd name="connsiteY6" fmla="*/ 80748 h 161368"/>
                  <a:gd name="connsiteX7" fmla="*/ 80498 w 161122"/>
                  <a:gd name="connsiteY7" fmla="*/ 0 h 161368"/>
                  <a:gd name="connsiteX8" fmla="*/ 161123 w 161122"/>
                  <a:gd name="connsiteY8" fmla="*/ 80621 h 161368"/>
                  <a:gd name="connsiteX9" fmla="*/ 161123 w 161122"/>
                  <a:gd name="connsiteY9" fmla="*/ 80748 h 161368"/>
                  <a:gd name="connsiteX10" fmla="*/ 80625 w 161122"/>
                  <a:gd name="connsiteY10" fmla="*/ 161368 h 16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22" h="161368">
                    <a:moveTo>
                      <a:pt x="80371" y="46832"/>
                    </a:moveTo>
                    <a:cubicBezTo>
                      <a:pt x="61704" y="46973"/>
                      <a:pt x="46685" y="62243"/>
                      <a:pt x="46825" y="80937"/>
                    </a:cubicBezTo>
                    <a:cubicBezTo>
                      <a:pt x="46965" y="99633"/>
                      <a:pt x="62213" y="114675"/>
                      <a:pt x="80879" y="114534"/>
                    </a:cubicBezTo>
                    <a:cubicBezTo>
                      <a:pt x="99444" y="114394"/>
                      <a:pt x="114425" y="99280"/>
                      <a:pt x="114425" y="80684"/>
                    </a:cubicBezTo>
                    <a:cubicBezTo>
                      <a:pt x="114425" y="61988"/>
                      <a:pt x="99291" y="46832"/>
                      <a:pt x="80625" y="46832"/>
                    </a:cubicBezTo>
                    <a:moveTo>
                      <a:pt x="80625" y="161368"/>
                    </a:moveTo>
                    <a:cubicBezTo>
                      <a:pt x="36132" y="161403"/>
                      <a:pt x="38" y="125309"/>
                      <a:pt x="0" y="80748"/>
                    </a:cubicBezTo>
                    <a:cubicBezTo>
                      <a:pt x="-38" y="36187"/>
                      <a:pt x="36005" y="35"/>
                      <a:pt x="80498" y="0"/>
                    </a:cubicBezTo>
                    <a:cubicBezTo>
                      <a:pt x="124991" y="-35"/>
                      <a:pt x="161085" y="36060"/>
                      <a:pt x="161123" y="80621"/>
                    </a:cubicBezTo>
                    <a:cubicBezTo>
                      <a:pt x="161123" y="80663"/>
                      <a:pt x="161123" y="80705"/>
                      <a:pt x="161123" y="80748"/>
                    </a:cubicBezTo>
                    <a:cubicBezTo>
                      <a:pt x="161085" y="125259"/>
                      <a:pt x="125067" y="161333"/>
                      <a:pt x="80625" y="161368"/>
                    </a:cubicBezTo>
                  </a:path>
                </a:pathLst>
              </a:custGeom>
              <a:solidFill>
                <a:srgbClr val="00D9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6" name="Freeform 9">
                <a:extLst>
                  <a:ext uri="{FF2B5EF4-FFF2-40B4-BE49-F238E27FC236}">
                    <a16:creationId xmlns:a16="http://schemas.microsoft.com/office/drawing/2014/main" id="{FA15E80F-F16B-9E9C-6F1C-17FB4B530797}"/>
                  </a:ext>
                </a:extLst>
              </p:cNvPr>
              <p:cNvSpPr/>
              <p:nvPr/>
            </p:nvSpPr>
            <p:spPr>
              <a:xfrm>
                <a:off x="1997944" y="1919770"/>
                <a:ext cx="455914" cy="456549"/>
              </a:xfrm>
              <a:custGeom>
                <a:avLst/>
                <a:gdLst>
                  <a:gd name="connsiteX0" fmla="*/ 227973 w 455914"/>
                  <a:gd name="connsiteY0" fmla="*/ 0 h 456549"/>
                  <a:gd name="connsiteX1" fmla="*/ 162914 w 455914"/>
                  <a:gd name="connsiteY1" fmla="*/ 9545 h 456549"/>
                  <a:gd name="connsiteX2" fmla="*/ 187185 w 455914"/>
                  <a:gd name="connsiteY2" fmla="*/ 51478 h 456549"/>
                  <a:gd name="connsiteX3" fmla="*/ 404980 w 455914"/>
                  <a:gd name="connsiteY3" fmla="*/ 187394 h 456549"/>
                  <a:gd name="connsiteX4" fmla="*/ 269271 w 455914"/>
                  <a:gd name="connsiteY4" fmla="*/ 405519 h 456549"/>
                  <a:gd name="connsiteX5" fmla="*/ 51475 w 455914"/>
                  <a:gd name="connsiteY5" fmla="*/ 269603 h 456549"/>
                  <a:gd name="connsiteX6" fmla="*/ 51475 w 455914"/>
                  <a:gd name="connsiteY6" fmla="*/ 187394 h 456549"/>
                  <a:gd name="connsiteX7" fmla="*/ 9543 w 455914"/>
                  <a:gd name="connsiteY7" fmla="*/ 163087 h 456549"/>
                  <a:gd name="connsiteX8" fmla="*/ 162895 w 455914"/>
                  <a:gd name="connsiteY8" fmla="*/ 446991 h 456549"/>
                  <a:gd name="connsiteX9" fmla="*/ 446372 w 455914"/>
                  <a:gd name="connsiteY9" fmla="*/ 293403 h 456549"/>
                  <a:gd name="connsiteX10" fmla="*/ 293013 w 455914"/>
                  <a:gd name="connsiteY10" fmla="*/ 9498 h 456549"/>
                  <a:gd name="connsiteX11" fmla="*/ 227973 w 455914"/>
                  <a:gd name="connsiteY11" fmla="*/ 0 h 456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914" h="456549">
                    <a:moveTo>
                      <a:pt x="227973" y="0"/>
                    </a:moveTo>
                    <a:cubicBezTo>
                      <a:pt x="205940" y="-3"/>
                      <a:pt x="184020" y="3212"/>
                      <a:pt x="162914" y="9545"/>
                    </a:cubicBezTo>
                    <a:cubicBezTo>
                      <a:pt x="174058" y="21512"/>
                      <a:pt x="182356" y="35847"/>
                      <a:pt x="187185" y="51478"/>
                    </a:cubicBezTo>
                    <a:cubicBezTo>
                      <a:pt x="284799" y="28776"/>
                      <a:pt x="382311" y="89628"/>
                      <a:pt x="404980" y="187394"/>
                    </a:cubicBezTo>
                    <a:cubicBezTo>
                      <a:pt x="427643" y="285160"/>
                      <a:pt x="366885" y="382818"/>
                      <a:pt x="269271" y="405519"/>
                    </a:cubicBezTo>
                    <a:cubicBezTo>
                      <a:pt x="171650" y="428221"/>
                      <a:pt x="74144" y="367369"/>
                      <a:pt x="51475" y="269603"/>
                    </a:cubicBezTo>
                    <a:cubicBezTo>
                      <a:pt x="45205" y="242560"/>
                      <a:pt x="45205" y="214437"/>
                      <a:pt x="51475" y="187394"/>
                    </a:cubicBezTo>
                    <a:cubicBezTo>
                      <a:pt x="35852" y="182552"/>
                      <a:pt x="21519" y="174243"/>
                      <a:pt x="9543" y="163087"/>
                    </a:cubicBezTo>
                    <a:cubicBezTo>
                      <a:pt x="-26386" y="283897"/>
                      <a:pt x="42269" y="411005"/>
                      <a:pt x="162895" y="446991"/>
                    </a:cubicBezTo>
                    <a:cubicBezTo>
                      <a:pt x="283521" y="482977"/>
                      <a:pt x="410438" y="414214"/>
                      <a:pt x="446372" y="293403"/>
                    </a:cubicBezTo>
                    <a:cubicBezTo>
                      <a:pt x="482301" y="172592"/>
                      <a:pt x="413640" y="45484"/>
                      <a:pt x="293013" y="9498"/>
                    </a:cubicBezTo>
                    <a:cubicBezTo>
                      <a:pt x="271907" y="3201"/>
                      <a:pt x="250001" y="2"/>
                      <a:pt x="227973" y="0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" name="Freeform 10">
                <a:extLst>
                  <a:ext uri="{FF2B5EF4-FFF2-40B4-BE49-F238E27FC236}">
                    <a16:creationId xmlns:a16="http://schemas.microsoft.com/office/drawing/2014/main" id="{367FB5B0-F169-AFB4-3C47-5B81EF7BE77C}"/>
                  </a:ext>
                </a:extLst>
              </p:cNvPr>
              <p:cNvSpPr/>
              <p:nvPr/>
            </p:nvSpPr>
            <p:spPr>
              <a:xfrm>
                <a:off x="1238469" y="1932178"/>
                <a:ext cx="306393" cy="427664"/>
              </a:xfrm>
              <a:custGeom>
                <a:avLst/>
                <a:gdLst>
                  <a:gd name="connsiteX0" fmla="*/ 173258 w 306393"/>
                  <a:gd name="connsiteY0" fmla="*/ 219845 h 427664"/>
                  <a:gd name="connsiteX1" fmla="*/ 46698 w 306393"/>
                  <a:gd name="connsiteY1" fmla="*/ 219845 h 427664"/>
                  <a:gd name="connsiteX2" fmla="*/ 46698 w 306393"/>
                  <a:gd name="connsiteY2" fmla="*/ 46960 h 427664"/>
                  <a:gd name="connsiteX3" fmla="*/ 173258 w 306393"/>
                  <a:gd name="connsiteY3" fmla="*/ 46960 h 427664"/>
                  <a:gd name="connsiteX4" fmla="*/ 257227 w 306393"/>
                  <a:gd name="connsiteY4" fmla="*/ 135748 h 427664"/>
                  <a:gd name="connsiteX5" fmla="*/ 173258 w 306393"/>
                  <a:gd name="connsiteY5" fmla="*/ 219845 h 427664"/>
                  <a:gd name="connsiteX6" fmla="*/ 173258 w 306393"/>
                  <a:gd name="connsiteY6" fmla="*/ 0 h 427664"/>
                  <a:gd name="connsiteX7" fmla="*/ 0 w 306393"/>
                  <a:gd name="connsiteY7" fmla="*/ 0 h 427664"/>
                  <a:gd name="connsiteX8" fmla="*/ 0 w 306393"/>
                  <a:gd name="connsiteY8" fmla="*/ 427665 h 427664"/>
                  <a:gd name="connsiteX9" fmla="*/ 46698 w 306393"/>
                  <a:gd name="connsiteY9" fmla="*/ 427665 h 427664"/>
                  <a:gd name="connsiteX10" fmla="*/ 46698 w 306393"/>
                  <a:gd name="connsiteY10" fmla="*/ 266678 h 427664"/>
                  <a:gd name="connsiteX11" fmla="*/ 173258 w 306393"/>
                  <a:gd name="connsiteY11" fmla="*/ 266678 h 427664"/>
                  <a:gd name="connsiteX12" fmla="*/ 306394 w 306393"/>
                  <a:gd name="connsiteY12" fmla="*/ 133339 h 427664"/>
                  <a:gd name="connsiteX13" fmla="*/ 173258 w 306393"/>
                  <a:gd name="connsiteY13" fmla="*/ 0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6393" h="427664">
                    <a:moveTo>
                      <a:pt x="173258" y="219845"/>
                    </a:moveTo>
                    <a:lnTo>
                      <a:pt x="46698" y="219845"/>
                    </a:lnTo>
                    <a:lnTo>
                      <a:pt x="46698" y="46960"/>
                    </a:lnTo>
                    <a:lnTo>
                      <a:pt x="173258" y="46960"/>
                    </a:lnTo>
                    <a:cubicBezTo>
                      <a:pt x="220926" y="48255"/>
                      <a:pt x="258521" y="88007"/>
                      <a:pt x="257227" y="135748"/>
                    </a:cubicBezTo>
                    <a:cubicBezTo>
                      <a:pt x="255983" y="181668"/>
                      <a:pt x="219107" y="218600"/>
                      <a:pt x="173258" y="219845"/>
                    </a:cubicBezTo>
                    <a:moveTo>
                      <a:pt x="173258" y="0"/>
                    </a:moveTo>
                    <a:lnTo>
                      <a:pt x="0" y="0"/>
                    </a:lnTo>
                    <a:lnTo>
                      <a:pt x="0" y="427665"/>
                    </a:lnTo>
                    <a:lnTo>
                      <a:pt x="46698" y="427665"/>
                    </a:lnTo>
                    <a:lnTo>
                      <a:pt x="46698" y="266678"/>
                    </a:lnTo>
                    <a:lnTo>
                      <a:pt x="173258" y="266678"/>
                    </a:lnTo>
                    <a:cubicBezTo>
                      <a:pt x="246787" y="266678"/>
                      <a:pt x="306394" y="206980"/>
                      <a:pt x="306394" y="133339"/>
                    </a:cubicBezTo>
                    <a:cubicBezTo>
                      <a:pt x="306394" y="59698"/>
                      <a:pt x="246787" y="0"/>
                      <a:pt x="173258" y="0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" name="Freeform 11">
                <a:extLst>
                  <a:ext uri="{FF2B5EF4-FFF2-40B4-BE49-F238E27FC236}">
                    <a16:creationId xmlns:a16="http://schemas.microsoft.com/office/drawing/2014/main" id="{F9EBDC91-8A38-C415-5502-25DB754BB744}"/>
                  </a:ext>
                </a:extLst>
              </p:cNvPr>
              <p:cNvSpPr/>
              <p:nvPr/>
            </p:nvSpPr>
            <p:spPr>
              <a:xfrm>
                <a:off x="3013743" y="1932178"/>
                <a:ext cx="356935" cy="439627"/>
              </a:xfrm>
              <a:custGeom>
                <a:avLst/>
                <a:gdLst>
                  <a:gd name="connsiteX0" fmla="*/ 310174 w 356935"/>
                  <a:gd name="connsiteY0" fmla="*/ 260888 h 439627"/>
                  <a:gd name="connsiteX1" fmla="*/ 175545 w 356935"/>
                  <a:gd name="connsiteY1" fmla="*/ 389929 h 439627"/>
                  <a:gd name="connsiteX2" fmla="*/ 46698 w 356935"/>
                  <a:gd name="connsiteY2" fmla="*/ 260888 h 439627"/>
                  <a:gd name="connsiteX3" fmla="*/ 46698 w 356935"/>
                  <a:gd name="connsiteY3" fmla="*/ 0 h 439627"/>
                  <a:gd name="connsiteX4" fmla="*/ 0 w 356935"/>
                  <a:gd name="connsiteY4" fmla="*/ 0 h 439627"/>
                  <a:gd name="connsiteX5" fmla="*/ 0 w 356935"/>
                  <a:gd name="connsiteY5" fmla="*/ 260888 h 439627"/>
                  <a:gd name="connsiteX6" fmla="*/ 178468 w 356935"/>
                  <a:gd name="connsiteY6" fmla="*/ 439627 h 439627"/>
                  <a:gd name="connsiteX7" fmla="*/ 356935 w 356935"/>
                  <a:gd name="connsiteY7" fmla="*/ 260888 h 439627"/>
                  <a:gd name="connsiteX8" fmla="*/ 356935 w 356935"/>
                  <a:gd name="connsiteY8" fmla="*/ 0 h 439627"/>
                  <a:gd name="connsiteX9" fmla="*/ 310174 w 356935"/>
                  <a:gd name="connsiteY9" fmla="*/ 0 h 439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6935" h="439627">
                    <a:moveTo>
                      <a:pt x="310174" y="260888"/>
                    </a:moveTo>
                    <a:cubicBezTo>
                      <a:pt x="308573" y="333755"/>
                      <a:pt x="248298" y="391529"/>
                      <a:pt x="175545" y="389929"/>
                    </a:cubicBezTo>
                    <a:cubicBezTo>
                      <a:pt x="105035" y="388378"/>
                      <a:pt x="48248" y="331503"/>
                      <a:pt x="46698" y="260888"/>
                    </a:cubicBezTo>
                    <a:lnTo>
                      <a:pt x="46698" y="0"/>
                    </a:lnTo>
                    <a:lnTo>
                      <a:pt x="0" y="0"/>
                    </a:lnTo>
                    <a:lnTo>
                      <a:pt x="0" y="260888"/>
                    </a:lnTo>
                    <a:cubicBezTo>
                      <a:pt x="0" y="359603"/>
                      <a:pt x="79901" y="439627"/>
                      <a:pt x="178468" y="439627"/>
                    </a:cubicBezTo>
                    <a:cubicBezTo>
                      <a:pt x="277035" y="439627"/>
                      <a:pt x="356935" y="359603"/>
                      <a:pt x="356935" y="260888"/>
                    </a:cubicBezTo>
                    <a:lnTo>
                      <a:pt x="356935" y="0"/>
                    </a:lnTo>
                    <a:lnTo>
                      <a:pt x="310174" y="0"/>
                    </a:lnTo>
                    <a:close/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" name="Freeform 12">
                <a:extLst>
                  <a:ext uri="{FF2B5EF4-FFF2-40B4-BE49-F238E27FC236}">
                    <a16:creationId xmlns:a16="http://schemas.microsoft.com/office/drawing/2014/main" id="{9FFEA2F7-EA63-834F-4E39-C9780FDA7B22}"/>
                  </a:ext>
                </a:extLst>
              </p:cNvPr>
              <p:cNvSpPr/>
              <p:nvPr/>
            </p:nvSpPr>
            <p:spPr>
              <a:xfrm>
                <a:off x="3464581" y="1919436"/>
                <a:ext cx="556687" cy="440406"/>
              </a:xfrm>
              <a:custGeom>
                <a:avLst/>
                <a:gdLst>
                  <a:gd name="connsiteX0" fmla="*/ 405793 w 556687"/>
                  <a:gd name="connsiteY0" fmla="*/ 15 h 440406"/>
                  <a:gd name="connsiteX1" fmla="*/ 278344 w 556687"/>
                  <a:gd name="connsiteY1" fmla="*/ 70710 h 440406"/>
                  <a:gd name="connsiteX2" fmla="*/ 70580 w 556687"/>
                  <a:gd name="connsiteY2" fmla="*/ 23118 h 440406"/>
                  <a:gd name="connsiteX3" fmla="*/ 0 w 556687"/>
                  <a:gd name="connsiteY3" fmla="*/ 151076 h 440406"/>
                  <a:gd name="connsiteX4" fmla="*/ 0 w 556687"/>
                  <a:gd name="connsiteY4" fmla="*/ 440406 h 440406"/>
                  <a:gd name="connsiteX5" fmla="*/ 46698 w 556687"/>
                  <a:gd name="connsiteY5" fmla="*/ 440406 h 440406"/>
                  <a:gd name="connsiteX6" fmla="*/ 46698 w 556687"/>
                  <a:gd name="connsiteY6" fmla="*/ 151076 h 440406"/>
                  <a:gd name="connsiteX7" fmla="*/ 150830 w 556687"/>
                  <a:gd name="connsiteY7" fmla="*/ 46784 h 440406"/>
                  <a:gd name="connsiteX8" fmla="*/ 254963 w 556687"/>
                  <a:gd name="connsiteY8" fmla="*/ 151076 h 440406"/>
                  <a:gd name="connsiteX9" fmla="*/ 254963 w 556687"/>
                  <a:gd name="connsiteY9" fmla="*/ 440406 h 440406"/>
                  <a:gd name="connsiteX10" fmla="*/ 301724 w 556687"/>
                  <a:gd name="connsiteY10" fmla="*/ 440406 h 440406"/>
                  <a:gd name="connsiteX11" fmla="*/ 301724 w 556687"/>
                  <a:gd name="connsiteY11" fmla="*/ 151076 h 440406"/>
                  <a:gd name="connsiteX12" fmla="*/ 408398 w 556687"/>
                  <a:gd name="connsiteY12" fmla="*/ 49392 h 440406"/>
                  <a:gd name="connsiteX13" fmla="*/ 509926 w 556687"/>
                  <a:gd name="connsiteY13" fmla="*/ 151076 h 440406"/>
                  <a:gd name="connsiteX14" fmla="*/ 509926 w 556687"/>
                  <a:gd name="connsiteY14" fmla="*/ 440406 h 440406"/>
                  <a:gd name="connsiteX15" fmla="*/ 556687 w 556687"/>
                  <a:gd name="connsiteY15" fmla="*/ 440406 h 440406"/>
                  <a:gd name="connsiteX16" fmla="*/ 556687 w 556687"/>
                  <a:gd name="connsiteY16" fmla="*/ 151076 h 440406"/>
                  <a:gd name="connsiteX17" fmla="*/ 405793 w 556687"/>
                  <a:gd name="connsiteY17" fmla="*/ 15 h 44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56687" h="440406">
                    <a:moveTo>
                      <a:pt x="405793" y="15"/>
                    </a:moveTo>
                    <a:cubicBezTo>
                      <a:pt x="354007" y="94"/>
                      <a:pt x="305886" y="26787"/>
                      <a:pt x="278344" y="70710"/>
                    </a:cubicBezTo>
                    <a:cubicBezTo>
                      <a:pt x="234092" y="108"/>
                      <a:pt x="141078" y="-21199"/>
                      <a:pt x="70580" y="23118"/>
                    </a:cubicBezTo>
                    <a:cubicBezTo>
                      <a:pt x="26627" y="50753"/>
                      <a:pt x="-45" y="99096"/>
                      <a:pt x="0" y="151076"/>
                    </a:cubicBezTo>
                    <a:lnTo>
                      <a:pt x="0" y="440406"/>
                    </a:lnTo>
                    <a:lnTo>
                      <a:pt x="46698" y="440406"/>
                    </a:lnTo>
                    <a:lnTo>
                      <a:pt x="46698" y="151076"/>
                    </a:lnTo>
                    <a:cubicBezTo>
                      <a:pt x="46698" y="93477"/>
                      <a:pt x="93319" y="46784"/>
                      <a:pt x="150830" y="46784"/>
                    </a:cubicBezTo>
                    <a:cubicBezTo>
                      <a:pt x="208342" y="46784"/>
                      <a:pt x="254963" y="93477"/>
                      <a:pt x="254963" y="151076"/>
                    </a:cubicBezTo>
                    <a:lnTo>
                      <a:pt x="254963" y="440406"/>
                    </a:lnTo>
                    <a:lnTo>
                      <a:pt x="301724" y="440406"/>
                    </a:lnTo>
                    <a:lnTo>
                      <a:pt x="301724" y="151076"/>
                    </a:lnTo>
                    <a:cubicBezTo>
                      <a:pt x="303147" y="93495"/>
                      <a:pt x="350906" y="47969"/>
                      <a:pt x="408398" y="49392"/>
                    </a:cubicBezTo>
                    <a:cubicBezTo>
                      <a:pt x="463889" y="50765"/>
                      <a:pt x="508554" y="95496"/>
                      <a:pt x="509926" y="151076"/>
                    </a:cubicBezTo>
                    <a:lnTo>
                      <a:pt x="509926" y="440406"/>
                    </a:lnTo>
                    <a:lnTo>
                      <a:pt x="556687" y="440406"/>
                    </a:lnTo>
                    <a:lnTo>
                      <a:pt x="556687" y="151076"/>
                    </a:lnTo>
                    <a:cubicBezTo>
                      <a:pt x="556579" y="67666"/>
                      <a:pt x="489074" y="86"/>
                      <a:pt x="405793" y="15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" name="Freeform 13">
                <a:extLst>
                  <a:ext uri="{FF2B5EF4-FFF2-40B4-BE49-F238E27FC236}">
                    <a16:creationId xmlns:a16="http://schemas.microsoft.com/office/drawing/2014/main" id="{D1C6EEDA-4568-FF4E-F58E-0D9495150187}"/>
                  </a:ext>
                </a:extLst>
              </p:cNvPr>
              <p:cNvSpPr/>
              <p:nvPr/>
            </p:nvSpPr>
            <p:spPr>
              <a:xfrm>
                <a:off x="1619674" y="1932178"/>
                <a:ext cx="330378" cy="427664"/>
              </a:xfrm>
              <a:custGeom>
                <a:avLst/>
                <a:gdLst>
                  <a:gd name="connsiteX0" fmla="*/ 46571 w 330378"/>
                  <a:gd name="connsiteY0" fmla="*/ 46960 h 427664"/>
                  <a:gd name="connsiteX1" fmla="*/ 173067 w 330378"/>
                  <a:gd name="connsiteY1" fmla="*/ 46960 h 427664"/>
                  <a:gd name="connsiteX2" fmla="*/ 261723 w 330378"/>
                  <a:gd name="connsiteY2" fmla="*/ 131057 h 427664"/>
                  <a:gd name="connsiteX3" fmla="*/ 177751 w 330378"/>
                  <a:gd name="connsiteY3" fmla="*/ 219845 h 427664"/>
                  <a:gd name="connsiteX4" fmla="*/ 173067 w 330378"/>
                  <a:gd name="connsiteY4" fmla="*/ 219845 h 427664"/>
                  <a:gd name="connsiteX5" fmla="*/ 46571 w 330378"/>
                  <a:gd name="connsiteY5" fmla="*/ 219845 h 427664"/>
                  <a:gd name="connsiteX6" fmla="*/ 306108 w 330378"/>
                  <a:gd name="connsiteY6" fmla="*/ 133625 h 427664"/>
                  <a:gd name="connsiteX7" fmla="*/ 173067 w 330378"/>
                  <a:gd name="connsiteY7" fmla="*/ 0 h 427664"/>
                  <a:gd name="connsiteX8" fmla="*/ 0 w 330378"/>
                  <a:gd name="connsiteY8" fmla="*/ 0 h 427664"/>
                  <a:gd name="connsiteX9" fmla="*/ 0 w 330378"/>
                  <a:gd name="connsiteY9" fmla="*/ 427665 h 427664"/>
                  <a:gd name="connsiteX10" fmla="*/ 46761 w 330378"/>
                  <a:gd name="connsiteY10" fmla="*/ 427665 h 427664"/>
                  <a:gd name="connsiteX11" fmla="*/ 46761 w 330378"/>
                  <a:gd name="connsiteY11" fmla="*/ 266678 h 427664"/>
                  <a:gd name="connsiteX12" fmla="*/ 167476 w 330378"/>
                  <a:gd name="connsiteY12" fmla="*/ 266678 h 427664"/>
                  <a:gd name="connsiteX13" fmla="*/ 274976 w 330378"/>
                  <a:gd name="connsiteY13" fmla="*/ 427410 h 427664"/>
                  <a:gd name="connsiteX14" fmla="*/ 330378 w 330378"/>
                  <a:gd name="connsiteY14" fmla="*/ 427410 h 427664"/>
                  <a:gd name="connsiteX15" fmla="*/ 218113 w 330378"/>
                  <a:gd name="connsiteY15" fmla="*/ 258660 h 427664"/>
                  <a:gd name="connsiteX16" fmla="*/ 306108 w 330378"/>
                  <a:gd name="connsiteY16" fmla="*/ 133625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0378" h="427664">
                    <a:moveTo>
                      <a:pt x="46571" y="46960"/>
                    </a:moveTo>
                    <a:lnTo>
                      <a:pt x="173067" y="46960"/>
                    </a:lnTo>
                    <a:cubicBezTo>
                      <a:pt x="220736" y="45664"/>
                      <a:pt x="260427" y="83316"/>
                      <a:pt x="261723" y="131057"/>
                    </a:cubicBezTo>
                    <a:cubicBezTo>
                      <a:pt x="263013" y="178798"/>
                      <a:pt x="225420" y="218550"/>
                      <a:pt x="177751" y="219845"/>
                    </a:cubicBezTo>
                    <a:cubicBezTo>
                      <a:pt x="176190" y="219888"/>
                      <a:pt x="174628" y="219888"/>
                      <a:pt x="173067" y="219845"/>
                    </a:cubicBezTo>
                    <a:lnTo>
                      <a:pt x="46571" y="219845"/>
                    </a:lnTo>
                    <a:close/>
                    <a:moveTo>
                      <a:pt x="306108" y="133625"/>
                    </a:moveTo>
                    <a:cubicBezTo>
                      <a:pt x="306108" y="59975"/>
                      <a:pt x="246605" y="210"/>
                      <a:pt x="173067" y="0"/>
                    </a:cubicBezTo>
                    <a:lnTo>
                      <a:pt x="0" y="0"/>
                    </a:lnTo>
                    <a:lnTo>
                      <a:pt x="0" y="427665"/>
                    </a:lnTo>
                    <a:lnTo>
                      <a:pt x="46761" y="427665"/>
                    </a:lnTo>
                    <a:lnTo>
                      <a:pt x="46761" y="266678"/>
                    </a:lnTo>
                    <a:lnTo>
                      <a:pt x="167476" y="266678"/>
                    </a:lnTo>
                    <a:lnTo>
                      <a:pt x="274976" y="427410"/>
                    </a:lnTo>
                    <a:lnTo>
                      <a:pt x="330378" y="427410"/>
                    </a:lnTo>
                    <a:lnTo>
                      <a:pt x="218113" y="258660"/>
                    </a:lnTo>
                    <a:cubicBezTo>
                      <a:pt x="270719" y="239583"/>
                      <a:pt x="305854" y="189659"/>
                      <a:pt x="306108" y="133625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CF38250C-A133-6FCB-0113-D4504ADF4061}"/>
                </a:ext>
              </a:extLst>
            </p:cNvPr>
            <p:cNvSpPr/>
            <p:nvPr/>
          </p:nvSpPr>
          <p:spPr>
            <a:xfrm>
              <a:off x="2452799" y="1932369"/>
              <a:ext cx="344165" cy="427473"/>
            </a:xfrm>
            <a:custGeom>
              <a:avLst/>
              <a:gdLst>
                <a:gd name="connsiteX0" fmla="*/ 148734 w 344165"/>
                <a:gd name="connsiteY0" fmla="*/ 0 h 427473"/>
                <a:gd name="connsiteX1" fmla="*/ 0 w 344165"/>
                <a:gd name="connsiteY1" fmla="*/ 0 h 427473"/>
                <a:gd name="connsiteX2" fmla="*/ 0 w 344165"/>
                <a:gd name="connsiteY2" fmla="*/ 46769 h 427473"/>
                <a:gd name="connsiteX3" fmla="*/ 148734 w 344165"/>
                <a:gd name="connsiteY3" fmla="*/ 46769 h 427473"/>
                <a:gd name="connsiteX4" fmla="*/ 148734 w 344165"/>
                <a:gd name="connsiteY4" fmla="*/ 427474 h 427473"/>
                <a:gd name="connsiteX5" fmla="*/ 195431 w 344165"/>
                <a:gd name="connsiteY5" fmla="*/ 427474 h 427473"/>
                <a:gd name="connsiteX6" fmla="*/ 195431 w 344165"/>
                <a:gd name="connsiteY6" fmla="*/ 46769 h 427473"/>
                <a:gd name="connsiteX7" fmla="*/ 344165 w 344165"/>
                <a:gd name="connsiteY7" fmla="*/ 46769 h 427473"/>
                <a:gd name="connsiteX8" fmla="*/ 344165 w 344165"/>
                <a:gd name="connsiteY8" fmla="*/ 0 h 427473"/>
                <a:gd name="connsiteX9" fmla="*/ 195431 w 344165"/>
                <a:gd name="connsiteY9" fmla="*/ 0 h 427473"/>
                <a:gd name="connsiteX10" fmla="*/ 148734 w 344165"/>
                <a:gd name="connsiteY10" fmla="*/ 0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165" h="427473">
                  <a:moveTo>
                    <a:pt x="148734" y="0"/>
                  </a:moveTo>
                  <a:lnTo>
                    <a:pt x="0" y="0"/>
                  </a:lnTo>
                  <a:lnTo>
                    <a:pt x="0" y="46769"/>
                  </a:lnTo>
                  <a:lnTo>
                    <a:pt x="148734" y="46769"/>
                  </a:lnTo>
                  <a:lnTo>
                    <a:pt x="148734" y="427474"/>
                  </a:lnTo>
                  <a:lnTo>
                    <a:pt x="195431" y="427474"/>
                  </a:lnTo>
                  <a:lnTo>
                    <a:pt x="195431" y="46769"/>
                  </a:lnTo>
                  <a:lnTo>
                    <a:pt x="344165" y="46769"/>
                  </a:lnTo>
                  <a:lnTo>
                    <a:pt x="344165" y="0"/>
                  </a:lnTo>
                  <a:lnTo>
                    <a:pt x="195431" y="0"/>
                  </a:lnTo>
                  <a:lnTo>
                    <a:pt x="148734" y="0"/>
                  </a:lnTo>
                  <a:close/>
                </a:path>
              </a:pathLst>
            </a:custGeom>
            <a:solidFill>
              <a:schemeClr val="bg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887C986-2192-10FF-E03E-4B7850C3714E}"/>
                </a:ext>
              </a:extLst>
            </p:cNvPr>
            <p:cNvSpPr/>
            <p:nvPr/>
          </p:nvSpPr>
          <p:spPr>
            <a:xfrm>
              <a:off x="2873078" y="1932369"/>
              <a:ext cx="46761" cy="427473"/>
            </a:xfrm>
            <a:custGeom>
              <a:avLst/>
              <a:gdLst>
                <a:gd name="connsiteX0" fmla="*/ 0 w 46761"/>
                <a:gd name="connsiteY0" fmla="*/ 0 h 427473"/>
                <a:gd name="connsiteX1" fmla="*/ 46761 w 46761"/>
                <a:gd name="connsiteY1" fmla="*/ 0 h 427473"/>
                <a:gd name="connsiteX2" fmla="*/ 46761 w 46761"/>
                <a:gd name="connsiteY2" fmla="*/ 427474 h 427473"/>
                <a:gd name="connsiteX3" fmla="*/ 0 w 46761"/>
                <a:gd name="connsiteY3" fmla="*/ 427474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61" h="427473">
                  <a:moveTo>
                    <a:pt x="0" y="0"/>
                  </a:moveTo>
                  <a:lnTo>
                    <a:pt x="46761" y="0"/>
                  </a:lnTo>
                  <a:lnTo>
                    <a:pt x="46761" y="427474"/>
                  </a:lnTo>
                  <a:lnTo>
                    <a:pt x="0" y="427474"/>
                  </a:lnTo>
                  <a:close/>
                </a:path>
              </a:pathLst>
            </a:custGeom>
            <a:solidFill>
              <a:schemeClr val="bg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9466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ey"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628407F5-FC2E-6E63-50DE-EAEE12CE57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93" y="274698"/>
            <a:ext cx="10879793" cy="443198"/>
          </a:xfrm>
          <a:prstGeom prst="rect">
            <a:avLst/>
          </a:prstGeom>
          <a:noFill/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85482A-294A-45EB-34BD-D04BD2701680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tx1"/>
                </a:solidFill>
              </a:rPr>
              <a:t>‹#›</a:t>
            </a:fld>
            <a:endParaRPr lang="en-US" sz="1200" dirty="0">
              <a:solidFill>
                <a:schemeClr val="tx1"/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DD910C3-FC2A-3EAF-6885-7BB20AF10E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7650" y="6453323"/>
            <a:ext cx="1124716" cy="24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45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4">
          <p15:clr>
            <a:srgbClr val="FBAE40"/>
          </p15:clr>
        </p15:guide>
        <p15:guide id="2" orient="horz" pos="39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hi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ooter Placeholder 39">
            <a:extLst>
              <a:ext uri="{FF2B5EF4-FFF2-40B4-BE49-F238E27FC236}">
                <a16:creationId xmlns:a16="http://schemas.microsoft.com/office/drawing/2014/main" id="{D0463218-9CE8-060E-7126-F8BFEE72E99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E8B77864-B1A6-5C97-32AB-393CEBDD78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93" y="274698"/>
            <a:ext cx="10879793" cy="443198"/>
          </a:xfrm>
          <a:prstGeom prst="rect">
            <a:avLst/>
          </a:prstGeom>
          <a:noFill/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416FE3-16CC-61DC-45CD-F12DB9BFF2BC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200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4">
          <p15:clr>
            <a:srgbClr val="FBAE40"/>
          </p15:clr>
        </p15:guide>
        <p15:guide id="2" orient="horz" pos="39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D12815B-4743-F908-FC40-4E95CA5A75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00"/>
            <a:ext cx="12196800" cy="6860700"/>
          </a:xfrm>
          <a:prstGeom prst="rect">
            <a:avLst/>
          </a:prstGeom>
        </p:spPr>
      </p:pic>
      <p:grpSp>
        <p:nvGrpSpPr>
          <p:cNvPr id="2" name="Graphic 7">
            <a:extLst>
              <a:ext uri="{FF2B5EF4-FFF2-40B4-BE49-F238E27FC236}">
                <a16:creationId xmlns:a16="http://schemas.microsoft.com/office/drawing/2014/main" id="{D724D1FE-093D-2055-45F8-9AA8BCFA93B9}"/>
              </a:ext>
            </a:extLst>
          </p:cNvPr>
          <p:cNvGrpSpPr/>
          <p:nvPr userDrawn="1"/>
        </p:nvGrpSpPr>
        <p:grpSpPr>
          <a:xfrm>
            <a:off x="623888" y="1330113"/>
            <a:ext cx="2782800" cy="456883"/>
            <a:chOff x="1238469" y="1919436"/>
            <a:chExt cx="2782800" cy="456883"/>
          </a:xfrm>
          <a:solidFill>
            <a:schemeClr val="bg1"/>
          </a:solidFill>
        </p:grpSpPr>
        <p:grpSp>
          <p:nvGrpSpPr>
            <p:cNvPr id="4" name="Graphic 7">
              <a:extLst>
                <a:ext uri="{FF2B5EF4-FFF2-40B4-BE49-F238E27FC236}">
                  <a16:creationId xmlns:a16="http://schemas.microsoft.com/office/drawing/2014/main" id="{2A446F93-F922-722E-2F47-E6999414F24B}"/>
                </a:ext>
              </a:extLst>
            </p:cNvPr>
            <p:cNvGrpSpPr/>
            <p:nvPr/>
          </p:nvGrpSpPr>
          <p:grpSpPr>
            <a:xfrm>
              <a:off x="1238469" y="1919436"/>
              <a:ext cx="2782800" cy="456883"/>
              <a:chOff x="1238469" y="1919436"/>
              <a:chExt cx="2782800" cy="456883"/>
            </a:xfrm>
            <a:grpFill/>
          </p:grpSpPr>
          <p:sp>
            <p:nvSpPr>
              <p:cNvPr id="22" name="Freeform 8">
                <a:extLst>
                  <a:ext uri="{FF2B5EF4-FFF2-40B4-BE49-F238E27FC236}">
                    <a16:creationId xmlns:a16="http://schemas.microsoft.com/office/drawing/2014/main" id="{E303CCDC-0FC7-BC42-746A-902252212DD5}"/>
                  </a:ext>
                </a:extLst>
              </p:cNvPr>
              <p:cNvSpPr/>
              <p:nvPr/>
            </p:nvSpPr>
            <p:spPr>
              <a:xfrm>
                <a:off x="2000816" y="1922442"/>
                <a:ext cx="161122" cy="161368"/>
              </a:xfrm>
              <a:custGeom>
                <a:avLst/>
                <a:gdLst>
                  <a:gd name="connsiteX0" fmla="*/ 80371 w 161122"/>
                  <a:gd name="connsiteY0" fmla="*/ 46832 h 161368"/>
                  <a:gd name="connsiteX1" fmla="*/ 46825 w 161122"/>
                  <a:gd name="connsiteY1" fmla="*/ 80937 h 161368"/>
                  <a:gd name="connsiteX2" fmla="*/ 80879 w 161122"/>
                  <a:gd name="connsiteY2" fmla="*/ 114534 h 161368"/>
                  <a:gd name="connsiteX3" fmla="*/ 114425 w 161122"/>
                  <a:gd name="connsiteY3" fmla="*/ 80684 h 161368"/>
                  <a:gd name="connsiteX4" fmla="*/ 80625 w 161122"/>
                  <a:gd name="connsiteY4" fmla="*/ 46832 h 161368"/>
                  <a:gd name="connsiteX5" fmla="*/ 80625 w 161122"/>
                  <a:gd name="connsiteY5" fmla="*/ 161368 h 161368"/>
                  <a:gd name="connsiteX6" fmla="*/ 0 w 161122"/>
                  <a:gd name="connsiteY6" fmla="*/ 80748 h 161368"/>
                  <a:gd name="connsiteX7" fmla="*/ 80498 w 161122"/>
                  <a:gd name="connsiteY7" fmla="*/ 0 h 161368"/>
                  <a:gd name="connsiteX8" fmla="*/ 161123 w 161122"/>
                  <a:gd name="connsiteY8" fmla="*/ 80621 h 161368"/>
                  <a:gd name="connsiteX9" fmla="*/ 161123 w 161122"/>
                  <a:gd name="connsiteY9" fmla="*/ 80748 h 161368"/>
                  <a:gd name="connsiteX10" fmla="*/ 80625 w 161122"/>
                  <a:gd name="connsiteY10" fmla="*/ 161368 h 16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22" h="161368">
                    <a:moveTo>
                      <a:pt x="80371" y="46832"/>
                    </a:moveTo>
                    <a:cubicBezTo>
                      <a:pt x="61704" y="46973"/>
                      <a:pt x="46685" y="62243"/>
                      <a:pt x="46825" y="80937"/>
                    </a:cubicBezTo>
                    <a:cubicBezTo>
                      <a:pt x="46965" y="99633"/>
                      <a:pt x="62213" y="114675"/>
                      <a:pt x="80879" y="114534"/>
                    </a:cubicBezTo>
                    <a:cubicBezTo>
                      <a:pt x="99444" y="114394"/>
                      <a:pt x="114425" y="99280"/>
                      <a:pt x="114425" y="80684"/>
                    </a:cubicBezTo>
                    <a:cubicBezTo>
                      <a:pt x="114425" y="61988"/>
                      <a:pt x="99291" y="46832"/>
                      <a:pt x="80625" y="46832"/>
                    </a:cubicBezTo>
                    <a:moveTo>
                      <a:pt x="80625" y="161368"/>
                    </a:moveTo>
                    <a:cubicBezTo>
                      <a:pt x="36132" y="161403"/>
                      <a:pt x="38" y="125309"/>
                      <a:pt x="0" y="80748"/>
                    </a:cubicBezTo>
                    <a:cubicBezTo>
                      <a:pt x="-38" y="36187"/>
                      <a:pt x="36005" y="35"/>
                      <a:pt x="80498" y="0"/>
                    </a:cubicBezTo>
                    <a:cubicBezTo>
                      <a:pt x="124991" y="-35"/>
                      <a:pt x="161085" y="36060"/>
                      <a:pt x="161123" y="80621"/>
                    </a:cubicBezTo>
                    <a:cubicBezTo>
                      <a:pt x="161123" y="80663"/>
                      <a:pt x="161123" y="80705"/>
                      <a:pt x="161123" y="80748"/>
                    </a:cubicBezTo>
                    <a:cubicBezTo>
                      <a:pt x="161085" y="125259"/>
                      <a:pt x="125067" y="161333"/>
                      <a:pt x="80625" y="161368"/>
                    </a:cubicBezTo>
                  </a:path>
                </a:pathLst>
              </a:custGeom>
              <a:solidFill>
                <a:srgbClr val="00D9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6" name="Freeform 9">
                <a:extLst>
                  <a:ext uri="{FF2B5EF4-FFF2-40B4-BE49-F238E27FC236}">
                    <a16:creationId xmlns:a16="http://schemas.microsoft.com/office/drawing/2014/main" id="{37487B97-F1A1-65D6-BAA7-B52850A59847}"/>
                  </a:ext>
                </a:extLst>
              </p:cNvPr>
              <p:cNvSpPr/>
              <p:nvPr/>
            </p:nvSpPr>
            <p:spPr>
              <a:xfrm>
                <a:off x="1997944" y="1919770"/>
                <a:ext cx="455914" cy="456549"/>
              </a:xfrm>
              <a:custGeom>
                <a:avLst/>
                <a:gdLst>
                  <a:gd name="connsiteX0" fmla="*/ 227973 w 455914"/>
                  <a:gd name="connsiteY0" fmla="*/ 0 h 456549"/>
                  <a:gd name="connsiteX1" fmla="*/ 162914 w 455914"/>
                  <a:gd name="connsiteY1" fmla="*/ 9545 h 456549"/>
                  <a:gd name="connsiteX2" fmla="*/ 187185 w 455914"/>
                  <a:gd name="connsiteY2" fmla="*/ 51478 h 456549"/>
                  <a:gd name="connsiteX3" fmla="*/ 404980 w 455914"/>
                  <a:gd name="connsiteY3" fmla="*/ 187394 h 456549"/>
                  <a:gd name="connsiteX4" fmla="*/ 269271 w 455914"/>
                  <a:gd name="connsiteY4" fmla="*/ 405519 h 456549"/>
                  <a:gd name="connsiteX5" fmla="*/ 51475 w 455914"/>
                  <a:gd name="connsiteY5" fmla="*/ 269603 h 456549"/>
                  <a:gd name="connsiteX6" fmla="*/ 51475 w 455914"/>
                  <a:gd name="connsiteY6" fmla="*/ 187394 h 456549"/>
                  <a:gd name="connsiteX7" fmla="*/ 9543 w 455914"/>
                  <a:gd name="connsiteY7" fmla="*/ 163087 h 456549"/>
                  <a:gd name="connsiteX8" fmla="*/ 162895 w 455914"/>
                  <a:gd name="connsiteY8" fmla="*/ 446991 h 456549"/>
                  <a:gd name="connsiteX9" fmla="*/ 446372 w 455914"/>
                  <a:gd name="connsiteY9" fmla="*/ 293403 h 456549"/>
                  <a:gd name="connsiteX10" fmla="*/ 293013 w 455914"/>
                  <a:gd name="connsiteY10" fmla="*/ 9498 h 456549"/>
                  <a:gd name="connsiteX11" fmla="*/ 227973 w 455914"/>
                  <a:gd name="connsiteY11" fmla="*/ 0 h 456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914" h="456549">
                    <a:moveTo>
                      <a:pt x="227973" y="0"/>
                    </a:moveTo>
                    <a:cubicBezTo>
                      <a:pt x="205940" y="-3"/>
                      <a:pt x="184020" y="3212"/>
                      <a:pt x="162914" y="9545"/>
                    </a:cubicBezTo>
                    <a:cubicBezTo>
                      <a:pt x="174058" y="21512"/>
                      <a:pt x="182356" y="35847"/>
                      <a:pt x="187185" y="51478"/>
                    </a:cubicBezTo>
                    <a:cubicBezTo>
                      <a:pt x="284799" y="28776"/>
                      <a:pt x="382311" y="89628"/>
                      <a:pt x="404980" y="187394"/>
                    </a:cubicBezTo>
                    <a:cubicBezTo>
                      <a:pt x="427643" y="285160"/>
                      <a:pt x="366885" y="382818"/>
                      <a:pt x="269271" y="405519"/>
                    </a:cubicBezTo>
                    <a:cubicBezTo>
                      <a:pt x="171650" y="428221"/>
                      <a:pt x="74144" y="367369"/>
                      <a:pt x="51475" y="269603"/>
                    </a:cubicBezTo>
                    <a:cubicBezTo>
                      <a:pt x="45205" y="242560"/>
                      <a:pt x="45205" y="214437"/>
                      <a:pt x="51475" y="187394"/>
                    </a:cubicBezTo>
                    <a:cubicBezTo>
                      <a:pt x="35852" y="182552"/>
                      <a:pt x="21519" y="174243"/>
                      <a:pt x="9543" y="163087"/>
                    </a:cubicBezTo>
                    <a:cubicBezTo>
                      <a:pt x="-26386" y="283897"/>
                      <a:pt x="42269" y="411005"/>
                      <a:pt x="162895" y="446991"/>
                    </a:cubicBezTo>
                    <a:cubicBezTo>
                      <a:pt x="283521" y="482977"/>
                      <a:pt x="410438" y="414214"/>
                      <a:pt x="446372" y="293403"/>
                    </a:cubicBezTo>
                    <a:cubicBezTo>
                      <a:pt x="482301" y="172592"/>
                      <a:pt x="413640" y="45484"/>
                      <a:pt x="293013" y="9498"/>
                    </a:cubicBezTo>
                    <a:cubicBezTo>
                      <a:pt x="271907" y="3201"/>
                      <a:pt x="250001" y="2"/>
                      <a:pt x="227973" y="0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" name="Freeform 10">
                <a:extLst>
                  <a:ext uri="{FF2B5EF4-FFF2-40B4-BE49-F238E27FC236}">
                    <a16:creationId xmlns:a16="http://schemas.microsoft.com/office/drawing/2014/main" id="{E63D0DA9-DC87-5A89-091A-4CC462C77501}"/>
                  </a:ext>
                </a:extLst>
              </p:cNvPr>
              <p:cNvSpPr/>
              <p:nvPr/>
            </p:nvSpPr>
            <p:spPr>
              <a:xfrm>
                <a:off x="1238469" y="1932178"/>
                <a:ext cx="306393" cy="427664"/>
              </a:xfrm>
              <a:custGeom>
                <a:avLst/>
                <a:gdLst>
                  <a:gd name="connsiteX0" fmla="*/ 173258 w 306393"/>
                  <a:gd name="connsiteY0" fmla="*/ 219845 h 427664"/>
                  <a:gd name="connsiteX1" fmla="*/ 46698 w 306393"/>
                  <a:gd name="connsiteY1" fmla="*/ 219845 h 427664"/>
                  <a:gd name="connsiteX2" fmla="*/ 46698 w 306393"/>
                  <a:gd name="connsiteY2" fmla="*/ 46960 h 427664"/>
                  <a:gd name="connsiteX3" fmla="*/ 173258 w 306393"/>
                  <a:gd name="connsiteY3" fmla="*/ 46960 h 427664"/>
                  <a:gd name="connsiteX4" fmla="*/ 257227 w 306393"/>
                  <a:gd name="connsiteY4" fmla="*/ 135748 h 427664"/>
                  <a:gd name="connsiteX5" fmla="*/ 173258 w 306393"/>
                  <a:gd name="connsiteY5" fmla="*/ 219845 h 427664"/>
                  <a:gd name="connsiteX6" fmla="*/ 173258 w 306393"/>
                  <a:gd name="connsiteY6" fmla="*/ 0 h 427664"/>
                  <a:gd name="connsiteX7" fmla="*/ 0 w 306393"/>
                  <a:gd name="connsiteY7" fmla="*/ 0 h 427664"/>
                  <a:gd name="connsiteX8" fmla="*/ 0 w 306393"/>
                  <a:gd name="connsiteY8" fmla="*/ 427665 h 427664"/>
                  <a:gd name="connsiteX9" fmla="*/ 46698 w 306393"/>
                  <a:gd name="connsiteY9" fmla="*/ 427665 h 427664"/>
                  <a:gd name="connsiteX10" fmla="*/ 46698 w 306393"/>
                  <a:gd name="connsiteY10" fmla="*/ 266678 h 427664"/>
                  <a:gd name="connsiteX11" fmla="*/ 173258 w 306393"/>
                  <a:gd name="connsiteY11" fmla="*/ 266678 h 427664"/>
                  <a:gd name="connsiteX12" fmla="*/ 306394 w 306393"/>
                  <a:gd name="connsiteY12" fmla="*/ 133339 h 427664"/>
                  <a:gd name="connsiteX13" fmla="*/ 173258 w 306393"/>
                  <a:gd name="connsiteY13" fmla="*/ 0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6393" h="427664">
                    <a:moveTo>
                      <a:pt x="173258" y="219845"/>
                    </a:moveTo>
                    <a:lnTo>
                      <a:pt x="46698" y="219845"/>
                    </a:lnTo>
                    <a:lnTo>
                      <a:pt x="46698" y="46960"/>
                    </a:lnTo>
                    <a:lnTo>
                      <a:pt x="173258" y="46960"/>
                    </a:lnTo>
                    <a:cubicBezTo>
                      <a:pt x="220926" y="48255"/>
                      <a:pt x="258521" y="88007"/>
                      <a:pt x="257227" y="135748"/>
                    </a:cubicBezTo>
                    <a:cubicBezTo>
                      <a:pt x="255983" y="181668"/>
                      <a:pt x="219107" y="218600"/>
                      <a:pt x="173258" y="219845"/>
                    </a:cubicBezTo>
                    <a:moveTo>
                      <a:pt x="173258" y="0"/>
                    </a:moveTo>
                    <a:lnTo>
                      <a:pt x="0" y="0"/>
                    </a:lnTo>
                    <a:lnTo>
                      <a:pt x="0" y="427665"/>
                    </a:lnTo>
                    <a:lnTo>
                      <a:pt x="46698" y="427665"/>
                    </a:lnTo>
                    <a:lnTo>
                      <a:pt x="46698" y="266678"/>
                    </a:lnTo>
                    <a:lnTo>
                      <a:pt x="173258" y="266678"/>
                    </a:lnTo>
                    <a:cubicBezTo>
                      <a:pt x="246787" y="266678"/>
                      <a:pt x="306394" y="206980"/>
                      <a:pt x="306394" y="133339"/>
                    </a:cubicBezTo>
                    <a:cubicBezTo>
                      <a:pt x="306394" y="59698"/>
                      <a:pt x="246787" y="0"/>
                      <a:pt x="173258" y="0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" name="Freeform 11">
                <a:extLst>
                  <a:ext uri="{FF2B5EF4-FFF2-40B4-BE49-F238E27FC236}">
                    <a16:creationId xmlns:a16="http://schemas.microsoft.com/office/drawing/2014/main" id="{C1D92DC2-A234-2F7F-9B12-51237931C0C3}"/>
                  </a:ext>
                </a:extLst>
              </p:cNvPr>
              <p:cNvSpPr/>
              <p:nvPr/>
            </p:nvSpPr>
            <p:spPr>
              <a:xfrm>
                <a:off x="3013743" y="1932178"/>
                <a:ext cx="356935" cy="439627"/>
              </a:xfrm>
              <a:custGeom>
                <a:avLst/>
                <a:gdLst>
                  <a:gd name="connsiteX0" fmla="*/ 310174 w 356935"/>
                  <a:gd name="connsiteY0" fmla="*/ 260888 h 439627"/>
                  <a:gd name="connsiteX1" fmla="*/ 175545 w 356935"/>
                  <a:gd name="connsiteY1" fmla="*/ 389929 h 439627"/>
                  <a:gd name="connsiteX2" fmla="*/ 46698 w 356935"/>
                  <a:gd name="connsiteY2" fmla="*/ 260888 h 439627"/>
                  <a:gd name="connsiteX3" fmla="*/ 46698 w 356935"/>
                  <a:gd name="connsiteY3" fmla="*/ 0 h 439627"/>
                  <a:gd name="connsiteX4" fmla="*/ 0 w 356935"/>
                  <a:gd name="connsiteY4" fmla="*/ 0 h 439627"/>
                  <a:gd name="connsiteX5" fmla="*/ 0 w 356935"/>
                  <a:gd name="connsiteY5" fmla="*/ 260888 h 439627"/>
                  <a:gd name="connsiteX6" fmla="*/ 178468 w 356935"/>
                  <a:gd name="connsiteY6" fmla="*/ 439627 h 439627"/>
                  <a:gd name="connsiteX7" fmla="*/ 356935 w 356935"/>
                  <a:gd name="connsiteY7" fmla="*/ 260888 h 439627"/>
                  <a:gd name="connsiteX8" fmla="*/ 356935 w 356935"/>
                  <a:gd name="connsiteY8" fmla="*/ 0 h 439627"/>
                  <a:gd name="connsiteX9" fmla="*/ 310174 w 356935"/>
                  <a:gd name="connsiteY9" fmla="*/ 0 h 439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6935" h="439627">
                    <a:moveTo>
                      <a:pt x="310174" y="260888"/>
                    </a:moveTo>
                    <a:cubicBezTo>
                      <a:pt x="308573" y="333755"/>
                      <a:pt x="248298" y="391529"/>
                      <a:pt x="175545" y="389929"/>
                    </a:cubicBezTo>
                    <a:cubicBezTo>
                      <a:pt x="105035" y="388378"/>
                      <a:pt x="48248" y="331503"/>
                      <a:pt x="46698" y="260888"/>
                    </a:cubicBezTo>
                    <a:lnTo>
                      <a:pt x="46698" y="0"/>
                    </a:lnTo>
                    <a:lnTo>
                      <a:pt x="0" y="0"/>
                    </a:lnTo>
                    <a:lnTo>
                      <a:pt x="0" y="260888"/>
                    </a:lnTo>
                    <a:cubicBezTo>
                      <a:pt x="0" y="359603"/>
                      <a:pt x="79901" y="439627"/>
                      <a:pt x="178468" y="439627"/>
                    </a:cubicBezTo>
                    <a:cubicBezTo>
                      <a:pt x="277035" y="439627"/>
                      <a:pt x="356935" y="359603"/>
                      <a:pt x="356935" y="260888"/>
                    </a:cubicBezTo>
                    <a:lnTo>
                      <a:pt x="356935" y="0"/>
                    </a:lnTo>
                    <a:lnTo>
                      <a:pt x="310174" y="0"/>
                    </a:lnTo>
                    <a:close/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" name="Freeform 12">
                <a:extLst>
                  <a:ext uri="{FF2B5EF4-FFF2-40B4-BE49-F238E27FC236}">
                    <a16:creationId xmlns:a16="http://schemas.microsoft.com/office/drawing/2014/main" id="{C3ABFA03-379E-8CBE-6C2D-6E4EFB9998AA}"/>
                  </a:ext>
                </a:extLst>
              </p:cNvPr>
              <p:cNvSpPr/>
              <p:nvPr/>
            </p:nvSpPr>
            <p:spPr>
              <a:xfrm>
                <a:off x="3464581" y="1919436"/>
                <a:ext cx="556687" cy="440406"/>
              </a:xfrm>
              <a:custGeom>
                <a:avLst/>
                <a:gdLst>
                  <a:gd name="connsiteX0" fmla="*/ 405793 w 556687"/>
                  <a:gd name="connsiteY0" fmla="*/ 15 h 440406"/>
                  <a:gd name="connsiteX1" fmla="*/ 278344 w 556687"/>
                  <a:gd name="connsiteY1" fmla="*/ 70710 h 440406"/>
                  <a:gd name="connsiteX2" fmla="*/ 70580 w 556687"/>
                  <a:gd name="connsiteY2" fmla="*/ 23118 h 440406"/>
                  <a:gd name="connsiteX3" fmla="*/ 0 w 556687"/>
                  <a:gd name="connsiteY3" fmla="*/ 151076 h 440406"/>
                  <a:gd name="connsiteX4" fmla="*/ 0 w 556687"/>
                  <a:gd name="connsiteY4" fmla="*/ 440406 h 440406"/>
                  <a:gd name="connsiteX5" fmla="*/ 46698 w 556687"/>
                  <a:gd name="connsiteY5" fmla="*/ 440406 h 440406"/>
                  <a:gd name="connsiteX6" fmla="*/ 46698 w 556687"/>
                  <a:gd name="connsiteY6" fmla="*/ 151076 h 440406"/>
                  <a:gd name="connsiteX7" fmla="*/ 150830 w 556687"/>
                  <a:gd name="connsiteY7" fmla="*/ 46784 h 440406"/>
                  <a:gd name="connsiteX8" fmla="*/ 254963 w 556687"/>
                  <a:gd name="connsiteY8" fmla="*/ 151076 h 440406"/>
                  <a:gd name="connsiteX9" fmla="*/ 254963 w 556687"/>
                  <a:gd name="connsiteY9" fmla="*/ 440406 h 440406"/>
                  <a:gd name="connsiteX10" fmla="*/ 301724 w 556687"/>
                  <a:gd name="connsiteY10" fmla="*/ 440406 h 440406"/>
                  <a:gd name="connsiteX11" fmla="*/ 301724 w 556687"/>
                  <a:gd name="connsiteY11" fmla="*/ 151076 h 440406"/>
                  <a:gd name="connsiteX12" fmla="*/ 408398 w 556687"/>
                  <a:gd name="connsiteY12" fmla="*/ 49392 h 440406"/>
                  <a:gd name="connsiteX13" fmla="*/ 509926 w 556687"/>
                  <a:gd name="connsiteY13" fmla="*/ 151076 h 440406"/>
                  <a:gd name="connsiteX14" fmla="*/ 509926 w 556687"/>
                  <a:gd name="connsiteY14" fmla="*/ 440406 h 440406"/>
                  <a:gd name="connsiteX15" fmla="*/ 556687 w 556687"/>
                  <a:gd name="connsiteY15" fmla="*/ 440406 h 440406"/>
                  <a:gd name="connsiteX16" fmla="*/ 556687 w 556687"/>
                  <a:gd name="connsiteY16" fmla="*/ 151076 h 440406"/>
                  <a:gd name="connsiteX17" fmla="*/ 405793 w 556687"/>
                  <a:gd name="connsiteY17" fmla="*/ 15 h 44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56687" h="440406">
                    <a:moveTo>
                      <a:pt x="405793" y="15"/>
                    </a:moveTo>
                    <a:cubicBezTo>
                      <a:pt x="354007" y="94"/>
                      <a:pt x="305886" y="26787"/>
                      <a:pt x="278344" y="70710"/>
                    </a:cubicBezTo>
                    <a:cubicBezTo>
                      <a:pt x="234092" y="108"/>
                      <a:pt x="141078" y="-21199"/>
                      <a:pt x="70580" y="23118"/>
                    </a:cubicBezTo>
                    <a:cubicBezTo>
                      <a:pt x="26627" y="50753"/>
                      <a:pt x="-45" y="99096"/>
                      <a:pt x="0" y="151076"/>
                    </a:cubicBezTo>
                    <a:lnTo>
                      <a:pt x="0" y="440406"/>
                    </a:lnTo>
                    <a:lnTo>
                      <a:pt x="46698" y="440406"/>
                    </a:lnTo>
                    <a:lnTo>
                      <a:pt x="46698" y="151076"/>
                    </a:lnTo>
                    <a:cubicBezTo>
                      <a:pt x="46698" y="93477"/>
                      <a:pt x="93319" y="46784"/>
                      <a:pt x="150830" y="46784"/>
                    </a:cubicBezTo>
                    <a:cubicBezTo>
                      <a:pt x="208342" y="46784"/>
                      <a:pt x="254963" y="93477"/>
                      <a:pt x="254963" y="151076"/>
                    </a:cubicBezTo>
                    <a:lnTo>
                      <a:pt x="254963" y="440406"/>
                    </a:lnTo>
                    <a:lnTo>
                      <a:pt x="301724" y="440406"/>
                    </a:lnTo>
                    <a:lnTo>
                      <a:pt x="301724" y="151076"/>
                    </a:lnTo>
                    <a:cubicBezTo>
                      <a:pt x="303147" y="93495"/>
                      <a:pt x="350906" y="47969"/>
                      <a:pt x="408398" y="49392"/>
                    </a:cubicBezTo>
                    <a:cubicBezTo>
                      <a:pt x="463889" y="50765"/>
                      <a:pt x="508554" y="95496"/>
                      <a:pt x="509926" y="151076"/>
                    </a:cubicBezTo>
                    <a:lnTo>
                      <a:pt x="509926" y="440406"/>
                    </a:lnTo>
                    <a:lnTo>
                      <a:pt x="556687" y="440406"/>
                    </a:lnTo>
                    <a:lnTo>
                      <a:pt x="556687" y="151076"/>
                    </a:lnTo>
                    <a:cubicBezTo>
                      <a:pt x="556579" y="67666"/>
                      <a:pt x="489074" y="86"/>
                      <a:pt x="405793" y="15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" name="Freeform 13">
                <a:extLst>
                  <a:ext uri="{FF2B5EF4-FFF2-40B4-BE49-F238E27FC236}">
                    <a16:creationId xmlns:a16="http://schemas.microsoft.com/office/drawing/2014/main" id="{253A9E01-4F75-16A1-8802-9390DDD3AD4F}"/>
                  </a:ext>
                </a:extLst>
              </p:cNvPr>
              <p:cNvSpPr/>
              <p:nvPr/>
            </p:nvSpPr>
            <p:spPr>
              <a:xfrm>
                <a:off x="1619674" y="1932178"/>
                <a:ext cx="330378" cy="427664"/>
              </a:xfrm>
              <a:custGeom>
                <a:avLst/>
                <a:gdLst>
                  <a:gd name="connsiteX0" fmla="*/ 46571 w 330378"/>
                  <a:gd name="connsiteY0" fmla="*/ 46960 h 427664"/>
                  <a:gd name="connsiteX1" fmla="*/ 173067 w 330378"/>
                  <a:gd name="connsiteY1" fmla="*/ 46960 h 427664"/>
                  <a:gd name="connsiteX2" fmla="*/ 261723 w 330378"/>
                  <a:gd name="connsiteY2" fmla="*/ 131057 h 427664"/>
                  <a:gd name="connsiteX3" fmla="*/ 177751 w 330378"/>
                  <a:gd name="connsiteY3" fmla="*/ 219845 h 427664"/>
                  <a:gd name="connsiteX4" fmla="*/ 173067 w 330378"/>
                  <a:gd name="connsiteY4" fmla="*/ 219845 h 427664"/>
                  <a:gd name="connsiteX5" fmla="*/ 46571 w 330378"/>
                  <a:gd name="connsiteY5" fmla="*/ 219845 h 427664"/>
                  <a:gd name="connsiteX6" fmla="*/ 306108 w 330378"/>
                  <a:gd name="connsiteY6" fmla="*/ 133625 h 427664"/>
                  <a:gd name="connsiteX7" fmla="*/ 173067 w 330378"/>
                  <a:gd name="connsiteY7" fmla="*/ 0 h 427664"/>
                  <a:gd name="connsiteX8" fmla="*/ 0 w 330378"/>
                  <a:gd name="connsiteY8" fmla="*/ 0 h 427664"/>
                  <a:gd name="connsiteX9" fmla="*/ 0 w 330378"/>
                  <a:gd name="connsiteY9" fmla="*/ 427665 h 427664"/>
                  <a:gd name="connsiteX10" fmla="*/ 46761 w 330378"/>
                  <a:gd name="connsiteY10" fmla="*/ 427665 h 427664"/>
                  <a:gd name="connsiteX11" fmla="*/ 46761 w 330378"/>
                  <a:gd name="connsiteY11" fmla="*/ 266678 h 427664"/>
                  <a:gd name="connsiteX12" fmla="*/ 167476 w 330378"/>
                  <a:gd name="connsiteY12" fmla="*/ 266678 h 427664"/>
                  <a:gd name="connsiteX13" fmla="*/ 274976 w 330378"/>
                  <a:gd name="connsiteY13" fmla="*/ 427410 h 427664"/>
                  <a:gd name="connsiteX14" fmla="*/ 330378 w 330378"/>
                  <a:gd name="connsiteY14" fmla="*/ 427410 h 427664"/>
                  <a:gd name="connsiteX15" fmla="*/ 218113 w 330378"/>
                  <a:gd name="connsiteY15" fmla="*/ 258660 h 427664"/>
                  <a:gd name="connsiteX16" fmla="*/ 306108 w 330378"/>
                  <a:gd name="connsiteY16" fmla="*/ 133625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0378" h="427664">
                    <a:moveTo>
                      <a:pt x="46571" y="46960"/>
                    </a:moveTo>
                    <a:lnTo>
                      <a:pt x="173067" y="46960"/>
                    </a:lnTo>
                    <a:cubicBezTo>
                      <a:pt x="220736" y="45664"/>
                      <a:pt x="260427" y="83316"/>
                      <a:pt x="261723" y="131057"/>
                    </a:cubicBezTo>
                    <a:cubicBezTo>
                      <a:pt x="263013" y="178798"/>
                      <a:pt x="225420" y="218550"/>
                      <a:pt x="177751" y="219845"/>
                    </a:cubicBezTo>
                    <a:cubicBezTo>
                      <a:pt x="176190" y="219888"/>
                      <a:pt x="174628" y="219888"/>
                      <a:pt x="173067" y="219845"/>
                    </a:cubicBezTo>
                    <a:lnTo>
                      <a:pt x="46571" y="219845"/>
                    </a:lnTo>
                    <a:close/>
                    <a:moveTo>
                      <a:pt x="306108" y="133625"/>
                    </a:moveTo>
                    <a:cubicBezTo>
                      <a:pt x="306108" y="59975"/>
                      <a:pt x="246605" y="210"/>
                      <a:pt x="173067" y="0"/>
                    </a:cubicBezTo>
                    <a:lnTo>
                      <a:pt x="0" y="0"/>
                    </a:lnTo>
                    <a:lnTo>
                      <a:pt x="0" y="427665"/>
                    </a:lnTo>
                    <a:lnTo>
                      <a:pt x="46761" y="427665"/>
                    </a:lnTo>
                    <a:lnTo>
                      <a:pt x="46761" y="266678"/>
                    </a:lnTo>
                    <a:lnTo>
                      <a:pt x="167476" y="266678"/>
                    </a:lnTo>
                    <a:lnTo>
                      <a:pt x="274976" y="427410"/>
                    </a:lnTo>
                    <a:lnTo>
                      <a:pt x="330378" y="427410"/>
                    </a:lnTo>
                    <a:lnTo>
                      <a:pt x="218113" y="258660"/>
                    </a:lnTo>
                    <a:cubicBezTo>
                      <a:pt x="270719" y="239583"/>
                      <a:pt x="305854" y="189659"/>
                      <a:pt x="306108" y="133625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3D6D4851-CB52-9811-758E-870238D73DBF}"/>
                </a:ext>
              </a:extLst>
            </p:cNvPr>
            <p:cNvSpPr/>
            <p:nvPr/>
          </p:nvSpPr>
          <p:spPr>
            <a:xfrm>
              <a:off x="2452799" y="1932369"/>
              <a:ext cx="344165" cy="427473"/>
            </a:xfrm>
            <a:custGeom>
              <a:avLst/>
              <a:gdLst>
                <a:gd name="connsiteX0" fmla="*/ 148734 w 344165"/>
                <a:gd name="connsiteY0" fmla="*/ 0 h 427473"/>
                <a:gd name="connsiteX1" fmla="*/ 0 w 344165"/>
                <a:gd name="connsiteY1" fmla="*/ 0 h 427473"/>
                <a:gd name="connsiteX2" fmla="*/ 0 w 344165"/>
                <a:gd name="connsiteY2" fmla="*/ 46769 h 427473"/>
                <a:gd name="connsiteX3" fmla="*/ 148734 w 344165"/>
                <a:gd name="connsiteY3" fmla="*/ 46769 h 427473"/>
                <a:gd name="connsiteX4" fmla="*/ 148734 w 344165"/>
                <a:gd name="connsiteY4" fmla="*/ 427474 h 427473"/>
                <a:gd name="connsiteX5" fmla="*/ 195431 w 344165"/>
                <a:gd name="connsiteY5" fmla="*/ 427474 h 427473"/>
                <a:gd name="connsiteX6" fmla="*/ 195431 w 344165"/>
                <a:gd name="connsiteY6" fmla="*/ 46769 h 427473"/>
                <a:gd name="connsiteX7" fmla="*/ 344165 w 344165"/>
                <a:gd name="connsiteY7" fmla="*/ 46769 h 427473"/>
                <a:gd name="connsiteX8" fmla="*/ 344165 w 344165"/>
                <a:gd name="connsiteY8" fmla="*/ 0 h 427473"/>
                <a:gd name="connsiteX9" fmla="*/ 195431 w 344165"/>
                <a:gd name="connsiteY9" fmla="*/ 0 h 427473"/>
                <a:gd name="connsiteX10" fmla="*/ 148734 w 344165"/>
                <a:gd name="connsiteY10" fmla="*/ 0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165" h="427473">
                  <a:moveTo>
                    <a:pt x="148734" y="0"/>
                  </a:moveTo>
                  <a:lnTo>
                    <a:pt x="0" y="0"/>
                  </a:lnTo>
                  <a:lnTo>
                    <a:pt x="0" y="46769"/>
                  </a:lnTo>
                  <a:lnTo>
                    <a:pt x="148734" y="46769"/>
                  </a:lnTo>
                  <a:lnTo>
                    <a:pt x="148734" y="427474"/>
                  </a:lnTo>
                  <a:lnTo>
                    <a:pt x="195431" y="427474"/>
                  </a:lnTo>
                  <a:lnTo>
                    <a:pt x="195431" y="46769"/>
                  </a:lnTo>
                  <a:lnTo>
                    <a:pt x="344165" y="46769"/>
                  </a:lnTo>
                  <a:lnTo>
                    <a:pt x="344165" y="0"/>
                  </a:lnTo>
                  <a:lnTo>
                    <a:pt x="195431" y="0"/>
                  </a:lnTo>
                  <a:lnTo>
                    <a:pt x="148734" y="0"/>
                  </a:lnTo>
                  <a:close/>
                </a:path>
              </a:pathLst>
            </a:custGeom>
            <a:solidFill>
              <a:schemeClr val="bg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852CB2CA-1E8A-AC72-3909-52E0A60103A4}"/>
                </a:ext>
              </a:extLst>
            </p:cNvPr>
            <p:cNvSpPr/>
            <p:nvPr/>
          </p:nvSpPr>
          <p:spPr>
            <a:xfrm>
              <a:off x="2873078" y="1932369"/>
              <a:ext cx="46761" cy="427473"/>
            </a:xfrm>
            <a:custGeom>
              <a:avLst/>
              <a:gdLst>
                <a:gd name="connsiteX0" fmla="*/ 0 w 46761"/>
                <a:gd name="connsiteY0" fmla="*/ 0 h 427473"/>
                <a:gd name="connsiteX1" fmla="*/ 46761 w 46761"/>
                <a:gd name="connsiteY1" fmla="*/ 0 h 427473"/>
                <a:gd name="connsiteX2" fmla="*/ 46761 w 46761"/>
                <a:gd name="connsiteY2" fmla="*/ 427474 h 427473"/>
                <a:gd name="connsiteX3" fmla="*/ 0 w 46761"/>
                <a:gd name="connsiteY3" fmla="*/ 427474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61" h="427473">
                  <a:moveTo>
                    <a:pt x="0" y="0"/>
                  </a:moveTo>
                  <a:lnTo>
                    <a:pt x="46761" y="0"/>
                  </a:lnTo>
                  <a:lnTo>
                    <a:pt x="46761" y="427474"/>
                  </a:lnTo>
                  <a:lnTo>
                    <a:pt x="0" y="427474"/>
                  </a:lnTo>
                  <a:close/>
                </a:path>
              </a:pathLst>
            </a:custGeom>
            <a:solidFill>
              <a:schemeClr val="bg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AFAC03F4-DB2D-B328-D597-E2468CE3F1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2668352"/>
            <a:ext cx="8562974" cy="460317"/>
          </a:xfrm>
          <a:prstGeom prst="rect">
            <a:avLst/>
          </a:prstGeom>
        </p:spPr>
        <p:txBody>
          <a:bodyPr lIns="0"/>
          <a:lstStyle>
            <a:lvl1pPr>
              <a:defRPr sz="3200" b="1">
                <a:solidFill>
                  <a:schemeClr val="bg2"/>
                </a:solidFill>
                <a:latin typeface="+mj-lt"/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presentation 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CB105B7-2462-97C0-9738-164D8B701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888" y="3377859"/>
            <a:ext cx="8562974" cy="322323"/>
          </a:xfrm>
          <a:prstGeom prst="rect">
            <a:avLst/>
          </a:prstGeom>
        </p:spPr>
        <p:txBody>
          <a:bodyPr lIns="0" tIns="36000" bIns="36000">
            <a:spAutoFit/>
          </a:bodyPr>
          <a:lstStyle>
            <a:lvl1pPr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date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05E1367-DA41-5CC3-0C86-8FF210C4EB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3888" y="3709138"/>
            <a:ext cx="8562974" cy="322323"/>
          </a:xfrm>
          <a:prstGeom prst="rect">
            <a:avLst/>
          </a:prstGeom>
        </p:spPr>
        <p:txBody>
          <a:bodyPr lIns="0" tIns="36000" bIns="36000">
            <a:spAutoFit/>
          </a:bodyPr>
          <a:lstStyle>
            <a:lvl1pPr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author(s) (if necessary)</a:t>
            </a:r>
          </a:p>
        </p:txBody>
      </p: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D948EF58-D585-EA27-EC60-FDE4EC0BBF5D}"/>
              </a:ext>
            </a:extLst>
          </p:cNvPr>
          <p:cNvGrpSpPr/>
          <p:nvPr userDrawn="1"/>
        </p:nvGrpSpPr>
        <p:grpSpPr>
          <a:xfrm>
            <a:off x="11542059" y="281850"/>
            <a:ext cx="342945" cy="342912"/>
            <a:chOff x="478221" y="206885"/>
            <a:chExt cx="342945" cy="342912"/>
          </a:xfrm>
          <a:solidFill>
            <a:schemeClr val="bg1"/>
          </a:solidFill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61FA2EE0-3A5B-30D8-9420-F2C183617232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solidFill>
              <a:schemeClr val="bg2"/>
            </a:solidFill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2"/>
                </a:solidFill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BC800256-273F-0B06-FB54-4E2518FED448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solidFill>
              <a:schemeClr val="bg2"/>
            </a:solidFill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2"/>
                </a:solidFill>
              </a:endParaRPr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EFE156C6-D504-F871-AF8D-C399AA6156BF}"/>
                </a:ext>
              </a:extLst>
            </p:cNvPr>
            <p:cNvSpPr/>
            <p:nvPr/>
          </p:nvSpPr>
          <p:spPr>
            <a:xfrm>
              <a:off x="498078" y="226764"/>
              <a:ext cx="73465" cy="73465"/>
            </a:xfrm>
            <a:custGeom>
              <a:avLst/>
              <a:gdLst>
                <a:gd name="connsiteX0" fmla="*/ 36733 w 73465"/>
                <a:gd name="connsiteY0" fmla="*/ 18334 h 73465"/>
                <a:gd name="connsiteX1" fmla="*/ 18270 w 73465"/>
                <a:gd name="connsiteY1" fmla="*/ 36797 h 73465"/>
                <a:gd name="connsiteX2" fmla="*/ 36733 w 73465"/>
                <a:gd name="connsiteY2" fmla="*/ 55260 h 73465"/>
                <a:gd name="connsiteX3" fmla="*/ 55195 w 73465"/>
                <a:gd name="connsiteY3" fmla="*/ 36797 h 73465"/>
                <a:gd name="connsiteX4" fmla="*/ 55195 w 73465"/>
                <a:gd name="connsiteY4" fmla="*/ 36733 h 73465"/>
                <a:gd name="connsiteX5" fmla="*/ 36797 w 73465"/>
                <a:gd name="connsiteY5" fmla="*/ 18334 h 73465"/>
                <a:gd name="connsiteX6" fmla="*/ 36733 w 73465"/>
                <a:gd name="connsiteY6" fmla="*/ 18334 h 73465"/>
                <a:gd name="connsiteX7" fmla="*/ 36733 w 73465"/>
                <a:gd name="connsiteY7" fmla="*/ 73465 h 73465"/>
                <a:gd name="connsiteX8" fmla="*/ 0 w 73465"/>
                <a:gd name="connsiteY8" fmla="*/ 36733 h 73465"/>
                <a:gd name="connsiteX9" fmla="*/ 36733 w 73465"/>
                <a:gd name="connsiteY9" fmla="*/ 0 h 73465"/>
                <a:gd name="connsiteX10" fmla="*/ 73465 w 73465"/>
                <a:gd name="connsiteY10" fmla="*/ 36733 h 73465"/>
                <a:gd name="connsiteX11" fmla="*/ 36733 w 73465"/>
                <a:gd name="connsiteY11" fmla="*/ 73465 h 7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465" h="73465">
                  <a:moveTo>
                    <a:pt x="36733" y="18334"/>
                  </a:moveTo>
                  <a:cubicBezTo>
                    <a:pt x="26536" y="18334"/>
                    <a:pt x="18270" y="26600"/>
                    <a:pt x="18270" y="36797"/>
                  </a:cubicBezTo>
                  <a:cubicBezTo>
                    <a:pt x="18270" y="46994"/>
                    <a:pt x="26536" y="55260"/>
                    <a:pt x="36733" y="55260"/>
                  </a:cubicBezTo>
                  <a:cubicBezTo>
                    <a:pt x="46930" y="55260"/>
                    <a:pt x="55195" y="46993"/>
                    <a:pt x="55195" y="36797"/>
                  </a:cubicBezTo>
                  <a:cubicBezTo>
                    <a:pt x="55195" y="36775"/>
                    <a:pt x="55195" y="36754"/>
                    <a:pt x="55195" y="36733"/>
                  </a:cubicBezTo>
                  <a:cubicBezTo>
                    <a:pt x="55195" y="26571"/>
                    <a:pt x="46958" y="18334"/>
                    <a:pt x="36797" y="18334"/>
                  </a:cubicBezTo>
                  <a:cubicBezTo>
                    <a:pt x="36776" y="18334"/>
                    <a:pt x="36754" y="18334"/>
                    <a:pt x="36733" y="18334"/>
                  </a:cubicBezTo>
                  <a:moveTo>
                    <a:pt x="36733" y="73465"/>
                  </a:moveTo>
                  <a:cubicBezTo>
                    <a:pt x="16446" y="73465"/>
                    <a:pt x="0" y="57019"/>
                    <a:pt x="0" y="36733"/>
                  </a:cubicBezTo>
                  <a:cubicBezTo>
                    <a:pt x="0" y="16446"/>
                    <a:pt x="16446" y="0"/>
                    <a:pt x="36733" y="0"/>
                  </a:cubicBezTo>
                  <a:cubicBezTo>
                    <a:pt x="57019" y="0"/>
                    <a:pt x="73465" y="16446"/>
                    <a:pt x="73465" y="36733"/>
                  </a:cubicBezTo>
                  <a:cubicBezTo>
                    <a:pt x="73430" y="57005"/>
                    <a:pt x="57005" y="73430"/>
                    <a:pt x="36733" y="73465"/>
                  </a:cubicBezTo>
                </a:path>
              </a:pathLst>
            </a:custGeom>
            <a:solidFill>
              <a:srgbClr val="00D9FF"/>
            </a:solidFill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EF949A3-1861-4296-07C6-E9E327A2AB76}"/>
              </a:ext>
            </a:extLst>
          </p:cNvPr>
          <p:cNvSpPr txBox="1"/>
          <p:nvPr userDrawn="1"/>
        </p:nvSpPr>
        <p:spPr>
          <a:xfrm>
            <a:off x="11899232" y="6569242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11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845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ooter Placeholder 39">
            <a:extLst>
              <a:ext uri="{FF2B5EF4-FFF2-40B4-BE49-F238E27FC236}">
                <a16:creationId xmlns:a16="http://schemas.microsoft.com/office/drawing/2014/main" id="{D0463218-9CE8-060E-7126-F8BFEE72E99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D0292DF-BD21-6174-1ECB-5517E5C1B4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93" y="274698"/>
            <a:ext cx="10879793" cy="443198"/>
          </a:xfrm>
          <a:prstGeom prst="rect">
            <a:avLst/>
          </a:prstGeom>
          <a:noFill/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70F9C9-BEE6-95F8-7029-666F67AD70BF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2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4">
          <p15:clr>
            <a:srgbClr val="FBAE40"/>
          </p15:clr>
        </p15:guide>
        <p15:guide id="2" orient="horz" pos="39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1/3"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15E4091-2DE2-55CB-C22F-3FD9FB41A2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13060" y="2787739"/>
            <a:ext cx="7135812" cy="14667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F1FECA-9185-8F05-7AF6-3C737B00AC17}"/>
              </a:ext>
            </a:extLst>
          </p:cNvPr>
          <p:cNvSpPr/>
          <p:nvPr userDrawn="1"/>
        </p:nvSpPr>
        <p:spPr bwMode="white">
          <a:xfrm>
            <a:off x="0" y="-1309"/>
            <a:ext cx="4079875" cy="6859309"/>
          </a:xfrm>
          <a:prstGeom prst="rect">
            <a:avLst/>
          </a:prstGeom>
          <a:solidFill>
            <a:srgbClr val="19918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3274AF-A206-4452-857C-8F074E2DB9F7}"/>
              </a:ext>
            </a:extLst>
          </p:cNvPr>
          <p:cNvSpPr txBox="1"/>
          <p:nvPr userDrawn="1"/>
        </p:nvSpPr>
        <p:spPr>
          <a:xfrm>
            <a:off x="2476982" y="1944547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C6C0CA5-7E58-7972-517F-79BE784D0E4D}"/>
              </a:ext>
            </a:extLst>
          </p:cNvPr>
          <p:cNvSpPr txBox="1"/>
          <p:nvPr userDrawn="1"/>
        </p:nvSpPr>
        <p:spPr>
          <a:xfrm>
            <a:off x="1892968" y="5101389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C13AE45-D107-86CC-74AA-01144A2B52E2}"/>
              </a:ext>
            </a:extLst>
          </p:cNvPr>
          <p:cNvSpPr txBox="1"/>
          <p:nvPr userDrawn="1"/>
        </p:nvSpPr>
        <p:spPr>
          <a:xfrm>
            <a:off x="3465095" y="2406316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1EC2327-05A0-667C-2023-AB3DAF9B43AF}"/>
              </a:ext>
            </a:extLst>
          </p:cNvPr>
          <p:cNvSpPr txBox="1"/>
          <p:nvPr userDrawn="1"/>
        </p:nvSpPr>
        <p:spPr>
          <a:xfrm>
            <a:off x="397042" y="6485021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CE163D83-4ECB-F95F-DBFE-1E70F67A9E1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0FE4171A-9A05-5EA4-99D1-6670E0DA2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240381"/>
            <a:ext cx="3163888" cy="8863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E37F95-36CC-3A6F-3850-B315E44F33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991529">
            <a:off x="-958056" y="-1129620"/>
            <a:ext cx="3163888" cy="3163888"/>
          </a:xfrm>
          <a:prstGeom prst="rect">
            <a:avLst/>
          </a:prstGeom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11C1CF9-B008-7D7A-1531-6207D1E344BD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86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6">
          <p15:clr>
            <a:srgbClr val="FBAE40"/>
          </p15:clr>
        </p15:guide>
        <p15:guide id="2" orient="horz" pos="527">
          <p15:clr>
            <a:srgbClr val="FBAE40"/>
          </p15:clr>
        </p15:guide>
        <p15:guide id="3" pos="257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1/2">
    <p:bg bwMode="grayWhite"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19918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23F8FFCF-D68D-A9A5-5996-1AD633F0A2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2872851"/>
            <a:ext cx="4988285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200">
                <a:solidFill>
                  <a:schemeClr val="bg2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752DC1C-FA72-8420-279C-38A7CEBAC27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B6F11718-BB37-4DB0-1D34-2D17B4B6E9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4705" y="2887365"/>
            <a:ext cx="5184167" cy="14667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812581-C919-52F9-F818-428FB6B574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991529">
            <a:off x="-958056" y="-1129620"/>
            <a:ext cx="3163888" cy="31638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C5C82B9-460B-11E3-5A28-F5D0E80741C5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20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2/3">
    <p:bg bwMode="grayWhite"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0"/>
            <a:ext cx="7824788" cy="6858000"/>
          </a:xfrm>
          <a:prstGeom prst="rect">
            <a:avLst/>
          </a:prstGeom>
          <a:solidFill>
            <a:srgbClr val="1991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BC0327C1-F346-FFE5-A1F8-B2CF7A6C94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2690910"/>
            <a:ext cx="6535298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200">
                <a:solidFill>
                  <a:schemeClr val="bg2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2E5B510D-7E43-2AA7-28FB-89578373C89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id="{95FAB8C4-FDCA-89BB-2CFA-2A2B6F7A32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01000" y="2681103"/>
            <a:ext cx="3547872" cy="14667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809EE6-5F1C-E37C-DE1C-1B688A0883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991529">
            <a:off x="-958056" y="-1129620"/>
            <a:ext cx="3163888" cy="31638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B82C72D-A1E2-18A2-874C-322E0063C3CF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5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929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1/3">
    <p:bg>
      <p:bgPr>
        <a:solidFill>
          <a:srgbClr val="199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 bwMode="white">
          <a:xfrm>
            <a:off x="0" y="0"/>
            <a:ext cx="4079508" cy="6858000"/>
          </a:xfrm>
          <a:prstGeom prst="rect">
            <a:avLst/>
          </a:prstGeom>
          <a:solidFill>
            <a:srgbClr val="F0F2F5"/>
          </a:solidFill>
          <a:ln>
            <a:noFill/>
          </a:ln>
          <a:effectLst>
            <a:outerShdw blurRad="50800" dist="38100" dir="1344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27" name="Title 4"/>
          <p:cNvSpPr>
            <a:spLocks noGrp="1"/>
          </p:cNvSpPr>
          <p:nvPr>
            <p:ph type="title" hasCustomPrompt="1"/>
          </p:nvPr>
        </p:nvSpPr>
        <p:spPr>
          <a:xfrm>
            <a:off x="630000" y="2681103"/>
            <a:ext cx="3127881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20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E48871D7-1E48-1B7B-9246-43D8D2CFEE2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13" name="Text Placeholder 17">
            <a:extLst>
              <a:ext uri="{FF2B5EF4-FFF2-40B4-BE49-F238E27FC236}">
                <a16:creationId xmlns:a16="http://schemas.microsoft.com/office/drawing/2014/main" id="{E81EA8FB-8CE8-6812-F0EE-22E19C4381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75747" y="2681103"/>
            <a:ext cx="7073125" cy="1466766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3278730-F951-C0FA-41C3-33AD26C55E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389132">
            <a:off x="-1416099" y="-1435538"/>
            <a:ext cx="3272435" cy="32724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06E497-AC66-D3AE-B135-A613D8E1D463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87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1/2">
    <p:bg>
      <p:bgPr>
        <a:solidFill>
          <a:srgbClr val="199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 bwMode="white">
          <a:xfrm>
            <a:off x="0" y="0"/>
            <a:ext cx="6096000" cy="6858000"/>
          </a:xfrm>
          <a:prstGeom prst="rect">
            <a:avLst/>
          </a:prstGeom>
          <a:solidFill>
            <a:srgbClr val="F0F2F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7546EB-1C54-4A90-45EA-DCE4E20B1B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1020796">
            <a:off x="-1208451" y="-1292865"/>
            <a:ext cx="3272435" cy="3272435"/>
          </a:xfrm>
          <a:prstGeom prst="rect">
            <a:avLst/>
          </a:prstGeom>
        </p:spPr>
      </p:pic>
      <p:sp>
        <p:nvSpPr>
          <p:cNvPr id="23" name="Title 3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5258736" cy="443198"/>
          </a:xfrm>
          <a:prstGeom prst="rect">
            <a:avLst/>
          </a:prstGeom>
          <a:solidFill>
            <a:srgbClr val="F0F2F5"/>
          </a:solidFill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3C9F72-D152-E5DA-629C-2B1A249A84A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730886C6-23B4-128D-C080-FD97DC1197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26000" y="2081213"/>
            <a:ext cx="4909381" cy="1466766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3294C9-8706-3291-6DEF-40AFE4AA7919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38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2/3">
    <p:bg>
      <p:bgPr>
        <a:solidFill>
          <a:srgbClr val="199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 bwMode="white">
          <a:xfrm>
            <a:off x="0" y="0"/>
            <a:ext cx="7826400" cy="6858000"/>
          </a:xfrm>
          <a:prstGeom prst="rect">
            <a:avLst/>
          </a:prstGeom>
          <a:solidFill>
            <a:srgbClr val="F0F2F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91996C-BF7B-1840-4759-028C22D569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1020796">
            <a:off x="-1208451" y="-1292865"/>
            <a:ext cx="3272435" cy="3272435"/>
          </a:xfrm>
          <a:prstGeom prst="rect">
            <a:avLst/>
          </a:prstGeom>
        </p:spPr>
      </p:pic>
      <p:sp>
        <p:nvSpPr>
          <p:cNvPr id="23" name="Title 3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6256800" cy="443198"/>
          </a:xfrm>
          <a:prstGeom prst="rect">
            <a:avLst/>
          </a:prstGeom>
          <a:solidFill>
            <a:srgbClr val="F0F2F5"/>
          </a:solidFill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0A179D1B-0E66-396A-7DD6-1C659F8A6EA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15" name="Text Placeholder 17">
            <a:extLst>
              <a:ext uri="{FF2B5EF4-FFF2-40B4-BE49-F238E27FC236}">
                <a16:creationId xmlns:a16="http://schemas.microsoft.com/office/drawing/2014/main" id="{33BCDFED-9408-DE54-00CC-14F8028E1A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24825" y="2105334"/>
            <a:ext cx="3537639" cy="1466766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853687-5D7F-4B67-6E95-ED1859E63EDB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06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ircle 1/3">
    <p:bg>
      <p:bgPr>
        <a:solidFill>
          <a:srgbClr val="199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AF6005-6894-57E1-6B1F-B89B33908C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3628" t="28887" b="28887"/>
          <a:stretch/>
        </p:blipFill>
        <p:spPr>
          <a:xfrm>
            <a:off x="-126065" y="-19051"/>
            <a:ext cx="4233600" cy="68580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5BBCA6-0928-04D3-A4B6-3AB4207D14E3}"/>
              </a:ext>
            </a:extLst>
          </p:cNvPr>
          <p:cNvSpPr txBox="1"/>
          <p:nvPr userDrawn="1"/>
        </p:nvSpPr>
        <p:spPr>
          <a:xfrm>
            <a:off x="7234989" y="-689811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D8C6DBD7-EB98-37E4-B676-F3D6AB48789D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30000" y="2681103"/>
            <a:ext cx="3127881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20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9126CF1D-3175-13C0-FFFF-385BDDFE5EFF}"/>
              </a:ext>
            </a:extLst>
          </p:cNvPr>
          <p:cNvSpPr>
            <a:spLocks noGrp="1"/>
          </p:cNvSpPr>
          <p:nvPr userDrawn="1">
            <p:ph type="ftr" sz="quarter" idx="14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0458DF43-BC03-821B-023B-695C51023ECD}"/>
              </a:ext>
            </a:extLst>
          </p:cNvPr>
          <p:cNvSpPr>
            <a:spLocks noGrp="1"/>
          </p:cNvSpPr>
          <p:nvPr userDrawn="1">
            <p:ph type="body" sz="quarter" idx="11"/>
          </p:nvPr>
        </p:nvSpPr>
        <p:spPr>
          <a:xfrm>
            <a:off x="4738586" y="2681103"/>
            <a:ext cx="6115805" cy="1466766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AF347D-EBE8-B728-8835-6B3A997FDDB0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82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432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ircle 1/2">
    <p:bg>
      <p:bgPr>
        <a:solidFill>
          <a:srgbClr val="199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E657894-2875-0FB8-0DA2-3896EE44169E}"/>
              </a:ext>
            </a:extLst>
          </p:cNvPr>
          <p:cNvGrpSpPr/>
          <p:nvPr userDrawn="1"/>
        </p:nvGrpSpPr>
        <p:grpSpPr>
          <a:xfrm>
            <a:off x="0" y="-1"/>
            <a:ext cx="6383338" cy="6858001"/>
            <a:chOff x="0" y="-1"/>
            <a:chExt cx="6383338" cy="685800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E0CFC5F-B38D-CF6A-BCBD-3D9C76FFB6A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73628" t="28887" b="28887"/>
            <a:stretch/>
          </p:blipFill>
          <p:spPr>
            <a:xfrm>
              <a:off x="2100263" y="-1"/>
              <a:ext cx="4283075" cy="6858001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38A588F-BAEF-422C-8E0D-88E1083BF696}"/>
                </a:ext>
              </a:extLst>
            </p:cNvPr>
            <p:cNvSpPr/>
            <p:nvPr userDrawn="1"/>
          </p:nvSpPr>
          <p:spPr>
            <a:xfrm>
              <a:off x="0" y="0"/>
              <a:ext cx="2197354" cy="6858000"/>
            </a:xfrm>
            <a:prstGeom prst="rect">
              <a:avLst/>
            </a:prstGeom>
            <a:solidFill>
              <a:srgbClr val="F0F2F5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err="1">
                <a:solidFill>
                  <a:srgbClr val="FFFFFF"/>
                </a:solidFill>
              </a:endParaRPr>
            </a:p>
          </p:txBody>
        </p:sp>
      </p:grpSp>
      <p:sp>
        <p:nvSpPr>
          <p:cNvPr id="16" name="Title 2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4673646" cy="4431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3946C0D3-7640-AFBE-A3F8-F230E0F7ACE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BF6126D5-98DF-32D3-8960-7FAFD84870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8651" y="2081213"/>
            <a:ext cx="4929002" cy="1466766"/>
          </a:xfrm>
        </p:spPr>
        <p:txBody>
          <a:bodyPr/>
          <a:lstStyle>
            <a:lvl1pPr>
              <a:buClr>
                <a:srgbClr val="001F5E"/>
              </a:buClr>
              <a:defRPr>
                <a:solidFill>
                  <a:srgbClr val="001F5E"/>
                </a:solidFill>
              </a:defRPr>
            </a:lvl1pPr>
            <a:lvl2pPr>
              <a:buClr>
                <a:srgbClr val="001F5E"/>
              </a:buClr>
              <a:defRPr>
                <a:solidFill>
                  <a:srgbClr val="001F5E"/>
                </a:solidFill>
              </a:defRPr>
            </a:lvl2pPr>
            <a:lvl3pPr>
              <a:buClr>
                <a:srgbClr val="001F5E"/>
              </a:buClr>
              <a:defRPr>
                <a:solidFill>
                  <a:srgbClr val="001F5E"/>
                </a:solidFill>
              </a:defRPr>
            </a:lvl3pPr>
            <a:lvl4pPr>
              <a:buClr>
                <a:srgbClr val="001F5E"/>
              </a:buClr>
              <a:defRPr>
                <a:solidFill>
                  <a:srgbClr val="001F5E"/>
                </a:solidFill>
              </a:defRPr>
            </a:lvl4pPr>
            <a:lvl5pPr>
              <a:buClr>
                <a:srgbClr val="001F5E"/>
              </a:buClr>
              <a:defRPr>
                <a:solidFill>
                  <a:srgbClr val="001F5E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118A20-96F9-69B6-98FD-BC8DDEF680C8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7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93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ircle 2/3">
    <p:bg>
      <p:bgPr>
        <a:solidFill>
          <a:srgbClr val="199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CB82B94-2CBC-23CA-2556-D5C6BD1878E7}"/>
              </a:ext>
            </a:extLst>
          </p:cNvPr>
          <p:cNvGrpSpPr/>
          <p:nvPr userDrawn="1"/>
        </p:nvGrpSpPr>
        <p:grpSpPr>
          <a:xfrm>
            <a:off x="-33084" y="-1"/>
            <a:ext cx="8469059" cy="6858001"/>
            <a:chOff x="-2085721" y="-1"/>
            <a:chExt cx="8469059" cy="685800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5B6159E-1DA4-7127-2B9F-F05A33A5550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73628" t="28887" b="28887"/>
            <a:stretch/>
          </p:blipFill>
          <p:spPr>
            <a:xfrm>
              <a:off x="2100263" y="-1"/>
              <a:ext cx="4283075" cy="6858001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5B6C0EB-68C8-2789-DA96-8357F435BF20}"/>
                </a:ext>
              </a:extLst>
            </p:cNvPr>
            <p:cNvSpPr/>
            <p:nvPr userDrawn="1"/>
          </p:nvSpPr>
          <p:spPr>
            <a:xfrm>
              <a:off x="-2085721" y="0"/>
              <a:ext cx="4283075" cy="6858000"/>
            </a:xfrm>
            <a:prstGeom prst="rect">
              <a:avLst/>
            </a:prstGeom>
            <a:solidFill>
              <a:srgbClr val="F0F2F5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err="1">
                <a:solidFill>
                  <a:srgbClr val="FFFFFF"/>
                </a:solidFill>
              </a:endParaRPr>
            </a:p>
          </p:txBody>
        </p:sp>
      </p:grpSp>
      <p:sp>
        <p:nvSpPr>
          <p:cNvPr id="11" name="Title 3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6256800" cy="4431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AF06BEC-FA44-4D18-BD69-A405EB0EF2C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29901962-75D2-4088-D7E3-FC392F02F8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8650" y="2081213"/>
            <a:ext cx="6373729" cy="1466766"/>
          </a:xfrm>
        </p:spPr>
        <p:txBody>
          <a:bodyPr/>
          <a:lstStyle>
            <a:lvl1pPr>
              <a:buClr>
                <a:srgbClr val="001F5E"/>
              </a:buClr>
              <a:defRPr>
                <a:solidFill>
                  <a:srgbClr val="001F5E"/>
                </a:solidFill>
              </a:defRPr>
            </a:lvl1pPr>
            <a:lvl2pPr>
              <a:buClr>
                <a:srgbClr val="001F5E"/>
              </a:buClr>
              <a:defRPr>
                <a:solidFill>
                  <a:srgbClr val="001F5E"/>
                </a:solidFill>
              </a:defRPr>
            </a:lvl2pPr>
            <a:lvl3pPr>
              <a:buClr>
                <a:srgbClr val="001F5E"/>
              </a:buClr>
              <a:defRPr>
                <a:solidFill>
                  <a:srgbClr val="001F5E"/>
                </a:solidFill>
              </a:defRPr>
            </a:lvl3pPr>
            <a:lvl4pPr>
              <a:buClr>
                <a:srgbClr val="001F5E"/>
              </a:buClr>
              <a:defRPr>
                <a:solidFill>
                  <a:srgbClr val="001F5E"/>
                </a:solidFill>
              </a:defRPr>
            </a:lvl4pPr>
            <a:lvl5pPr>
              <a:buClr>
                <a:srgbClr val="001F5E"/>
              </a:buClr>
              <a:defRPr>
                <a:solidFill>
                  <a:srgbClr val="001F5E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B5853-4063-E435-7EE9-AF7C97FE0355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24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53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">
    <p:bg>
      <p:bgPr>
        <a:solidFill>
          <a:srgbClr val="001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chart&#10;&#10;Description automatically generated">
            <a:extLst>
              <a:ext uri="{FF2B5EF4-FFF2-40B4-BE49-F238E27FC236}">
                <a16:creationId xmlns:a16="http://schemas.microsoft.com/office/drawing/2014/main" id="{F90A7ACC-34E0-C6DD-7391-D37A1559AB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7305" r="2458"/>
          <a:stretch/>
        </p:blipFill>
        <p:spPr>
          <a:xfrm>
            <a:off x="6046093" y="43528"/>
            <a:ext cx="6145908" cy="6834658"/>
          </a:xfrm>
          <a:prstGeom prst="rect">
            <a:avLst/>
          </a:prstGeom>
        </p:spPr>
      </p:pic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AFAC03F4-DB2D-B328-D597-E2468CE3F1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2668352"/>
            <a:ext cx="5171408" cy="460317"/>
          </a:xfrm>
          <a:prstGeom prst="rect">
            <a:avLst/>
          </a:prstGeom>
        </p:spPr>
        <p:txBody>
          <a:bodyPr lIns="0"/>
          <a:lstStyle>
            <a:lvl1pPr>
              <a:defRPr sz="3200" b="1">
                <a:solidFill>
                  <a:schemeClr val="bg2"/>
                </a:solidFill>
                <a:latin typeface="+mj-lt"/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presentation 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CB105B7-2462-97C0-9738-164D8B701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888" y="3377859"/>
            <a:ext cx="5171408" cy="322323"/>
          </a:xfrm>
          <a:prstGeom prst="rect">
            <a:avLst/>
          </a:prstGeom>
        </p:spPr>
        <p:txBody>
          <a:bodyPr wrap="square" lIns="0" tIns="36000" bIns="36000">
            <a:spAutoFit/>
          </a:bodyPr>
          <a:lstStyle>
            <a:lvl1pPr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date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05E1367-DA41-5CC3-0C86-8FF210C4EB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3888" y="3709139"/>
            <a:ext cx="5171408" cy="322323"/>
          </a:xfrm>
          <a:prstGeom prst="rect">
            <a:avLst/>
          </a:prstGeom>
        </p:spPr>
        <p:txBody>
          <a:bodyPr wrap="square" lIns="0" tIns="36000" bIns="36000">
            <a:spAutoFit/>
          </a:bodyPr>
          <a:lstStyle>
            <a:lvl1pPr>
              <a:defRPr sz="1600" b="0">
                <a:solidFill>
                  <a:schemeClr val="bg2"/>
                </a:solidFill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author(s) (if necessary)</a:t>
            </a:r>
          </a:p>
        </p:txBody>
      </p: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D948EF58-D585-EA27-EC60-FDE4EC0BBF5D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2"/>
          </a:solidFill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61FA2EE0-3A5B-30D8-9420-F2C183617232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BC800256-273F-0B06-FB54-4E2518FED448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EF949A3-1861-4296-07C6-E9E327A2AB76}"/>
              </a:ext>
            </a:extLst>
          </p:cNvPr>
          <p:cNvSpPr txBox="1"/>
          <p:nvPr userDrawn="1"/>
        </p:nvSpPr>
        <p:spPr>
          <a:xfrm>
            <a:off x="11899232" y="6569242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aphic 7">
            <a:extLst>
              <a:ext uri="{FF2B5EF4-FFF2-40B4-BE49-F238E27FC236}">
                <a16:creationId xmlns:a16="http://schemas.microsoft.com/office/drawing/2014/main" id="{7F53FE34-6534-DFD6-27EC-C42CBC824B7E}"/>
              </a:ext>
            </a:extLst>
          </p:cNvPr>
          <p:cNvGrpSpPr/>
          <p:nvPr userDrawn="1"/>
        </p:nvGrpSpPr>
        <p:grpSpPr>
          <a:xfrm>
            <a:off x="623888" y="1330113"/>
            <a:ext cx="2782800" cy="456883"/>
            <a:chOff x="1238469" y="1919436"/>
            <a:chExt cx="2782800" cy="456883"/>
          </a:xfrm>
          <a:solidFill>
            <a:schemeClr val="bg1"/>
          </a:solidFill>
        </p:grpSpPr>
        <p:grpSp>
          <p:nvGrpSpPr>
            <p:cNvPr id="4" name="Graphic 7">
              <a:extLst>
                <a:ext uri="{FF2B5EF4-FFF2-40B4-BE49-F238E27FC236}">
                  <a16:creationId xmlns:a16="http://schemas.microsoft.com/office/drawing/2014/main" id="{33D36C28-0525-7BC8-E638-9B6E52C730D7}"/>
                </a:ext>
              </a:extLst>
            </p:cNvPr>
            <p:cNvGrpSpPr/>
            <p:nvPr/>
          </p:nvGrpSpPr>
          <p:grpSpPr>
            <a:xfrm>
              <a:off x="1238469" y="1919436"/>
              <a:ext cx="2782800" cy="456883"/>
              <a:chOff x="1238469" y="1919436"/>
              <a:chExt cx="2782800" cy="456883"/>
            </a:xfrm>
            <a:grpFill/>
          </p:grpSpPr>
          <p:sp>
            <p:nvSpPr>
              <p:cNvPr id="22" name="Freeform 8">
                <a:extLst>
                  <a:ext uri="{FF2B5EF4-FFF2-40B4-BE49-F238E27FC236}">
                    <a16:creationId xmlns:a16="http://schemas.microsoft.com/office/drawing/2014/main" id="{B5A879EA-19F3-C7EC-B6C0-71B58A632826}"/>
                  </a:ext>
                </a:extLst>
              </p:cNvPr>
              <p:cNvSpPr/>
              <p:nvPr/>
            </p:nvSpPr>
            <p:spPr>
              <a:xfrm>
                <a:off x="2000816" y="1922442"/>
                <a:ext cx="161122" cy="161368"/>
              </a:xfrm>
              <a:custGeom>
                <a:avLst/>
                <a:gdLst>
                  <a:gd name="connsiteX0" fmla="*/ 80371 w 161122"/>
                  <a:gd name="connsiteY0" fmla="*/ 46832 h 161368"/>
                  <a:gd name="connsiteX1" fmla="*/ 46825 w 161122"/>
                  <a:gd name="connsiteY1" fmla="*/ 80937 h 161368"/>
                  <a:gd name="connsiteX2" fmla="*/ 80879 w 161122"/>
                  <a:gd name="connsiteY2" fmla="*/ 114534 h 161368"/>
                  <a:gd name="connsiteX3" fmla="*/ 114425 w 161122"/>
                  <a:gd name="connsiteY3" fmla="*/ 80684 h 161368"/>
                  <a:gd name="connsiteX4" fmla="*/ 80625 w 161122"/>
                  <a:gd name="connsiteY4" fmla="*/ 46832 h 161368"/>
                  <a:gd name="connsiteX5" fmla="*/ 80625 w 161122"/>
                  <a:gd name="connsiteY5" fmla="*/ 161368 h 161368"/>
                  <a:gd name="connsiteX6" fmla="*/ 0 w 161122"/>
                  <a:gd name="connsiteY6" fmla="*/ 80748 h 161368"/>
                  <a:gd name="connsiteX7" fmla="*/ 80498 w 161122"/>
                  <a:gd name="connsiteY7" fmla="*/ 0 h 161368"/>
                  <a:gd name="connsiteX8" fmla="*/ 161123 w 161122"/>
                  <a:gd name="connsiteY8" fmla="*/ 80621 h 161368"/>
                  <a:gd name="connsiteX9" fmla="*/ 161123 w 161122"/>
                  <a:gd name="connsiteY9" fmla="*/ 80748 h 161368"/>
                  <a:gd name="connsiteX10" fmla="*/ 80625 w 161122"/>
                  <a:gd name="connsiteY10" fmla="*/ 161368 h 16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22" h="161368">
                    <a:moveTo>
                      <a:pt x="80371" y="46832"/>
                    </a:moveTo>
                    <a:cubicBezTo>
                      <a:pt x="61704" y="46973"/>
                      <a:pt x="46685" y="62243"/>
                      <a:pt x="46825" y="80937"/>
                    </a:cubicBezTo>
                    <a:cubicBezTo>
                      <a:pt x="46965" y="99633"/>
                      <a:pt x="62213" y="114675"/>
                      <a:pt x="80879" y="114534"/>
                    </a:cubicBezTo>
                    <a:cubicBezTo>
                      <a:pt x="99444" y="114394"/>
                      <a:pt x="114425" y="99280"/>
                      <a:pt x="114425" y="80684"/>
                    </a:cubicBezTo>
                    <a:cubicBezTo>
                      <a:pt x="114425" y="61988"/>
                      <a:pt x="99291" y="46832"/>
                      <a:pt x="80625" y="46832"/>
                    </a:cubicBezTo>
                    <a:moveTo>
                      <a:pt x="80625" y="161368"/>
                    </a:moveTo>
                    <a:cubicBezTo>
                      <a:pt x="36132" y="161403"/>
                      <a:pt x="38" y="125309"/>
                      <a:pt x="0" y="80748"/>
                    </a:cubicBezTo>
                    <a:cubicBezTo>
                      <a:pt x="-38" y="36187"/>
                      <a:pt x="36005" y="35"/>
                      <a:pt x="80498" y="0"/>
                    </a:cubicBezTo>
                    <a:cubicBezTo>
                      <a:pt x="124991" y="-35"/>
                      <a:pt x="161085" y="36060"/>
                      <a:pt x="161123" y="80621"/>
                    </a:cubicBezTo>
                    <a:cubicBezTo>
                      <a:pt x="161123" y="80663"/>
                      <a:pt x="161123" y="80705"/>
                      <a:pt x="161123" y="80748"/>
                    </a:cubicBezTo>
                    <a:cubicBezTo>
                      <a:pt x="161085" y="125259"/>
                      <a:pt x="125067" y="161333"/>
                      <a:pt x="80625" y="161368"/>
                    </a:cubicBezTo>
                  </a:path>
                </a:pathLst>
              </a:custGeom>
              <a:solidFill>
                <a:srgbClr val="00D9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6" name="Freeform 9">
                <a:extLst>
                  <a:ext uri="{FF2B5EF4-FFF2-40B4-BE49-F238E27FC236}">
                    <a16:creationId xmlns:a16="http://schemas.microsoft.com/office/drawing/2014/main" id="{FA15E80F-F16B-9E9C-6F1C-17FB4B530797}"/>
                  </a:ext>
                </a:extLst>
              </p:cNvPr>
              <p:cNvSpPr/>
              <p:nvPr/>
            </p:nvSpPr>
            <p:spPr>
              <a:xfrm>
                <a:off x="1997944" y="1919770"/>
                <a:ext cx="455914" cy="456549"/>
              </a:xfrm>
              <a:custGeom>
                <a:avLst/>
                <a:gdLst>
                  <a:gd name="connsiteX0" fmla="*/ 227973 w 455914"/>
                  <a:gd name="connsiteY0" fmla="*/ 0 h 456549"/>
                  <a:gd name="connsiteX1" fmla="*/ 162914 w 455914"/>
                  <a:gd name="connsiteY1" fmla="*/ 9545 h 456549"/>
                  <a:gd name="connsiteX2" fmla="*/ 187185 w 455914"/>
                  <a:gd name="connsiteY2" fmla="*/ 51478 h 456549"/>
                  <a:gd name="connsiteX3" fmla="*/ 404980 w 455914"/>
                  <a:gd name="connsiteY3" fmla="*/ 187394 h 456549"/>
                  <a:gd name="connsiteX4" fmla="*/ 269271 w 455914"/>
                  <a:gd name="connsiteY4" fmla="*/ 405519 h 456549"/>
                  <a:gd name="connsiteX5" fmla="*/ 51475 w 455914"/>
                  <a:gd name="connsiteY5" fmla="*/ 269603 h 456549"/>
                  <a:gd name="connsiteX6" fmla="*/ 51475 w 455914"/>
                  <a:gd name="connsiteY6" fmla="*/ 187394 h 456549"/>
                  <a:gd name="connsiteX7" fmla="*/ 9543 w 455914"/>
                  <a:gd name="connsiteY7" fmla="*/ 163087 h 456549"/>
                  <a:gd name="connsiteX8" fmla="*/ 162895 w 455914"/>
                  <a:gd name="connsiteY8" fmla="*/ 446991 h 456549"/>
                  <a:gd name="connsiteX9" fmla="*/ 446372 w 455914"/>
                  <a:gd name="connsiteY9" fmla="*/ 293403 h 456549"/>
                  <a:gd name="connsiteX10" fmla="*/ 293013 w 455914"/>
                  <a:gd name="connsiteY10" fmla="*/ 9498 h 456549"/>
                  <a:gd name="connsiteX11" fmla="*/ 227973 w 455914"/>
                  <a:gd name="connsiteY11" fmla="*/ 0 h 456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914" h="456549">
                    <a:moveTo>
                      <a:pt x="227973" y="0"/>
                    </a:moveTo>
                    <a:cubicBezTo>
                      <a:pt x="205940" y="-3"/>
                      <a:pt x="184020" y="3212"/>
                      <a:pt x="162914" y="9545"/>
                    </a:cubicBezTo>
                    <a:cubicBezTo>
                      <a:pt x="174058" y="21512"/>
                      <a:pt x="182356" y="35847"/>
                      <a:pt x="187185" y="51478"/>
                    </a:cubicBezTo>
                    <a:cubicBezTo>
                      <a:pt x="284799" y="28776"/>
                      <a:pt x="382311" y="89628"/>
                      <a:pt x="404980" y="187394"/>
                    </a:cubicBezTo>
                    <a:cubicBezTo>
                      <a:pt x="427643" y="285160"/>
                      <a:pt x="366885" y="382818"/>
                      <a:pt x="269271" y="405519"/>
                    </a:cubicBezTo>
                    <a:cubicBezTo>
                      <a:pt x="171650" y="428221"/>
                      <a:pt x="74144" y="367369"/>
                      <a:pt x="51475" y="269603"/>
                    </a:cubicBezTo>
                    <a:cubicBezTo>
                      <a:pt x="45205" y="242560"/>
                      <a:pt x="45205" y="214437"/>
                      <a:pt x="51475" y="187394"/>
                    </a:cubicBezTo>
                    <a:cubicBezTo>
                      <a:pt x="35852" y="182552"/>
                      <a:pt x="21519" y="174243"/>
                      <a:pt x="9543" y="163087"/>
                    </a:cubicBezTo>
                    <a:cubicBezTo>
                      <a:pt x="-26386" y="283897"/>
                      <a:pt x="42269" y="411005"/>
                      <a:pt x="162895" y="446991"/>
                    </a:cubicBezTo>
                    <a:cubicBezTo>
                      <a:pt x="283521" y="482977"/>
                      <a:pt x="410438" y="414214"/>
                      <a:pt x="446372" y="293403"/>
                    </a:cubicBezTo>
                    <a:cubicBezTo>
                      <a:pt x="482301" y="172592"/>
                      <a:pt x="413640" y="45484"/>
                      <a:pt x="293013" y="9498"/>
                    </a:cubicBezTo>
                    <a:cubicBezTo>
                      <a:pt x="271907" y="3201"/>
                      <a:pt x="250001" y="2"/>
                      <a:pt x="227973" y="0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" name="Freeform 10">
                <a:extLst>
                  <a:ext uri="{FF2B5EF4-FFF2-40B4-BE49-F238E27FC236}">
                    <a16:creationId xmlns:a16="http://schemas.microsoft.com/office/drawing/2014/main" id="{367FB5B0-F169-AFB4-3C47-5B81EF7BE77C}"/>
                  </a:ext>
                </a:extLst>
              </p:cNvPr>
              <p:cNvSpPr/>
              <p:nvPr/>
            </p:nvSpPr>
            <p:spPr>
              <a:xfrm>
                <a:off x="1238469" y="1932178"/>
                <a:ext cx="306393" cy="427664"/>
              </a:xfrm>
              <a:custGeom>
                <a:avLst/>
                <a:gdLst>
                  <a:gd name="connsiteX0" fmla="*/ 173258 w 306393"/>
                  <a:gd name="connsiteY0" fmla="*/ 219845 h 427664"/>
                  <a:gd name="connsiteX1" fmla="*/ 46698 w 306393"/>
                  <a:gd name="connsiteY1" fmla="*/ 219845 h 427664"/>
                  <a:gd name="connsiteX2" fmla="*/ 46698 w 306393"/>
                  <a:gd name="connsiteY2" fmla="*/ 46960 h 427664"/>
                  <a:gd name="connsiteX3" fmla="*/ 173258 w 306393"/>
                  <a:gd name="connsiteY3" fmla="*/ 46960 h 427664"/>
                  <a:gd name="connsiteX4" fmla="*/ 257227 w 306393"/>
                  <a:gd name="connsiteY4" fmla="*/ 135748 h 427664"/>
                  <a:gd name="connsiteX5" fmla="*/ 173258 w 306393"/>
                  <a:gd name="connsiteY5" fmla="*/ 219845 h 427664"/>
                  <a:gd name="connsiteX6" fmla="*/ 173258 w 306393"/>
                  <a:gd name="connsiteY6" fmla="*/ 0 h 427664"/>
                  <a:gd name="connsiteX7" fmla="*/ 0 w 306393"/>
                  <a:gd name="connsiteY7" fmla="*/ 0 h 427664"/>
                  <a:gd name="connsiteX8" fmla="*/ 0 w 306393"/>
                  <a:gd name="connsiteY8" fmla="*/ 427665 h 427664"/>
                  <a:gd name="connsiteX9" fmla="*/ 46698 w 306393"/>
                  <a:gd name="connsiteY9" fmla="*/ 427665 h 427664"/>
                  <a:gd name="connsiteX10" fmla="*/ 46698 w 306393"/>
                  <a:gd name="connsiteY10" fmla="*/ 266678 h 427664"/>
                  <a:gd name="connsiteX11" fmla="*/ 173258 w 306393"/>
                  <a:gd name="connsiteY11" fmla="*/ 266678 h 427664"/>
                  <a:gd name="connsiteX12" fmla="*/ 306394 w 306393"/>
                  <a:gd name="connsiteY12" fmla="*/ 133339 h 427664"/>
                  <a:gd name="connsiteX13" fmla="*/ 173258 w 306393"/>
                  <a:gd name="connsiteY13" fmla="*/ 0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6393" h="427664">
                    <a:moveTo>
                      <a:pt x="173258" y="219845"/>
                    </a:moveTo>
                    <a:lnTo>
                      <a:pt x="46698" y="219845"/>
                    </a:lnTo>
                    <a:lnTo>
                      <a:pt x="46698" y="46960"/>
                    </a:lnTo>
                    <a:lnTo>
                      <a:pt x="173258" y="46960"/>
                    </a:lnTo>
                    <a:cubicBezTo>
                      <a:pt x="220926" y="48255"/>
                      <a:pt x="258521" y="88007"/>
                      <a:pt x="257227" y="135748"/>
                    </a:cubicBezTo>
                    <a:cubicBezTo>
                      <a:pt x="255983" y="181668"/>
                      <a:pt x="219107" y="218600"/>
                      <a:pt x="173258" y="219845"/>
                    </a:cubicBezTo>
                    <a:moveTo>
                      <a:pt x="173258" y="0"/>
                    </a:moveTo>
                    <a:lnTo>
                      <a:pt x="0" y="0"/>
                    </a:lnTo>
                    <a:lnTo>
                      <a:pt x="0" y="427665"/>
                    </a:lnTo>
                    <a:lnTo>
                      <a:pt x="46698" y="427665"/>
                    </a:lnTo>
                    <a:lnTo>
                      <a:pt x="46698" y="266678"/>
                    </a:lnTo>
                    <a:lnTo>
                      <a:pt x="173258" y="266678"/>
                    </a:lnTo>
                    <a:cubicBezTo>
                      <a:pt x="246787" y="266678"/>
                      <a:pt x="306394" y="206980"/>
                      <a:pt x="306394" y="133339"/>
                    </a:cubicBezTo>
                    <a:cubicBezTo>
                      <a:pt x="306394" y="59698"/>
                      <a:pt x="246787" y="0"/>
                      <a:pt x="173258" y="0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" name="Freeform 11">
                <a:extLst>
                  <a:ext uri="{FF2B5EF4-FFF2-40B4-BE49-F238E27FC236}">
                    <a16:creationId xmlns:a16="http://schemas.microsoft.com/office/drawing/2014/main" id="{F9EBDC91-8A38-C415-5502-25DB754BB744}"/>
                  </a:ext>
                </a:extLst>
              </p:cNvPr>
              <p:cNvSpPr/>
              <p:nvPr/>
            </p:nvSpPr>
            <p:spPr>
              <a:xfrm>
                <a:off x="3013743" y="1932178"/>
                <a:ext cx="356935" cy="439627"/>
              </a:xfrm>
              <a:custGeom>
                <a:avLst/>
                <a:gdLst>
                  <a:gd name="connsiteX0" fmla="*/ 310174 w 356935"/>
                  <a:gd name="connsiteY0" fmla="*/ 260888 h 439627"/>
                  <a:gd name="connsiteX1" fmla="*/ 175545 w 356935"/>
                  <a:gd name="connsiteY1" fmla="*/ 389929 h 439627"/>
                  <a:gd name="connsiteX2" fmla="*/ 46698 w 356935"/>
                  <a:gd name="connsiteY2" fmla="*/ 260888 h 439627"/>
                  <a:gd name="connsiteX3" fmla="*/ 46698 w 356935"/>
                  <a:gd name="connsiteY3" fmla="*/ 0 h 439627"/>
                  <a:gd name="connsiteX4" fmla="*/ 0 w 356935"/>
                  <a:gd name="connsiteY4" fmla="*/ 0 h 439627"/>
                  <a:gd name="connsiteX5" fmla="*/ 0 w 356935"/>
                  <a:gd name="connsiteY5" fmla="*/ 260888 h 439627"/>
                  <a:gd name="connsiteX6" fmla="*/ 178468 w 356935"/>
                  <a:gd name="connsiteY6" fmla="*/ 439627 h 439627"/>
                  <a:gd name="connsiteX7" fmla="*/ 356935 w 356935"/>
                  <a:gd name="connsiteY7" fmla="*/ 260888 h 439627"/>
                  <a:gd name="connsiteX8" fmla="*/ 356935 w 356935"/>
                  <a:gd name="connsiteY8" fmla="*/ 0 h 439627"/>
                  <a:gd name="connsiteX9" fmla="*/ 310174 w 356935"/>
                  <a:gd name="connsiteY9" fmla="*/ 0 h 439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6935" h="439627">
                    <a:moveTo>
                      <a:pt x="310174" y="260888"/>
                    </a:moveTo>
                    <a:cubicBezTo>
                      <a:pt x="308573" y="333755"/>
                      <a:pt x="248298" y="391529"/>
                      <a:pt x="175545" y="389929"/>
                    </a:cubicBezTo>
                    <a:cubicBezTo>
                      <a:pt x="105035" y="388378"/>
                      <a:pt x="48248" y="331503"/>
                      <a:pt x="46698" y="260888"/>
                    </a:cubicBezTo>
                    <a:lnTo>
                      <a:pt x="46698" y="0"/>
                    </a:lnTo>
                    <a:lnTo>
                      <a:pt x="0" y="0"/>
                    </a:lnTo>
                    <a:lnTo>
                      <a:pt x="0" y="260888"/>
                    </a:lnTo>
                    <a:cubicBezTo>
                      <a:pt x="0" y="359603"/>
                      <a:pt x="79901" y="439627"/>
                      <a:pt x="178468" y="439627"/>
                    </a:cubicBezTo>
                    <a:cubicBezTo>
                      <a:pt x="277035" y="439627"/>
                      <a:pt x="356935" y="359603"/>
                      <a:pt x="356935" y="260888"/>
                    </a:cubicBezTo>
                    <a:lnTo>
                      <a:pt x="356935" y="0"/>
                    </a:lnTo>
                    <a:lnTo>
                      <a:pt x="310174" y="0"/>
                    </a:lnTo>
                    <a:close/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" name="Freeform 12">
                <a:extLst>
                  <a:ext uri="{FF2B5EF4-FFF2-40B4-BE49-F238E27FC236}">
                    <a16:creationId xmlns:a16="http://schemas.microsoft.com/office/drawing/2014/main" id="{9FFEA2F7-EA63-834F-4E39-C9780FDA7B22}"/>
                  </a:ext>
                </a:extLst>
              </p:cNvPr>
              <p:cNvSpPr/>
              <p:nvPr/>
            </p:nvSpPr>
            <p:spPr>
              <a:xfrm>
                <a:off x="3464581" y="1919436"/>
                <a:ext cx="556687" cy="440406"/>
              </a:xfrm>
              <a:custGeom>
                <a:avLst/>
                <a:gdLst>
                  <a:gd name="connsiteX0" fmla="*/ 405793 w 556687"/>
                  <a:gd name="connsiteY0" fmla="*/ 15 h 440406"/>
                  <a:gd name="connsiteX1" fmla="*/ 278344 w 556687"/>
                  <a:gd name="connsiteY1" fmla="*/ 70710 h 440406"/>
                  <a:gd name="connsiteX2" fmla="*/ 70580 w 556687"/>
                  <a:gd name="connsiteY2" fmla="*/ 23118 h 440406"/>
                  <a:gd name="connsiteX3" fmla="*/ 0 w 556687"/>
                  <a:gd name="connsiteY3" fmla="*/ 151076 h 440406"/>
                  <a:gd name="connsiteX4" fmla="*/ 0 w 556687"/>
                  <a:gd name="connsiteY4" fmla="*/ 440406 h 440406"/>
                  <a:gd name="connsiteX5" fmla="*/ 46698 w 556687"/>
                  <a:gd name="connsiteY5" fmla="*/ 440406 h 440406"/>
                  <a:gd name="connsiteX6" fmla="*/ 46698 w 556687"/>
                  <a:gd name="connsiteY6" fmla="*/ 151076 h 440406"/>
                  <a:gd name="connsiteX7" fmla="*/ 150830 w 556687"/>
                  <a:gd name="connsiteY7" fmla="*/ 46784 h 440406"/>
                  <a:gd name="connsiteX8" fmla="*/ 254963 w 556687"/>
                  <a:gd name="connsiteY8" fmla="*/ 151076 h 440406"/>
                  <a:gd name="connsiteX9" fmla="*/ 254963 w 556687"/>
                  <a:gd name="connsiteY9" fmla="*/ 440406 h 440406"/>
                  <a:gd name="connsiteX10" fmla="*/ 301724 w 556687"/>
                  <a:gd name="connsiteY10" fmla="*/ 440406 h 440406"/>
                  <a:gd name="connsiteX11" fmla="*/ 301724 w 556687"/>
                  <a:gd name="connsiteY11" fmla="*/ 151076 h 440406"/>
                  <a:gd name="connsiteX12" fmla="*/ 408398 w 556687"/>
                  <a:gd name="connsiteY12" fmla="*/ 49392 h 440406"/>
                  <a:gd name="connsiteX13" fmla="*/ 509926 w 556687"/>
                  <a:gd name="connsiteY13" fmla="*/ 151076 h 440406"/>
                  <a:gd name="connsiteX14" fmla="*/ 509926 w 556687"/>
                  <a:gd name="connsiteY14" fmla="*/ 440406 h 440406"/>
                  <a:gd name="connsiteX15" fmla="*/ 556687 w 556687"/>
                  <a:gd name="connsiteY15" fmla="*/ 440406 h 440406"/>
                  <a:gd name="connsiteX16" fmla="*/ 556687 w 556687"/>
                  <a:gd name="connsiteY16" fmla="*/ 151076 h 440406"/>
                  <a:gd name="connsiteX17" fmla="*/ 405793 w 556687"/>
                  <a:gd name="connsiteY17" fmla="*/ 15 h 44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56687" h="440406">
                    <a:moveTo>
                      <a:pt x="405793" y="15"/>
                    </a:moveTo>
                    <a:cubicBezTo>
                      <a:pt x="354007" y="94"/>
                      <a:pt x="305886" y="26787"/>
                      <a:pt x="278344" y="70710"/>
                    </a:cubicBezTo>
                    <a:cubicBezTo>
                      <a:pt x="234092" y="108"/>
                      <a:pt x="141078" y="-21199"/>
                      <a:pt x="70580" y="23118"/>
                    </a:cubicBezTo>
                    <a:cubicBezTo>
                      <a:pt x="26627" y="50753"/>
                      <a:pt x="-45" y="99096"/>
                      <a:pt x="0" y="151076"/>
                    </a:cubicBezTo>
                    <a:lnTo>
                      <a:pt x="0" y="440406"/>
                    </a:lnTo>
                    <a:lnTo>
                      <a:pt x="46698" y="440406"/>
                    </a:lnTo>
                    <a:lnTo>
                      <a:pt x="46698" y="151076"/>
                    </a:lnTo>
                    <a:cubicBezTo>
                      <a:pt x="46698" y="93477"/>
                      <a:pt x="93319" y="46784"/>
                      <a:pt x="150830" y="46784"/>
                    </a:cubicBezTo>
                    <a:cubicBezTo>
                      <a:pt x="208342" y="46784"/>
                      <a:pt x="254963" y="93477"/>
                      <a:pt x="254963" y="151076"/>
                    </a:cubicBezTo>
                    <a:lnTo>
                      <a:pt x="254963" y="440406"/>
                    </a:lnTo>
                    <a:lnTo>
                      <a:pt x="301724" y="440406"/>
                    </a:lnTo>
                    <a:lnTo>
                      <a:pt x="301724" y="151076"/>
                    </a:lnTo>
                    <a:cubicBezTo>
                      <a:pt x="303147" y="93495"/>
                      <a:pt x="350906" y="47969"/>
                      <a:pt x="408398" y="49392"/>
                    </a:cubicBezTo>
                    <a:cubicBezTo>
                      <a:pt x="463889" y="50765"/>
                      <a:pt x="508554" y="95496"/>
                      <a:pt x="509926" y="151076"/>
                    </a:cubicBezTo>
                    <a:lnTo>
                      <a:pt x="509926" y="440406"/>
                    </a:lnTo>
                    <a:lnTo>
                      <a:pt x="556687" y="440406"/>
                    </a:lnTo>
                    <a:lnTo>
                      <a:pt x="556687" y="151076"/>
                    </a:lnTo>
                    <a:cubicBezTo>
                      <a:pt x="556579" y="67666"/>
                      <a:pt x="489074" y="86"/>
                      <a:pt x="405793" y="15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" name="Freeform 13">
                <a:extLst>
                  <a:ext uri="{FF2B5EF4-FFF2-40B4-BE49-F238E27FC236}">
                    <a16:creationId xmlns:a16="http://schemas.microsoft.com/office/drawing/2014/main" id="{D1C6EEDA-4568-FF4E-F58E-0D9495150187}"/>
                  </a:ext>
                </a:extLst>
              </p:cNvPr>
              <p:cNvSpPr/>
              <p:nvPr/>
            </p:nvSpPr>
            <p:spPr>
              <a:xfrm>
                <a:off x="1619674" y="1932178"/>
                <a:ext cx="330378" cy="427664"/>
              </a:xfrm>
              <a:custGeom>
                <a:avLst/>
                <a:gdLst>
                  <a:gd name="connsiteX0" fmla="*/ 46571 w 330378"/>
                  <a:gd name="connsiteY0" fmla="*/ 46960 h 427664"/>
                  <a:gd name="connsiteX1" fmla="*/ 173067 w 330378"/>
                  <a:gd name="connsiteY1" fmla="*/ 46960 h 427664"/>
                  <a:gd name="connsiteX2" fmla="*/ 261723 w 330378"/>
                  <a:gd name="connsiteY2" fmla="*/ 131057 h 427664"/>
                  <a:gd name="connsiteX3" fmla="*/ 177751 w 330378"/>
                  <a:gd name="connsiteY3" fmla="*/ 219845 h 427664"/>
                  <a:gd name="connsiteX4" fmla="*/ 173067 w 330378"/>
                  <a:gd name="connsiteY4" fmla="*/ 219845 h 427664"/>
                  <a:gd name="connsiteX5" fmla="*/ 46571 w 330378"/>
                  <a:gd name="connsiteY5" fmla="*/ 219845 h 427664"/>
                  <a:gd name="connsiteX6" fmla="*/ 306108 w 330378"/>
                  <a:gd name="connsiteY6" fmla="*/ 133625 h 427664"/>
                  <a:gd name="connsiteX7" fmla="*/ 173067 w 330378"/>
                  <a:gd name="connsiteY7" fmla="*/ 0 h 427664"/>
                  <a:gd name="connsiteX8" fmla="*/ 0 w 330378"/>
                  <a:gd name="connsiteY8" fmla="*/ 0 h 427664"/>
                  <a:gd name="connsiteX9" fmla="*/ 0 w 330378"/>
                  <a:gd name="connsiteY9" fmla="*/ 427665 h 427664"/>
                  <a:gd name="connsiteX10" fmla="*/ 46761 w 330378"/>
                  <a:gd name="connsiteY10" fmla="*/ 427665 h 427664"/>
                  <a:gd name="connsiteX11" fmla="*/ 46761 w 330378"/>
                  <a:gd name="connsiteY11" fmla="*/ 266678 h 427664"/>
                  <a:gd name="connsiteX12" fmla="*/ 167476 w 330378"/>
                  <a:gd name="connsiteY12" fmla="*/ 266678 h 427664"/>
                  <a:gd name="connsiteX13" fmla="*/ 274976 w 330378"/>
                  <a:gd name="connsiteY13" fmla="*/ 427410 h 427664"/>
                  <a:gd name="connsiteX14" fmla="*/ 330378 w 330378"/>
                  <a:gd name="connsiteY14" fmla="*/ 427410 h 427664"/>
                  <a:gd name="connsiteX15" fmla="*/ 218113 w 330378"/>
                  <a:gd name="connsiteY15" fmla="*/ 258660 h 427664"/>
                  <a:gd name="connsiteX16" fmla="*/ 306108 w 330378"/>
                  <a:gd name="connsiteY16" fmla="*/ 133625 h 42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0378" h="427664">
                    <a:moveTo>
                      <a:pt x="46571" y="46960"/>
                    </a:moveTo>
                    <a:lnTo>
                      <a:pt x="173067" y="46960"/>
                    </a:lnTo>
                    <a:cubicBezTo>
                      <a:pt x="220736" y="45664"/>
                      <a:pt x="260427" y="83316"/>
                      <a:pt x="261723" y="131057"/>
                    </a:cubicBezTo>
                    <a:cubicBezTo>
                      <a:pt x="263013" y="178798"/>
                      <a:pt x="225420" y="218550"/>
                      <a:pt x="177751" y="219845"/>
                    </a:cubicBezTo>
                    <a:cubicBezTo>
                      <a:pt x="176190" y="219888"/>
                      <a:pt x="174628" y="219888"/>
                      <a:pt x="173067" y="219845"/>
                    </a:cubicBezTo>
                    <a:lnTo>
                      <a:pt x="46571" y="219845"/>
                    </a:lnTo>
                    <a:close/>
                    <a:moveTo>
                      <a:pt x="306108" y="133625"/>
                    </a:moveTo>
                    <a:cubicBezTo>
                      <a:pt x="306108" y="59975"/>
                      <a:pt x="246605" y="210"/>
                      <a:pt x="173067" y="0"/>
                    </a:cubicBezTo>
                    <a:lnTo>
                      <a:pt x="0" y="0"/>
                    </a:lnTo>
                    <a:lnTo>
                      <a:pt x="0" y="427665"/>
                    </a:lnTo>
                    <a:lnTo>
                      <a:pt x="46761" y="427665"/>
                    </a:lnTo>
                    <a:lnTo>
                      <a:pt x="46761" y="266678"/>
                    </a:lnTo>
                    <a:lnTo>
                      <a:pt x="167476" y="266678"/>
                    </a:lnTo>
                    <a:lnTo>
                      <a:pt x="274976" y="427410"/>
                    </a:lnTo>
                    <a:lnTo>
                      <a:pt x="330378" y="427410"/>
                    </a:lnTo>
                    <a:lnTo>
                      <a:pt x="218113" y="258660"/>
                    </a:lnTo>
                    <a:cubicBezTo>
                      <a:pt x="270719" y="239583"/>
                      <a:pt x="305854" y="189659"/>
                      <a:pt x="306108" y="133625"/>
                    </a:cubicBezTo>
                  </a:path>
                </a:pathLst>
              </a:custGeom>
              <a:solidFill>
                <a:schemeClr val="bg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CF38250C-A133-6FCB-0113-D4504ADF4061}"/>
                </a:ext>
              </a:extLst>
            </p:cNvPr>
            <p:cNvSpPr/>
            <p:nvPr/>
          </p:nvSpPr>
          <p:spPr>
            <a:xfrm>
              <a:off x="2452799" y="1932369"/>
              <a:ext cx="344165" cy="427473"/>
            </a:xfrm>
            <a:custGeom>
              <a:avLst/>
              <a:gdLst>
                <a:gd name="connsiteX0" fmla="*/ 148734 w 344165"/>
                <a:gd name="connsiteY0" fmla="*/ 0 h 427473"/>
                <a:gd name="connsiteX1" fmla="*/ 0 w 344165"/>
                <a:gd name="connsiteY1" fmla="*/ 0 h 427473"/>
                <a:gd name="connsiteX2" fmla="*/ 0 w 344165"/>
                <a:gd name="connsiteY2" fmla="*/ 46769 h 427473"/>
                <a:gd name="connsiteX3" fmla="*/ 148734 w 344165"/>
                <a:gd name="connsiteY3" fmla="*/ 46769 h 427473"/>
                <a:gd name="connsiteX4" fmla="*/ 148734 w 344165"/>
                <a:gd name="connsiteY4" fmla="*/ 427474 h 427473"/>
                <a:gd name="connsiteX5" fmla="*/ 195431 w 344165"/>
                <a:gd name="connsiteY5" fmla="*/ 427474 h 427473"/>
                <a:gd name="connsiteX6" fmla="*/ 195431 w 344165"/>
                <a:gd name="connsiteY6" fmla="*/ 46769 h 427473"/>
                <a:gd name="connsiteX7" fmla="*/ 344165 w 344165"/>
                <a:gd name="connsiteY7" fmla="*/ 46769 h 427473"/>
                <a:gd name="connsiteX8" fmla="*/ 344165 w 344165"/>
                <a:gd name="connsiteY8" fmla="*/ 0 h 427473"/>
                <a:gd name="connsiteX9" fmla="*/ 195431 w 344165"/>
                <a:gd name="connsiteY9" fmla="*/ 0 h 427473"/>
                <a:gd name="connsiteX10" fmla="*/ 148734 w 344165"/>
                <a:gd name="connsiteY10" fmla="*/ 0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165" h="427473">
                  <a:moveTo>
                    <a:pt x="148734" y="0"/>
                  </a:moveTo>
                  <a:lnTo>
                    <a:pt x="0" y="0"/>
                  </a:lnTo>
                  <a:lnTo>
                    <a:pt x="0" y="46769"/>
                  </a:lnTo>
                  <a:lnTo>
                    <a:pt x="148734" y="46769"/>
                  </a:lnTo>
                  <a:lnTo>
                    <a:pt x="148734" y="427474"/>
                  </a:lnTo>
                  <a:lnTo>
                    <a:pt x="195431" y="427474"/>
                  </a:lnTo>
                  <a:lnTo>
                    <a:pt x="195431" y="46769"/>
                  </a:lnTo>
                  <a:lnTo>
                    <a:pt x="344165" y="46769"/>
                  </a:lnTo>
                  <a:lnTo>
                    <a:pt x="344165" y="0"/>
                  </a:lnTo>
                  <a:lnTo>
                    <a:pt x="195431" y="0"/>
                  </a:lnTo>
                  <a:lnTo>
                    <a:pt x="148734" y="0"/>
                  </a:lnTo>
                  <a:close/>
                </a:path>
              </a:pathLst>
            </a:custGeom>
            <a:solidFill>
              <a:schemeClr val="bg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887C986-2192-10FF-E03E-4B7850C3714E}"/>
                </a:ext>
              </a:extLst>
            </p:cNvPr>
            <p:cNvSpPr/>
            <p:nvPr/>
          </p:nvSpPr>
          <p:spPr>
            <a:xfrm>
              <a:off x="2873078" y="1932369"/>
              <a:ext cx="46761" cy="427473"/>
            </a:xfrm>
            <a:custGeom>
              <a:avLst/>
              <a:gdLst>
                <a:gd name="connsiteX0" fmla="*/ 0 w 46761"/>
                <a:gd name="connsiteY0" fmla="*/ 0 h 427473"/>
                <a:gd name="connsiteX1" fmla="*/ 46761 w 46761"/>
                <a:gd name="connsiteY1" fmla="*/ 0 h 427473"/>
                <a:gd name="connsiteX2" fmla="*/ 46761 w 46761"/>
                <a:gd name="connsiteY2" fmla="*/ 427474 h 427473"/>
                <a:gd name="connsiteX3" fmla="*/ 0 w 46761"/>
                <a:gd name="connsiteY3" fmla="*/ 427474 h 4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61" h="427473">
                  <a:moveTo>
                    <a:pt x="0" y="0"/>
                  </a:moveTo>
                  <a:lnTo>
                    <a:pt x="46761" y="0"/>
                  </a:lnTo>
                  <a:lnTo>
                    <a:pt x="46761" y="427474"/>
                  </a:lnTo>
                  <a:lnTo>
                    <a:pt x="0" y="427474"/>
                  </a:lnTo>
                  <a:close/>
                </a:path>
              </a:pathLst>
            </a:custGeom>
            <a:solidFill>
              <a:schemeClr val="bg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60578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bg>
      <p:bgPr>
        <a:solidFill>
          <a:srgbClr val="199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A73E116-4688-7559-C116-D7A9DBA3955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-523876" y="2649448"/>
            <a:ext cx="4467226" cy="4467226"/>
            <a:chOff x="3238499" y="1590674"/>
            <a:chExt cx="3240000" cy="3240000"/>
          </a:xfrm>
        </p:grpSpPr>
        <p:grpSp>
          <p:nvGrpSpPr>
            <p:cNvPr id="5" name="Graphic 5">
              <a:extLst>
                <a:ext uri="{FF2B5EF4-FFF2-40B4-BE49-F238E27FC236}">
                  <a16:creationId xmlns:a16="http://schemas.microsoft.com/office/drawing/2014/main" id="{0861E9F6-52C9-7E1B-5187-5F7BB4966AA5}"/>
                </a:ext>
              </a:extLst>
            </p:cNvPr>
            <p:cNvGrpSpPr/>
            <p:nvPr userDrawn="1"/>
          </p:nvGrpSpPr>
          <p:grpSpPr>
            <a:xfrm>
              <a:off x="5698875" y="1819275"/>
              <a:ext cx="540000" cy="540000"/>
              <a:chOff x="478221" y="206885"/>
              <a:chExt cx="342945" cy="342912"/>
            </a:xfrm>
            <a:solidFill>
              <a:schemeClr val="bg1"/>
            </a:solidFill>
          </p:grpSpPr>
          <p:sp>
            <p:nvSpPr>
              <p:cNvPr id="7" name="Freeform 7">
                <a:extLst>
                  <a:ext uri="{FF2B5EF4-FFF2-40B4-BE49-F238E27FC236}">
                    <a16:creationId xmlns:a16="http://schemas.microsoft.com/office/drawing/2014/main" id="{F23D2E30-F71F-975B-02A9-F37EB0DB768E}"/>
                  </a:ext>
                </a:extLst>
              </p:cNvPr>
              <p:cNvSpPr/>
              <p:nvPr/>
            </p:nvSpPr>
            <p:spPr>
              <a:xfrm>
                <a:off x="478221" y="206885"/>
                <a:ext cx="342945" cy="342912"/>
              </a:xfrm>
              <a:custGeom>
                <a:avLst/>
                <a:gdLst>
                  <a:gd name="connsiteX0" fmla="*/ 171418 w 342945"/>
                  <a:gd name="connsiteY0" fmla="*/ 0 h 342912"/>
                  <a:gd name="connsiteX1" fmla="*/ 89590 w 342945"/>
                  <a:gd name="connsiteY1" fmla="*/ 20843 h 342912"/>
                  <a:gd name="connsiteX2" fmla="*/ 100591 w 342945"/>
                  <a:gd name="connsiteY2" fmla="*/ 35703 h 342912"/>
                  <a:gd name="connsiteX3" fmla="*/ 307538 w 342945"/>
                  <a:gd name="connsiteY3" fmla="*/ 100613 h 342912"/>
                  <a:gd name="connsiteX4" fmla="*/ 242629 w 342945"/>
                  <a:gd name="connsiteY4" fmla="*/ 307560 h 342912"/>
                  <a:gd name="connsiteX5" fmla="*/ 35682 w 342945"/>
                  <a:gd name="connsiteY5" fmla="*/ 242651 h 342912"/>
                  <a:gd name="connsiteX6" fmla="*/ 35682 w 342945"/>
                  <a:gd name="connsiteY6" fmla="*/ 100613 h 342912"/>
                  <a:gd name="connsiteX7" fmla="*/ 20821 w 342945"/>
                  <a:gd name="connsiteY7" fmla="*/ 89612 h 342912"/>
                  <a:gd name="connsiteX8" fmla="*/ 89645 w 342945"/>
                  <a:gd name="connsiteY8" fmla="*/ 322092 h 342912"/>
                  <a:gd name="connsiteX9" fmla="*/ 322124 w 342945"/>
                  <a:gd name="connsiteY9" fmla="*/ 253268 h 342912"/>
                  <a:gd name="connsiteX10" fmla="*/ 253301 w 342945"/>
                  <a:gd name="connsiteY10" fmla="*/ 20789 h 342912"/>
                  <a:gd name="connsiteX11" fmla="*/ 171418 w 342945"/>
                  <a:gd name="connsiteY11" fmla="*/ 0 h 34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2945" h="342912">
                    <a:moveTo>
                      <a:pt x="171418" y="0"/>
                    </a:moveTo>
                    <a:cubicBezTo>
                      <a:pt x="142824" y="-41"/>
                      <a:pt x="114680" y="7128"/>
                      <a:pt x="89590" y="20843"/>
                    </a:cubicBezTo>
                    <a:cubicBezTo>
                      <a:pt x="94180" y="25042"/>
                      <a:pt x="97915" y="30088"/>
                      <a:pt x="100591" y="35703"/>
                    </a:cubicBezTo>
                    <a:cubicBezTo>
                      <a:pt x="175662" y="-3519"/>
                      <a:pt x="268316" y="25541"/>
                      <a:pt x="307538" y="100613"/>
                    </a:cubicBezTo>
                    <a:cubicBezTo>
                      <a:pt x="346761" y="175684"/>
                      <a:pt x="317701" y="268338"/>
                      <a:pt x="242629" y="307560"/>
                    </a:cubicBezTo>
                    <a:cubicBezTo>
                      <a:pt x="167558" y="346783"/>
                      <a:pt x="74904" y="317722"/>
                      <a:pt x="35682" y="242651"/>
                    </a:cubicBezTo>
                    <a:cubicBezTo>
                      <a:pt x="12435" y="198158"/>
                      <a:pt x="12435" y="145105"/>
                      <a:pt x="35682" y="100613"/>
                    </a:cubicBezTo>
                    <a:cubicBezTo>
                      <a:pt x="30066" y="97936"/>
                      <a:pt x="25020" y="94201"/>
                      <a:pt x="20821" y="89612"/>
                    </a:cubicBezTo>
                    <a:cubicBezTo>
                      <a:pt x="-24371" y="172815"/>
                      <a:pt x="6442" y="276899"/>
                      <a:pt x="89645" y="322092"/>
                    </a:cubicBezTo>
                    <a:cubicBezTo>
                      <a:pt x="172847" y="367284"/>
                      <a:pt x="276931" y="336471"/>
                      <a:pt x="322124" y="253268"/>
                    </a:cubicBezTo>
                    <a:cubicBezTo>
                      <a:pt x="367317" y="170065"/>
                      <a:pt x="336503" y="65981"/>
                      <a:pt x="253301" y="20789"/>
                    </a:cubicBezTo>
                    <a:cubicBezTo>
                      <a:pt x="228168" y="7138"/>
                      <a:pt x="200019" y="-9"/>
                      <a:pt x="171418" y="0"/>
                    </a:cubicBezTo>
                  </a:path>
                </a:pathLst>
              </a:custGeom>
              <a:solidFill>
                <a:schemeClr val="bg2"/>
              </a:solidFill>
              <a:ln w="6290" cap="flat" cmpd="sng" algn="ctr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rtlCol="0" anchor="ctr"/>
              <a:lstStyle/>
              <a:p>
                <a:pPr algn="ctr"/>
                <a:endParaRPr lang="en-GB" sz="2000" b="1">
                  <a:solidFill>
                    <a:schemeClr val="bg2"/>
                  </a:solidFill>
                </a:endParaRPr>
              </a:p>
            </p:txBody>
          </p:sp>
          <p:sp>
            <p:nvSpPr>
              <p:cNvPr id="8" name="Freeform 8">
                <a:extLst>
                  <a:ext uri="{FF2B5EF4-FFF2-40B4-BE49-F238E27FC236}">
                    <a16:creationId xmlns:a16="http://schemas.microsoft.com/office/drawing/2014/main" id="{61F0A1EE-14A6-7042-0A02-14C77BE17B69}"/>
                  </a:ext>
                </a:extLst>
              </p:cNvPr>
              <p:cNvSpPr/>
              <p:nvPr/>
            </p:nvSpPr>
            <p:spPr>
              <a:xfrm>
                <a:off x="498078" y="226764"/>
                <a:ext cx="73465" cy="73465"/>
              </a:xfrm>
              <a:custGeom>
                <a:avLst/>
                <a:gdLst>
                  <a:gd name="connsiteX0" fmla="*/ 36733 w 73465"/>
                  <a:gd name="connsiteY0" fmla="*/ 18334 h 73465"/>
                  <a:gd name="connsiteX1" fmla="*/ 18270 w 73465"/>
                  <a:gd name="connsiteY1" fmla="*/ 36797 h 73465"/>
                  <a:gd name="connsiteX2" fmla="*/ 36733 w 73465"/>
                  <a:gd name="connsiteY2" fmla="*/ 55260 h 73465"/>
                  <a:gd name="connsiteX3" fmla="*/ 55195 w 73465"/>
                  <a:gd name="connsiteY3" fmla="*/ 36797 h 73465"/>
                  <a:gd name="connsiteX4" fmla="*/ 55195 w 73465"/>
                  <a:gd name="connsiteY4" fmla="*/ 36733 h 73465"/>
                  <a:gd name="connsiteX5" fmla="*/ 36797 w 73465"/>
                  <a:gd name="connsiteY5" fmla="*/ 18334 h 73465"/>
                  <a:gd name="connsiteX6" fmla="*/ 36733 w 73465"/>
                  <a:gd name="connsiteY6" fmla="*/ 18334 h 73465"/>
                  <a:gd name="connsiteX7" fmla="*/ 36733 w 73465"/>
                  <a:gd name="connsiteY7" fmla="*/ 73465 h 73465"/>
                  <a:gd name="connsiteX8" fmla="*/ 0 w 73465"/>
                  <a:gd name="connsiteY8" fmla="*/ 36733 h 73465"/>
                  <a:gd name="connsiteX9" fmla="*/ 36733 w 73465"/>
                  <a:gd name="connsiteY9" fmla="*/ 0 h 73465"/>
                  <a:gd name="connsiteX10" fmla="*/ 73465 w 73465"/>
                  <a:gd name="connsiteY10" fmla="*/ 36733 h 73465"/>
                  <a:gd name="connsiteX11" fmla="*/ 36733 w 73465"/>
                  <a:gd name="connsiteY11" fmla="*/ 73465 h 73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465" h="73465">
                    <a:moveTo>
                      <a:pt x="36733" y="18334"/>
                    </a:moveTo>
                    <a:cubicBezTo>
                      <a:pt x="26536" y="18334"/>
                      <a:pt x="18270" y="26600"/>
                      <a:pt x="18270" y="36797"/>
                    </a:cubicBezTo>
                    <a:cubicBezTo>
                      <a:pt x="18270" y="46994"/>
                      <a:pt x="26536" y="55260"/>
                      <a:pt x="36733" y="55260"/>
                    </a:cubicBezTo>
                    <a:cubicBezTo>
                      <a:pt x="46930" y="55260"/>
                      <a:pt x="55195" y="46993"/>
                      <a:pt x="55195" y="36797"/>
                    </a:cubicBezTo>
                    <a:cubicBezTo>
                      <a:pt x="55195" y="36775"/>
                      <a:pt x="55195" y="36754"/>
                      <a:pt x="55195" y="36733"/>
                    </a:cubicBezTo>
                    <a:cubicBezTo>
                      <a:pt x="55195" y="26571"/>
                      <a:pt x="46958" y="18334"/>
                      <a:pt x="36797" y="18334"/>
                    </a:cubicBezTo>
                    <a:cubicBezTo>
                      <a:pt x="36776" y="18334"/>
                      <a:pt x="36754" y="18334"/>
                      <a:pt x="36733" y="18334"/>
                    </a:cubicBezTo>
                    <a:moveTo>
                      <a:pt x="36733" y="73465"/>
                    </a:moveTo>
                    <a:cubicBezTo>
                      <a:pt x="16446" y="73465"/>
                      <a:pt x="0" y="57019"/>
                      <a:pt x="0" y="36733"/>
                    </a:cubicBezTo>
                    <a:cubicBezTo>
                      <a:pt x="0" y="16446"/>
                      <a:pt x="16446" y="0"/>
                      <a:pt x="36733" y="0"/>
                    </a:cubicBezTo>
                    <a:cubicBezTo>
                      <a:pt x="57019" y="0"/>
                      <a:pt x="73465" y="16446"/>
                      <a:pt x="73465" y="36733"/>
                    </a:cubicBezTo>
                    <a:cubicBezTo>
                      <a:pt x="73430" y="57005"/>
                      <a:pt x="57005" y="73430"/>
                      <a:pt x="36733" y="73465"/>
                    </a:cubicBezTo>
                  </a:path>
                </a:pathLst>
              </a:custGeom>
              <a:solidFill>
                <a:srgbClr val="00D9FF"/>
              </a:solidFill>
              <a:ln w="629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095697DA-CD95-3F10-AF6A-216589F19860}"/>
                </a:ext>
              </a:extLst>
            </p:cNvPr>
            <p:cNvSpPr/>
            <p:nvPr userDrawn="1"/>
          </p:nvSpPr>
          <p:spPr>
            <a:xfrm>
              <a:off x="3238499" y="1590674"/>
              <a:ext cx="3240000" cy="3240000"/>
            </a:xfrm>
            <a:prstGeom prst="arc">
              <a:avLst>
                <a:gd name="adj1" fmla="val 19715085"/>
                <a:gd name="adj2" fmla="val 18039490"/>
              </a:avLst>
            </a:prstGeom>
            <a:noFill/>
            <a:ln w="25400" cap="flat" cmpd="sng" algn="ctr">
              <a:solidFill>
                <a:srgbClr val="FFFFFF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F1643C83-D691-2F11-A308-C7F43D64A37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8424" y="3087553"/>
            <a:ext cx="7395008" cy="464363"/>
          </a:xfrm>
          <a:prstGeom prst="rect">
            <a:avLst/>
          </a:prstGeom>
        </p:spPr>
        <p:txBody>
          <a:bodyPr lIns="0"/>
          <a:lstStyle>
            <a:lvl1pPr>
              <a:defRPr sz="3200" b="1">
                <a:solidFill>
                  <a:schemeClr val="bg2"/>
                </a:solidFill>
                <a:latin typeface="+mj-lt"/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Divider Title / Section Title</a:t>
            </a:r>
          </a:p>
        </p:txBody>
      </p:sp>
      <p:grpSp>
        <p:nvGrpSpPr>
          <p:cNvPr id="10" name="Graphic 5">
            <a:extLst>
              <a:ext uri="{FF2B5EF4-FFF2-40B4-BE49-F238E27FC236}">
                <a16:creationId xmlns:a16="http://schemas.microsoft.com/office/drawing/2014/main" id="{284279B7-F00F-AFEF-4C7F-EFEFF43146BE}"/>
              </a:ext>
            </a:extLst>
          </p:cNvPr>
          <p:cNvGrpSpPr/>
          <p:nvPr userDrawn="1"/>
        </p:nvGrpSpPr>
        <p:grpSpPr>
          <a:xfrm>
            <a:off x="11549202" y="281850"/>
            <a:ext cx="342945" cy="342912"/>
            <a:chOff x="478221" y="206885"/>
            <a:chExt cx="342945" cy="342912"/>
          </a:xfrm>
          <a:solidFill>
            <a:schemeClr val="bg2"/>
          </a:solidFill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D4513C38-61AE-4532-283D-23EBA557561C}"/>
                </a:ext>
              </a:extLst>
            </p:cNvPr>
            <p:cNvSpPr/>
            <p:nvPr/>
          </p:nvSpPr>
          <p:spPr>
            <a:xfrm>
              <a:off x="598626" y="300679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809EB6A2-D513-3A54-B6C4-D2E36C0F0238}"/>
                </a:ext>
              </a:extLst>
            </p:cNvPr>
            <p:cNvSpPr/>
            <p:nvPr/>
          </p:nvSpPr>
          <p:spPr>
            <a:xfrm>
              <a:off x="478221" y="206885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47580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389">
          <p15:clr>
            <a:srgbClr val="FBAE40"/>
          </p15:clr>
        </p15:guide>
        <p15:guide id="2" orient="horz" pos="1933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bg>
      <p:bgPr>
        <a:gradFill>
          <a:gsLst>
            <a:gs pos="0">
              <a:srgbClr val="001F5E"/>
            </a:gs>
            <a:gs pos="71000">
              <a:srgbClr val="002060"/>
            </a:gs>
            <a:gs pos="100000">
              <a:srgbClr val="0070C0"/>
            </a:gs>
          </a:gsLst>
          <a:lin ang="6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ky, outdoor, outdoor object, power line&#10;&#10;Description automatically generated">
            <a:extLst>
              <a:ext uri="{FF2B5EF4-FFF2-40B4-BE49-F238E27FC236}">
                <a16:creationId xmlns:a16="http://schemas.microsoft.com/office/drawing/2014/main" id="{3D13EAE0-196F-C7CC-AF30-4FE96D7790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0" y="-1350"/>
            <a:ext cx="12196800" cy="68607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2783A04-0BB4-BCFD-7293-5C79F0CEA9B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-523876" y="2649448"/>
            <a:ext cx="4467226" cy="4467226"/>
            <a:chOff x="3238499" y="1590674"/>
            <a:chExt cx="3240000" cy="3240000"/>
          </a:xfrm>
        </p:grpSpPr>
        <p:grpSp>
          <p:nvGrpSpPr>
            <p:cNvPr id="8" name="Graphic 5">
              <a:extLst>
                <a:ext uri="{FF2B5EF4-FFF2-40B4-BE49-F238E27FC236}">
                  <a16:creationId xmlns:a16="http://schemas.microsoft.com/office/drawing/2014/main" id="{05F06B1D-E769-EAF0-5235-3B7793F619D1}"/>
                </a:ext>
              </a:extLst>
            </p:cNvPr>
            <p:cNvGrpSpPr/>
            <p:nvPr userDrawn="1"/>
          </p:nvGrpSpPr>
          <p:grpSpPr>
            <a:xfrm>
              <a:off x="5698875" y="1819275"/>
              <a:ext cx="540000" cy="540000"/>
              <a:chOff x="478221" y="206885"/>
              <a:chExt cx="342945" cy="342912"/>
            </a:xfrm>
            <a:solidFill>
              <a:schemeClr val="bg1"/>
            </a:solidFill>
          </p:grpSpPr>
          <p:sp>
            <p:nvSpPr>
              <p:cNvPr id="10" name="Freeform 7">
                <a:extLst>
                  <a:ext uri="{FF2B5EF4-FFF2-40B4-BE49-F238E27FC236}">
                    <a16:creationId xmlns:a16="http://schemas.microsoft.com/office/drawing/2014/main" id="{D77DD917-C193-7B8D-7DE7-64AC1A4770F8}"/>
                  </a:ext>
                </a:extLst>
              </p:cNvPr>
              <p:cNvSpPr/>
              <p:nvPr/>
            </p:nvSpPr>
            <p:spPr>
              <a:xfrm>
                <a:off x="478221" y="206885"/>
                <a:ext cx="342945" cy="342912"/>
              </a:xfrm>
              <a:custGeom>
                <a:avLst/>
                <a:gdLst>
                  <a:gd name="connsiteX0" fmla="*/ 171418 w 342945"/>
                  <a:gd name="connsiteY0" fmla="*/ 0 h 342912"/>
                  <a:gd name="connsiteX1" fmla="*/ 89590 w 342945"/>
                  <a:gd name="connsiteY1" fmla="*/ 20843 h 342912"/>
                  <a:gd name="connsiteX2" fmla="*/ 100591 w 342945"/>
                  <a:gd name="connsiteY2" fmla="*/ 35703 h 342912"/>
                  <a:gd name="connsiteX3" fmla="*/ 307538 w 342945"/>
                  <a:gd name="connsiteY3" fmla="*/ 100613 h 342912"/>
                  <a:gd name="connsiteX4" fmla="*/ 242629 w 342945"/>
                  <a:gd name="connsiteY4" fmla="*/ 307560 h 342912"/>
                  <a:gd name="connsiteX5" fmla="*/ 35682 w 342945"/>
                  <a:gd name="connsiteY5" fmla="*/ 242651 h 342912"/>
                  <a:gd name="connsiteX6" fmla="*/ 35682 w 342945"/>
                  <a:gd name="connsiteY6" fmla="*/ 100613 h 342912"/>
                  <a:gd name="connsiteX7" fmla="*/ 20821 w 342945"/>
                  <a:gd name="connsiteY7" fmla="*/ 89612 h 342912"/>
                  <a:gd name="connsiteX8" fmla="*/ 89645 w 342945"/>
                  <a:gd name="connsiteY8" fmla="*/ 322092 h 342912"/>
                  <a:gd name="connsiteX9" fmla="*/ 322124 w 342945"/>
                  <a:gd name="connsiteY9" fmla="*/ 253268 h 342912"/>
                  <a:gd name="connsiteX10" fmla="*/ 253301 w 342945"/>
                  <a:gd name="connsiteY10" fmla="*/ 20789 h 342912"/>
                  <a:gd name="connsiteX11" fmla="*/ 171418 w 342945"/>
                  <a:gd name="connsiteY11" fmla="*/ 0 h 34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2945" h="342912">
                    <a:moveTo>
                      <a:pt x="171418" y="0"/>
                    </a:moveTo>
                    <a:cubicBezTo>
                      <a:pt x="142824" y="-41"/>
                      <a:pt x="114680" y="7128"/>
                      <a:pt x="89590" y="20843"/>
                    </a:cubicBezTo>
                    <a:cubicBezTo>
                      <a:pt x="94180" y="25042"/>
                      <a:pt x="97915" y="30088"/>
                      <a:pt x="100591" y="35703"/>
                    </a:cubicBezTo>
                    <a:cubicBezTo>
                      <a:pt x="175662" y="-3519"/>
                      <a:pt x="268316" y="25541"/>
                      <a:pt x="307538" y="100613"/>
                    </a:cubicBezTo>
                    <a:cubicBezTo>
                      <a:pt x="346761" y="175684"/>
                      <a:pt x="317701" y="268338"/>
                      <a:pt x="242629" y="307560"/>
                    </a:cubicBezTo>
                    <a:cubicBezTo>
                      <a:pt x="167558" y="346783"/>
                      <a:pt x="74904" y="317722"/>
                      <a:pt x="35682" y="242651"/>
                    </a:cubicBezTo>
                    <a:cubicBezTo>
                      <a:pt x="12435" y="198158"/>
                      <a:pt x="12435" y="145105"/>
                      <a:pt x="35682" y="100613"/>
                    </a:cubicBezTo>
                    <a:cubicBezTo>
                      <a:pt x="30066" y="97936"/>
                      <a:pt x="25020" y="94201"/>
                      <a:pt x="20821" y="89612"/>
                    </a:cubicBezTo>
                    <a:cubicBezTo>
                      <a:pt x="-24371" y="172815"/>
                      <a:pt x="6442" y="276899"/>
                      <a:pt x="89645" y="322092"/>
                    </a:cubicBezTo>
                    <a:cubicBezTo>
                      <a:pt x="172847" y="367284"/>
                      <a:pt x="276931" y="336471"/>
                      <a:pt x="322124" y="253268"/>
                    </a:cubicBezTo>
                    <a:cubicBezTo>
                      <a:pt x="367317" y="170065"/>
                      <a:pt x="336503" y="65981"/>
                      <a:pt x="253301" y="20789"/>
                    </a:cubicBezTo>
                    <a:cubicBezTo>
                      <a:pt x="228168" y="7138"/>
                      <a:pt x="200019" y="-9"/>
                      <a:pt x="171418" y="0"/>
                    </a:cubicBezTo>
                  </a:path>
                </a:pathLst>
              </a:custGeom>
              <a:solidFill>
                <a:schemeClr val="bg2"/>
              </a:solidFill>
              <a:ln w="6290" cap="flat" cmpd="sng" algn="ctr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rtlCol="0" anchor="ctr"/>
              <a:lstStyle/>
              <a:p>
                <a:pPr algn="ctr"/>
                <a:endParaRPr lang="en-GB" sz="2000" b="1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1" name="Freeform 8">
                <a:extLst>
                  <a:ext uri="{FF2B5EF4-FFF2-40B4-BE49-F238E27FC236}">
                    <a16:creationId xmlns:a16="http://schemas.microsoft.com/office/drawing/2014/main" id="{B4F0076C-4A18-C8E2-B5A9-D01827CD2969}"/>
                  </a:ext>
                </a:extLst>
              </p:cNvPr>
              <p:cNvSpPr/>
              <p:nvPr/>
            </p:nvSpPr>
            <p:spPr>
              <a:xfrm>
                <a:off x="498078" y="226764"/>
                <a:ext cx="73465" cy="73465"/>
              </a:xfrm>
              <a:custGeom>
                <a:avLst/>
                <a:gdLst>
                  <a:gd name="connsiteX0" fmla="*/ 36733 w 73465"/>
                  <a:gd name="connsiteY0" fmla="*/ 18334 h 73465"/>
                  <a:gd name="connsiteX1" fmla="*/ 18270 w 73465"/>
                  <a:gd name="connsiteY1" fmla="*/ 36797 h 73465"/>
                  <a:gd name="connsiteX2" fmla="*/ 36733 w 73465"/>
                  <a:gd name="connsiteY2" fmla="*/ 55260 h 73465"/>
                  <a:gd name="connsiteX3" fmla="*/ 55195 w 73465"/>
                  <a:gd name="connsiteY3" fmla="*/ 36797 h 73465"/>
                  <a:gd name="connsiteX4" fmla="*/ 55195 w 73465"/>
                  <a:gd name="connsiteY4" fmla="*/ 36733 h 73465"/>
                  <a:gd name="connsiteX5" fmla="*/ 36797 w 73465"/>
                  <a:gd name="connsiteY5" fmla="*/ 18334 h 73465"/>
                  <a:gd name="connsiteX6" fmla="*/ 36733 w 73465"/>
                  <a:gd name="connsiteY6" fmla="*/ 18334 h 73465"/>
                  <a:gd name="connsiteX7" fmla="*/ 36733 w 73465"/>
                  <a:gd name="connsiteY7" fmla="*/ 73465 h 73465"/>
                  <a:gd name="connsiteX8" fmla="*/ 0 w 73465"/>
                  <a:gd name="connsiteY8" fmla="*/ 36733 h 73465"/>
                  <a:gd name="connsiteX9" fmla="*/ 36733 w 73465"/>
                  <a:gd name="connsiteY9" fmla="*/ 0 h 73465"/>
                  <a:gd name="connsiteX10" fmla="*/ 73465 w 73465"/>
                  <a:gd name="connsiteY10" fmla="*/ 36733 h 73465"/>
                  <a:gd name="connsiteX11" fmla="*/ 36733 w 73465"/>
                  <a:gd name="connsiteY11" fmla="*/ 73465 h 73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465" h="73465">
                    <a:moveTo>
                      <a:pt x="36733" y="18334"/>
                    </a:moveTo>
                    <a:cubicBezTo>
                      <a:pt x="26536" y="18334"/>
                      <a:pt x="18270" y="26600"/>
                      <a:pt x="18270" y="36797"/>
                    </a:cubicBezTo>
                    <a:cubicBezTo>
                      <a:pt x="18270" y="46994"/>
                      <a:pt x="26536" y="55260"/>
                      <a:pt x="36733" y="55260"/>
                    </a:cubicBezTo>
                    <a:cubicBezTo>
                      <a:pt x="46930" y="55260"/>
                      <a:pt x="55195" y="46993"/>
                      <a:pt x="55195" y="36797"/>
                    </a:cubicBezTo>
                    <a:cubicBezTo>
                      <a:pt x="55195" y="36775"/>
                      <a:pt x="55195" y="36754"/>
                      <a:pt x="55195" y="36733"/>
                    </a:cubicBezTo>
                    <a:cubicBezTo>
                      <a:pt x="55195" y="26571"/>
                      <a:pt x="46958" y="18334"/>
                      <a:pt x="36797" y="18334"/>
                    </a:cubicBezTo>
                    <a:cubicBezTo>
                      <a:pt x="36776" y="18334"/>
                      <a:pt x="36754" y="18334"/>
                      <a:pt x="36733" y="18334"/>
                    </a:cubicBezTo>
                    <a:moveTo>
                      <a:pt x="36733" y="73465"/>
                    </a:moveTo>
                    <a:cubicBezTo>
                      <a:pt x="16446" y="73465"/>
                      <a:pt x="0" y="57019"/>
                      <a:pt x="0" y="36733"/>
                    </a:cubicBezTo>
                    <a:cubicBezTo>
                      <a:pt x="0" y="16446"/>
                      <a:pt x="16446" y="0"/>
                      <a:pt x="36733" y="0"/>
                    </a:cubicBezTo>
                    <a:cubicBezTo>
                      <a:pt x="57019" y="0"/>
                      <a:pt x="73465" y="16446"/>
                      <a:pt x="73465" y="36733"/>
                    </a:cubicBezTo>
                    <a:cubicBezTo>
                      <a:pt x="73430" y="57005"/>
                      <a:pt x="57005" y="73430"/>
                      <a:pt x="36733" y="73465"/>
                    </a:cubicBezTo>
                  </a:path>
                </a:pathLst>
              </a:custGeom>
              <a:solidFill>
                <a:srgbClr val="00D9FF"/>
              </a:solidFill>
              <a:ln w="629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ECCA0731-8B3A-2506-7323-A1358F08C889}"/>
                </a:ext>
              </a:extLst>
            </p:cNvPr>
            <p:cNvSpPr/>
            <p:nvPr userDrawn="1"/>
          </p:nvSpPr>
          <p:spPr>
            <a:xfrm>
              <a:off x="3238499" y="1590674"/>
              <a:ext cx="3240000" cy="3240000"/>
            </a:xfrm>
            <a:prstGeom prst="arc">
              <a:avLst>
                <a:gd name="adj1" fmla="val 19715085"/>
                <a:gd name="adj2" fmla="val 18039490"/>
              </a:avLst>
            </a:prstGeom>
            <a:noFill/>
            <a:ln w="25400" cap="flat" cmpd="sng" algn="ctr">
              <a:solidFill>
                <a:srgbClr val="FFFFFF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64F0C17C-3EDD-6185-BDD3-A6E23A1D555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8424" y="3087553"/>
            <a:ext cx="7395008" cy="464363"/>
          </a:xfrm>
          <a:prstGeom prst="rect">
            <a:avLst/>
          </a:prstGeom>
        </p:spPr>
        <p:txBody>
          <a:bodyPr lIns="0"/>
          <a:lstStyle>
            <a:lvl1pPr>
              <a:defRPr sz="3200" b="1">
                <a:solidFill>
                  <a:schemeClr val="bg2"/>
                </a:solidFill>
                <a:latin typeface="+mj-lt"/>
              </a:defRPr>
            </a:lvl1pPr>
            <a:lvl2pPr>
              <a:spcBef>
                <a:spcPts val="1800"/>
              </a:spcBef>
              <a:defRPr sz="800" cap="all" spc="120" baseline="0">
                <a:solidFill>
                  <a:schemeClr val="bg1"/>
                </a:solidFill>
                <a:latin typeface="+mj-lt"/>
              </a:defRPr>
            </a:lvl2pPr>
            <a:lvl3pPr>
              <a:defRPr sz="800" cap="all" spc="120" baseline="0">
                <a:solidFill>
                  <a:schemeClr val="bg1"/>
                </a:solidFill>
                <a:latin typeface="+mj-lt"/>
              </a:defRPr>
            </a:lvl3pPr>
            <a:lvl4pPr>
              <a:defRPr sz="800" cap="all" spc="120" baseline="0">
                <a:solidFill>
                  <a:schemeClr val="bg1"/>
                </a:solidFill>
                <a:latin typeface="+mj-lt"/>
              </a:defRPr>
            </a:lvl4pPr>
            <a:lvl5pPr>
              <a:defRPr sz="800" cap="all" spc="120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/>
              <a:t>Enter Divider Title /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054803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389">
          <p15:clr>
            <a:srgbClr val="FBAE40"/>
          </p15:clr>
        </p15:guide>
        <p15:guide id="2" orient="horz" pos="1933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9B58AB-76AD-FF2D-57FD-0E9AB1B6EB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3694" y="1807366"/>
            <a:ext cx="3243268" cy="3243268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AF06BEC-FA44-4D18-BD69-A405EB0EF2C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11" name="Title 3"/>
          <p:cNvSpPr>
            <a:spLocks noGrp="1"/>
          </p:cNvSpPr>
          <p:nvPr>
            <p:ph type="title" hasCustomPrompt="1"/>
          </p:nvPr>
        </p:nvSpPr>
        <p:spPr>
          <a:xfrm>
            <a:off x="829031" y="2985801"/>
            <a:ext cx="1954420" cy="88639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ctr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7FA6E1E0-9147-3CA8-ADBC-073AF646B36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196742" y="0"/>
            <a:ext cx="8995259" cy="6858000"/>
          </a:xfrm>
          <a:custGeom>
            <a:avLst/>
            <a:gdLst>
              <a:gd name="connsiteX0" fmla="*/ 1196339 w 8995259"/>
              <a:gd name="connsiteY0" fmla="*/ 0 h 6858000"/>
              <a:gd name="connsiteX1" fmla="*/ 8995259 w 8995259"/>
              <a:gd name="connsiteY1" fmla="*/ 0 h 6858000"/>
              <a:gd name="connsiteX2" fmla="*/ 8995259 w 8995259"/>
              <a:gd name="connsiteY2" fmla="*/ 6858000 h 6858000"/>
              <a:gd name="connsiteX3" fmla="*/ 1292136 w 8995259"/>
              <a:gd name="connsiteY3" fmla="*/ 6858000 h 6858000"/>
              <a:gd name="connsiteX4" fmla="*/ 1260111 w 8995259"/>
              <a:gd name="connsiteY4" fmla="*/ 6821657 h 6858000"/>
              <a:gd name="connsiteX5" fmla="*/ 0 w 8995259"/>
              <a:gd name="connsiteY5" fmla="*/ 3370940 h 6858000"/>
              <a:gd name="connsiteX6" fmla="*/ 1096291 w 8995259"/>
              <a:gd name="connsiteY6" fmla="*/ 1251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5259" h="6858000">
                <a:moveTo>
                  <a:pt x="1196339" y="0"/>
                </a:moveTo>
                <a:lnTo>
                  <a:pt x="8995259" y="0"/>
                </a:lnTo>
                <a:lnTo>
                  <a:pt x="8995259" y="6858000"/>
                </a:lnTo>
                <a:lnTo>
                  <a:pt x="1292136" y="6858000"/>
                </a:lnTo>
                <a:lnTo>
                  <a:pt x="1260111" y="6821657"/>
                </a:lnTo>
                <a:cubicBezTo>
                  <a:pt x="472894" y="5883921"/>
                  <a:pt x="0" y="4681721"/>
                  <a:pt x="0" y="3370940"/>
                </a:cubicBezTo>
                <a:cubicBezTo>
                  <a:pt x="0" y="2153787"/>
                  <a:pt x="407750" y="1030257"/>
                  <a:pt x="1096291" y="12515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67EC22-BEF2-4D86-30C2-13F73D2FA356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6473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5314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bg>
      <p:bgPr>
        <a:solidFill>
          <a:srgbClr val="A2E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>
            <a:extLst>
              <a:ext uri="{FF2B5EF4-FFF2-40B4-BE49-F238E27FC236}">
                <a16:creationId xmlns:a16="http://schemas.microsoft.com/office/drawing/2014/main" id="{B0A25FB6-B5D1-5FC0-6128-A97F60FD742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172883" y="1"/>
            <a:ext cx="9070578" cy="6858000"/>
          </a:xfrm>
          <a:custGeom>
            <a:avLst/>
            <a:gdLst>
              <a:gd name="connsiteX0" fmla="*/ 1568864 w 9070578"/>
              <a:gd name="connsiteY0" fmla="*/ 0 h 6911163"/>
              <a:gd name="connsiteX1" fmla="*/ 7501714 w 9070578"/>
              <a:gd name="connsiteY1" fmla="*/ 0 h 6911163"/>
              <a:gd name="connsiteX2" fmla="*/ 7584715 w 9070578"/>
              <a:gd name="connsiteY2" fmla="*/ 71897 h 6911163"/>
              <a:gd name="connsiteX3" fmla="*/ 9070578 w 9070578"/>
              <a:gd name="connsiteY3" fmla="*/ 3429000 h 6911163"/>
              <a:gd name="connsiteX4" fmla="*/ 7584715 w 9070578"/>
              <a:gd name="connsiteY4" fmla="*/ 6786103 h 6911163"/>
              <a:gd name="connsiteX5" fmla="*/ 7440341 w 9070578"/>
              <a:gd name="connsiteY5" fmla="*/ 6911163 h 6911163"/>
              <a:gd name="connsiteX6" fmla="*/ 1630238 w 9070578"/>
              <a:gd name="connsiteY6" fmla="*/ 6911163 h 6911163"/>
              <a:gd name="connsiteX7" fmla="*/ 1485864 w 9070578"/>
              <a:gd name="connsiteY7" fmla="*/ 6786103 h 6911163"/>
              <a:gd name="connsiteX8" fmla="*/ 0 w 9070578"/>
              <a:gd name="connsiteY8" fmla="*/ 3429000 h 6911163"/>
              <a:gd name="connsiteX9" fmla="*/ 1485864 w 9070578"/>
              <a:gd name="connsiteY9" fmla="*/ 71897 h 691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070578" h="6911163">
                <a:moveTo>
                  <a:pt x="1568864" y="0"/>
                </a:moveTo>
                <a:lnTo>
                  <a:pt x="7501714" y="0"/>
                </a:lnTo>
                <a:lnTo>
                  <a:pt x="7584715" y="71897"/>
                </a:lnTo>
                <a:cubicBezTo>
                  <a:pt x="8497512" y="901528"/>
                  <a:pt x="9070578" y="2098341"/>
                  <a:pt x="9070578" y="3429000"/>
                </a:cubicBezTo>
                <a:cubicBezTo>
                  <a:pt x="9070578" y="4759660"/>
                  <a:pt x="8497512" y="5956473"/>
                  <a:pt x="7584715" y="6786103"/>
                </a:cubicBezTo>
                <a:lnTo>
                  <a:pt x="7440341" y="6911163"/>
                </a:lnTo>
                <a:lnTo>
                  <a:pt x="1630238" y="6911163"/>
                </a:lnTo>
                <a:lnTo>
                  <a:pt x="1485864" y="6786103"/>
                </a:lnTo>
                <a:cubicBezTo>
                  <a:pt x="573066" y="5956473"/>
                  <a:pt x="0" y="4759660"/>
                  <a:pt x="0" y="3429000"/>
                </a:cubicBezTo>
                <a:cubicBezTo>
                  <a:pt x="0" y="2098341"/>
                  <a:pt x="573066" y="901528"/>
                  <a:pt x="1485864" y="71897"/>
                </a:cubicBezTo>
                <a:close/>
              </a:path>
            </a:pathLst>
          </a:custGeom>
          <a:solidFill>
            <a:srgbClr val="19918B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AF06BEC-FA44-4D18-BD69-A405EB0EF2C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3A3BEA-F09C-4DBE-096C-D1A44F995C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5702300" cy="4572000"/>
          </a:xfrm>
          <a:prstGeom prst="rect">
            <a:avLst/>
          </a:prstGeom>
        </p:spPr>
      </p:pic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A662713F-6DC2-E31D-C936-AAED6E6C67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2539" y="1620185"/>
            <a:ext cx="3864402" cy="1436629"/>
          </a:xfrm>
        </p:spPr>
        <p:txBody>
          <a:bodyPr/>
          <a:lstStyle>
            <a:lvl1pPr>
              <a:buClr>
                <a:srgbClr val="001F5E"/>
              </a:buClr>
              <a:defRPr>
                <a:solidFill>
                  <a:srgbClr val="001F5E"/>
                </a:solidFill>
              </a:defRPr>
            </a:lvl1pPr>
            <a:lvl2pPr>
              <a:buClr>
                <a:srgbClr val="001F5E"/>
              </a:buClr>
              <a:defRPr>
                <a:solidFill>
                  <a:srgbClr val="001F5E"/>
                </a:solidFill>
              </a:defRPr>
            </a:lvl2pPr>
            <a:lvl3pPr>
              <a:buClr>
                <a:srgbClr val="001F5E"/>
              </a:buClr>
              <a:defRPr>
                <a:solidFill>
                  <a:srgbClr val="001F5E"/>
                </a:solidFill>
              </a:defRPr>
            </a:lvl3pPr>
            <a:lvl4pPr>
              <a:buClr>
                <a:srgbClr val="001F5E"/>
              </a:buClr>
              <a:defRPr>
                <a:solidFill>
                  <a:srgbClr val="001F5E"/>
                </a:solidFill>
              </a:defRPr>
            </a:lvl4pPr>
            <a:lvl5pPr>
              <a:buClr>
                <a:srgbClr val="001F5E"/>
              </a:buClr>
              <a:defRPr>
                <a:solidFill>
                  <a:srgbClr val="001F5E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2F2B07-E0D8-5C11-7BFC-73CFA7252C38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921D073-7D4C-6852-095C-890FF6C9E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2539" y="955388"/>
            <a:ext cx="4843313" cy="44319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895699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673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9C9C027-5EE9-6BBA-B5BE-0BF2CD185751}"/>
              </a:ext>
            </a:extLst>
          </p:cNvPr>
          <p:cNvSpPr/>
          <p:nvPr userDrawn="1"/>
        </p:nvSpPr>
        <p:spPr>
          <a:xfrm>
            <a:off x="0" y="0"/>
            <a:ext cx="12192000" cy="3650599"/>
          </a:xfrm>
          <a:prstGeom prst="rect">
            <a:avLst/>
          </a:prstGeom>
          <a:solidFill>
            <a:srgbClr val="19918B"/>
          </a:solidFill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err="1">
              <a:solidFill>
                <a:srgbClr val="FFFFFF"/>
              </a:solidFill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08954B7E-6B04-6FD3-CA4E-7ACC582B628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1470924"/>
            <a:ext cx="10213182" cy="4359350"/>
          </a:xfrm>
          <a:custGeom>
            <a:avLst/>
            <a:gdLst>
              <a:gd name="connsiteX0" fmla="*/ 0 w 10670382"/>
              <a:gd name="connsiteY0" fmla="*/ 0 h 4742123"/>
              <a:gd name="connsiteX1" fmla="*/ 8299321 w 10670382"/>
              <a:gd name="connsiteY1" fmla="*/ 0 h 4742123"/>
              <a:gd name="connsiteX2" fmla="*/ 8299321 w 10670382"/>
              <a:gd name="connsiteY2" fmla="*/ 1 h 4742123"/>
              <a:gd name="connsiteX3" fmla="*/ 10670382 w 10670382"/>
              <a:gd name="connsiteY3" fmla="*/ 2371062 h 4742123"/>
              <a:gd name="connsiteX4" fmla="*/ 8299321 w 10670382"/>
              <a:gd name="connsiteY4" fmla="*/ 4742123 h 4742123"/>
              <a:gd name="connsiteX5" fmla="*/ 8299282 w 10670382"/>
              <a:gd name="connsiteY5" fmla="*/ 4742121 h 4742123"/>
              <a:gd name="connsiteX6" fmla="*/ 0 w 10670382"/>
              <a:gd name="connsiteY6" fmla="*/ 4742121 h 4742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70382" h="4742123">
                <a:moveTo>
                  <a:pt x="0" y="0"/>
                </a:moveTo>
                <a:lnTo>
                  <a:pt x="8299321" y="0"/>
                </a:lnTo>
                <a:lnTo>
                  <a:pt x="8299321" y="1"/>
                </a:lnTo>
                <a:cubicBezTo>
                  <a:pt x="9608822" y="1"/>
                  <a:pt x="10670382" y="1061561"/>
                  <a:pt x="10670382" y="2371062"/>
                </a:cubicBezTo>
                <a:cubicBezTo>
                  <a:pt x="10670382" y="3680563"/>
                  <a:pt x="9608822" y="4742123"/>
                  <a:pt x="8299321" y="4742123"/>
                </a:cubicBezTo>
                <a:lnTo>
                  <a:pt x="8299282" y="4742121"/>
                </a:lnTo>
                <a:lnTo>
                  <a:pt x="0" y="47421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AF06BEC-FA44-4D18-BD69-A405EB0EF2C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22E6E8-DD7B-5FB3-F8A2-06CEC84E3B45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9D482F3-8496-C3FC-4702-CEA5793F9F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2877288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673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bg>
      <p:bgPr>
        <a:solidFill>
          <a:srgbClr val="199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8954B7E-6B04-6FD3-CA4E-7ACC582B628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 flipH="1">
            <a:off x="5018567" y="1249325"/>
            <a:ext cx="7173433" cy="4359350"/>
          </a:xfrm>
          <a:custGeom>
            <a:avLst/>
            <a:gdLst>
              <a:gd name="connsiteX0" fmla="*/ 0 w 10670382"/>
              <a:gd name="connsiteY0" fmla="*/ 0 h 4742123"/>
              <a:gd name="connsiteX1" fmla="*/ 8299321 w 10670382"/>
              <a:gd name="connsiteY1" fmla="*/ 0 h 4742123"/>
              <a:gd name="connsiteX2" fmla="*/ 8299321 w 10670382"/>
              <a:gd name="connsiteY2" fmla="*/ 1 h 4742123"/>
              <a:gd name="connsiteX3" fmla="*/ 10670382 w 10670382"/>
              <a:gd name="connsiteY3" fmla="*/ 2371062 h 4742123"/>
              <a:gd name="connsiteX4" fmla="*/ 8299321 w 10670382"/>
              <a:gd name="connsiteY4" fmla="*/ 4742123 h 4742123"/>
              <a:gd name="connsiteX5" fmla="*/ 8299282 w 10670382"/>
              <a:gd name="connsiteY5" fmla="*/ 4742121 h 4742123"/>
              <a:gd name="connsiteX6" fmla="*/ 0 w 10670382"/>
              <a:gd name="connsiteY6" fmla="*/ 4742121 h 4742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70382" h="4742123">
                <a:moveTo>
                  <a:pt x="0" y="0"/>
                </a:moveTo>
                <a:lnTo>
                  <a:pt x="8299321" y="0"/>
                </a:lnTo>
                <a:lnTo>
                  <a:pt x="8299321" y="1"/>
                </a:lnTo>
                <a:cubicBezTo>
                  <a:pt x="9608822" y="1"/>
                  <a:pt x="10670382" y="1061561"/>
                  <a:pt x="10670382" y="2371062"/>
                </a:cubicBezTo>
                <a:cubicBezTo>
                  <a:pt x="10670382" y="3680563"/>
                  <a:pt x="9608822" y="4742123"/>
                  <a:pt x="8299321" y="4742123"/>
                </a:cubicBezTo>
                <a:lnTo>
                  <a:pt x="8299282" y="4742121"/>
                </a:lnTo>
                <a:lnTo>
                  <a:pt x="0" y="47421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AF06BEC-FA44-4D18-BD69-A405EB0EF2C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3" name="Text Placeholder 17">
            <a:extLst>
              <a:ext uri="{FF2B5EF4-FFF2-40B4-BE49-F238E27FC236}">
                <a16:creationId xmlns:a16="http://schemas.microsoft.com/office/drawing/2014/main" id="{CE68AAE7-D481-742C-0D44-5C08FB3973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2539" y="3207563"/>
            <a:ext cx="3864402" cy="1436629"/>
          </a:xfrm>
        </p:spPr>
        <p:txBody>
          <a:bodyPr/>
          <a:lstStyle>
            <a:lvl1pPr>
              <a:buClr>
                <a:srgbClr val="001F5E"/>
              </a:buClr>
              <a:defRPr>
                <a:solidFill>
                  <a:schemeClr val="bg2"/>
                </a:solidFill>
              </a:defRPr>
            </a:lvl1pPr>
            <a:lvl2pPr>
              <a:buClr>
                <a:srgbClr val="001F5E"/>
              </a:buClr>
              <a:defRPr>
                <a:solidFill>
                  <a:schemeClr val="bg2"/>
                </a:solidFill>
              </a:defRPr>
            </a:lvl2pPr>
            <a:lvl3pPr>
              <a:buClr>
                <a:srgbClr val="001F5E"/>
              </a:buClr>
              <a:defRPr>
                <a:solidFill>
                  <a:schemeClr val="bg2"/>
                </a:solidFill>
              </a:defRPr>
            </a:lvl3pPr>
            <a:lvl4pPr>
              <a:buClr>
                <a:srgbClr val="001F5E"/>
              </a:buClr>
              <a:defRPr>
                <a:solidFill>
                  <a:schemeClr val="bg2"/>
                </a:solidFill>
              </a:defRPr>
            </a:lvl4pPr>
            <a:lvl5pPr>
              <a:buClr>
                <a:srgbClr val="001F5E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8EE47D-FF95-7614-6E79-1429A4896A50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300DCDC-0DD4-4A93-547B-258F81F6AF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2540" y="2484093"/>
            <a:ext cx="3864402" cy="44319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030690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673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ow of wind turbines&#10;&#10;Description automatically generated with medium confidence">
            <a:extLst>
              <a:ext uri="{FF2B5EF4-FFF2-40B4-BE49-F238E27FC236}">
                <a16:creationId xmlns:a16="http://schemas.microsoft.com/office/drawing/2014/main" id="{7B403925-8BF0-5742-960C-A8475C047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0" y="-1350"/>
            <a:ext cx="12196800" cy="68607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830E52-6622-C172-A71E-0EFA559C45F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</p:spTree>
    <p:extLst>
      <p:ext uri="{BB962C8B-B14F-4D97-AF65-F5344CB8AC3E}">
        <p14:creationId xmlns:p14="http://schemas.microsoft.com/office/powerpoint/2010/main" val="286053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725">
          <p15:clr>
            <a:srgbClr val="FBAE40"/>
          </p15:clr>
        </p15:guide>
        <p15:guide id="2" orient="horz" pos="2886">
          <p15:clr>
            <a:srgbClr val="FBAE40"/>
          </p15:clr>
        </p15:guide>
        <p15:guide id="4" pos="3940">
          <p15:clr>
            <a:srgbClr val="FBAE40"/>
          </p15:clr>
        </p15:guide>
        <p15:guide id="5" pos="3740">
          <p15:clr>
            <a:srgbClr val="FBAE40"/>
          </p15:clr>
        </p15:guide>
        <p15:guide id="6" pos="5608">
          <p15:clr>
            <a:srgbClr val="FBAE40"/>
          </p15:clr>
        </p15:guide>
        <p15:guide id="7" pos="541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7F9A452-7F95-5071-4694-2F72E2195532}"/>
              </a:ext>
            </a:extLst>
          </p:cNvPr>
          <p:cNvSpPr/>
          <p:nvPr userDrawn="1"/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/>
          </a:solidFill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200" dirty="0" err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11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ey"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ooter Placeholder 39">
            <a:extLst>
              <a:ext uri="{FF2B5EF4-FFF2-40B4-BE49-F238E27FC236}">
                <a16:creationId xmlns:a16="http://schemas.microsoft.com/office/drawing/2014/main" id="{D0463218-9CE8-060E-7126-F8BFEE72E99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628407F5-FC2E-6E63-50DE-EAEE12CE57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93" y="274698"/>
            <a:ext cx="10879793" cy="443198"/>
          </a:xfrm>
          <a:prstGeom prst="rect">
            <a:avLst/>
          </a:prstGeom>
          <a:noFill/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85482A-294A-45EB-34BD-D04BD2701680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67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4">
          <p15:clr>
            <a:srgbClr val="FBAE40"/>
          </p15:clr>
        </p15:guide>
        <p15:guide id="2" orient="horz" pos="39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hi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ooter Placeholder 39">
            <a:extLst>
              <a:ext uri="{FF2B5EF4-FFF2-40B4-BE49-F238E27FC236}">
                <a16:creationId xmlns:a16="http://schemas.microsoft.com/office/drawing/2014/main" id="{D0463218-9CE8-060E-7126-F8BFEE72E99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E8B77864-B1A6-5C97-32AB-393CEBDD78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93" y="274698"/>
            <a:ext cx="10879793" cy="443198"/>
          </a:xfrm>
          <a:prstGeom prst="rect">
            <a:avLst/>
          </a:prstGeom>
          <a:noFill/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416FE3-16CC-61DC-45CD-F12DB9BFF2BC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8398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4">
          <p15:clr>
            <a:srgbClr val="FBAE40"/>
          </p15:clr>
        </p15:guide>
        <p15:guide id="2" orient="horz" pos="39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ooter Placeholder 39">
            <a:extLst>
              <a:ext uri="{FF2B5EF4-FFF2-40B4-BE49-F238E27FC236}">
                <a16:creationId xmlns:a16="http://schemas.microsoft.com/office/drawing/2014/main" id="{D0463218-9CE8-060E-7126-F8BFEE72E99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D0292DF-BD21-6174-1ECB-5517E5C1B4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93" y="274698"/>
            <a:ext cx="10879793" cy="443198"/>
          </a:xfrm>
          <a:prstGeom prst="rect">
            <a:avLst/>
          </a:prstGeom>
          <a:noFill/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0" i="0" u="none" kern="1200" spc="0">
                <a:solidFill>
                  <a:srgbClr val="001F5E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70F9C9-BEE6-95F8-7029-666F67AD70BF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67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4">
          <p15:clr>
            <a:srgbClr val="FBAE40"/>
          </p15:clr>
        </p15:guide>
        <p15:guide id="2" orient="horz" pos="39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1/3"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15E4091-2DE2-55CB-C22F-3FD9FB41A2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13060" y="2787739"/>
            <a:ext cx="7135812" cy="14667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F1FECA-9185-8F05-7AF6-3C737B00AC17}"/>
              </a:ext>
            </a:extLst>
          </p:cNvPr>
          <p:cNvSpPr/>
          <p:nvPr userDrawn="1"/>
        </p:nvSpPr>
        <p:spPr bwMode="white">
          <a:xfrm>
            <a:off x="0" y="-1309"/>
            <a:ext cx="4079875" cy="6859309"/>
          </a:xfrm>
          <a:prstGeom prst="rect">
            <a:avLst/>
          </a:prstGeom>
          <a:solidFill>
            <a:srgbClr val="001F5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sym typeface="Trebuchet MS" panose="020B0603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3274AF-A206-4452-857C-8F074E2DB9F7}"/>
              </a:ext>
            </a:extLst>
          </p:cNvPr>
          <p:cNvSpPr txBox="1"/>
          <p:nvPr userDrawn="1"/>
        </p:nvSpPr>
        <p:spPr>
          <a:xfrm>
            <a:off x="2476982" y="1944547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C6C0CA5-7E58-7972-517F-79BE784D0E4D}"/>
              </a:ext>
            </a:extLst>
          </p:cNvPr>
          <p:cNvSpPr txBox="1"/>
          <p:nvPr userDrawn="1"/>
        </p:nvSpPr>
        <p:spPr>
          <a:xfrm>
            <a:off x="1892968" y="5101389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6EB4025C-3A13-6A0C-BD39-F7C1157B86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48872" y="281850"/>
            <a:ext cx="340950" cy="34095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C13AE45-D107-86CC-74AA-01144A2B52E2}"/>
              </a:ext>
            </a:extLst>
          </p:cNvPr>
          <p:cNvSpPr txBox="1"/>
          <p:nvPr userDrawn="1"/>
        </p:nvSpPr>
        <p:spPr>
          <a:xfrm>
            <a:off x="3465095" y="2406316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1EC2327-05A0-667C-2023-AB3DAF9B43AF}"/>
              </a:ext>
            </a:extLst>
          </p:cNvPr>
          <p:cNvSpPr txBox="1"/>
          <p:nvPr userDrawn="1"/>
        </p:nvSpPr>
        <p:spPr>
          <a:xfrm>
            <a:off x="397042" y="6485021"/>
            <a:ext cx="0" cy="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CE163D83-4ECB-F95F-DBFE-1E70F67A9E1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Footnotes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0FE4171A-9A05-5EA4-99D1-6670E0DA2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240381"/>
            <a:ext cx="3163888" cy="8863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E37F95-36CC-3A6F-3850-B315E44F33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9991529">
            <a:off x="-958056" y="-1129620"/>
            <a:ext cx="3163888" cy="3163888"/>
          </a:xfrm>
          <a:prstGeom prst="rect">
            <a:avLst/>
          </a:prstGeom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11C1CF9-B008-7D7A-1531-6207D1E344BD}"/>
              </a:ext>
            </a:extLst>
          </p:cNvPr>
          <p:cNvSpPr txBox="1"/>
          <p:nvPr userDrawn="1"/>
        </p:nvSpPr>
        <p:spPr>
          <a:xfrm>
            <a:off x="11507644" y="6313837"/>
            <a:ext cx="684356" cy="524626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FCC4E120-177C-6D4A-B74F-68ECF563B0DD}" type="slidenum">
              <a:rPr lang="en-US" sz="120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31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6">
          <p15:clr>
            <a:srgbClr val="FBAE40"/>
          </p15:clr>
        </p15:guide>
        <p15:guide id="2" orient="horz" pos="527">
          <p15:clr>
            <a:srgbClr val="FBAE40"/>
          </p15:clr>
        </p15:guide>
        <p15:guide id="3" pos="257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26" Type="http://schemas.openxmlformats.org/officeDocument/2006/relationships/slideLayout" Target="../slideLayouts/slideLayout28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5" Type="http://schemas.openxmlformats.org/officeDocument/2006/relationships/slideLayout" Target="../slideLayouts/slideLayout27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31" Type="http://schemas.openxmlformats.org/officeDocument/2006/relationships/image" Target="../media/image2.sv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Relationship Id="rId27" Type="http://schemas.openxmlformats.org/officeDocument/2006/relationships/slideLayout" Target="../slideLayouts/slideLayout29.xml"/><Relationship Id="rId3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CF5C2D-92B1-1C01-8EA1-F8AFE01B8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0641"/>
            <a:ext cx="10515600" cy="444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38FC13-7A08-9BC7-5610-2CE6CE8DE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8D739C-9AAD-2834-D67D-4A4D378E04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FE088-51B4-4367-B1C4-63A2C47263A6}" type="datetimeFigureOut">
              <a:rPr lang="en-GB" smtClean="0"/>
              <a:t>02/06/2024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383C5-5172-D894-BE54-D4CE518583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01D0C-1F47-1D9B-4590-2B7A8D109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8A944-6762-4B95-A061-92911AA579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46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84893" y="335024"/>
            <a:ext cx="10792703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add title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D4FAC35-A64E-8986-3F35-2307D9EEFE53}"/>
              </a:ext>
            </a:extLst>
          </p:cNvPr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1548872" y="281850"/>
            <a:ext cx="340950" cy="34095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8CA8D84-43A1-3F63-6E54-8AF5CFA43A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893" y="1134208"/>
            <a:ext cx="11215899" cy="5175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9814C2FD-1CF4-8FA2-9063-4FA190E697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893" y="6514475"/>
            <a:ext cx="4114800" cy="184666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Footnotes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833850C-EEDA-8911-0751-F6DEDB9B5B57}"/>
              </a:ext>
            </a:extLst>
          </p:cNvPr>
          <p:cNvCxnSpPr>
            <a:cxnSpLocks/>
          </p:cNvCxnSpPr>
          <p:nvPr userDrawn="1"/>
        </p:nvCxnSpPr>
        <p:spPr>
          <a:xfrm>
            <a:off x="-672752" y="1134208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1A1E19D-C372-FCF5-4764-54418D4C0ABB}"/>
              </a:ext>
            </a:extLst>
          </p:cNvPr>
          <p:cNvCxnSpPr>
            <a:cxnSpLocks/>
          </p:cNvCxnSpPr>
          <p:nvPr userDrawn="1"/>
        </p:nvCxnSpPr>
        <p:spPr>
          <a:xfrm>
            <a:off x="-672752" y="6309946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52B1980-07A6-0E2B-B774-09588BEE48EF}"/>
              </a:ext>
            </a:extLst>
          </p:cNvPr>
          <p:cNvCxnSpPr>
            <a:cxnSpLocks/>
          </p:cNvCxnSpPr>
          <p:nvPr userDrawn="1"/>
        </p:nvCxnSpPr>
        <p:spPr>
          <a:xfrm>
            <a:off x="12504712" y="1134208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9C08EBD-3656-9B17-FAB5-B69A2763B7F1}"/>
              </a:ext>
            </a:extLst>
          </p:cNvPr>
          <p:cNvCxnSpPr>
            <a:cxnSpLocks/>
          </p:cNvCxnSpPr>
          <p:nvPr userDrawn="1"/>
        </p:nvCxnSpPr>
        <p:spPr>
          <a:xfrm>
            <a:off x="12540716" y="6309946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065E319-16A1-551F-4ECA-ED0F45D7A662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1520773" y="-423428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E1C36C2-BF3E-2468-8787-ECBAF5740777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304874" y="-351420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0AC3AD1-4BCF-F67F-E587-4F1C9B5E4710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1520773" y="7317432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F0326FD-E48C-8102-2B2B-3E81EBDAC5AC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304874" y="7389440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3A2BF25-9996-1054-01EE-7D24EB176CF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5916605" y="-351420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E0CEAF0-CAA1-CD12-76C1-376A3324B596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5916605" y="7389440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80425DE-0AC3-A4B9-D1DC-D85FF120D326}"/>
              </a:ext>
            </a:extLst>
          </p:cNvPr>
          <p:cNvCxnSpPr>
            <a:cxnSpLocks/>
          </p:cNvCxnSpPr>
          <p:nvPr userDrawn="1"/>
        </p:nvCxnSpPr>
        <p:spPr>
          <a:xfrm>
            <a:off x="-672752" y="3724042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F451038-A3F6-1F91-C81A-8DD1FE0F6342}"/>
              </a:ext>
            </a:extLst>
          </p:cNvPr>
          <p:cNvCxnSpPr>
            <a:cxnSpLocks/>
          </p:cNvCxnSpPr>
          <p:nvPr userDrawn="1"/>
        </p:nvCxnSpPr>
        <p:spPr>
          <a:xfrm>
            <a:off x="12504712" y="3724042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2516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  <p:sldLayoutId id="2147483707" r:id="rId19"/>
    <p:sldLayoutId id="2147483708" r:id="rId20"/>
    <p:sldLayoutId id="2147483709" r:id="rId21"/>
    <p:sldLayoutId id="2147483710" r:id="rId22"/>
    <p:sldLayoutId id="2147483711" r:id="rId23"/>
    <p:sldLayoutId id="2147483712" r:id="rId24"/>
    <p:sldLayoutId id="2147483713" r:id="rId25"/>
    <p:sldLayoutId id="2147483714" r:id="rId26"/>
    <p:sldLayoutId id="2147483715" r:id="rId27"/>
    <p:sldLayoutId id="2147483716" r:id="rId28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001F5E"/>
          </a:solidFill>
          <a:latin typeface="+mj-lt"/>
          <a:ea typeface="+mj-ea"/>
          <a:cs typeface="+mj-cs"/>
          <a:sym typeface="Trebuchet MS" panose="020B0603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300"/>
        </a:spcAft>
        <a:buFont typeface="Arial" panose="020B0604020202020204" pitchFamily="34" charset="0"/>
        <a:buChar char="​"/>
        <a:defRPr lang="en-US" sz="1600" kern="120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1pPr>
      <a:lvl2pPr marL="284400" indent="-172800" algn="l" defTabSz="914400" rtl="0" eaLnBrk="1" latinLnBrk="0" hangingPunct="1">
        <a:lnSpc>
          <a:spcPct val="90000"/>
        </a:lnSpc>
        <a:spcBef>
          <a:spcPts val="0"/>
        </a:spcBef>
        <a:spcAft>
          <a:spcPts val="300"/>
        </a:spcAft>
        <a:buClr>
          <a:srgbClr val="001F5E"/>
        </a:buClr>
        <a:buFont typeface="Arial" panose="020B0604020202020204" pitchFamily="34" charset="0"/>
        <a:buChar char="•"/>
        <a:defRPr lang="en-US" sz="1400" kern="120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2pPr>
      <a:lvl3pPr marL="511200" indent="-165600" algn="l" defTabSz="914400" rtl="0" eaLnBrk="1" latinLnBrk="0" hangingPunct="1">
        <a:lnSpc>
          <a:spcPct val="90000"/>
        </a:lnSpc>
        <a:spcBef>
          <a:spcPts val="0"/>
        </a:spcBef>
        <a:spcAft>
          <a:spcPts val="300"/>
        </a:spcAft>
        <a:buClr>
          <a:srgbClr val="001F5E"/>
        </a:buClr>
        <a:buFont typeface="Segoe UI" panose="020B0502040204020203" pitchFamily="34" charset="0"/>
        <a:buChar char="–"/>
        <a:defRPr lang="en-US" sz="1400" kern="120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3pPr>
      <a:lvl4pPr marL="0" indent="0" algn="l" defTabSz="914400" rtl="0" eaLnBrk="1" latinLnBrk="0" hangingPunct="1">
        <a:lnSpc>
          <a:spcPct val="110000"/>
        </a:lnSpc>
        <a:spcBef>
          <a:spcPts val="30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​"/>
        <a:defRPr lang="en-US" sz="1400" kern="120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Tx/>
        <a:buFont typeface="Arial" panose="020B0604020202020204" pitchFamily="34" charset="0"/>
        <a:buChar char="​"/>
        <a:defRPr lang="en-US" sz="1400" b="1" kern="1200" smtClean="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5pPr>
      <a:lvl6pPr marL="269875" indent="-1524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lang="en-US" sz="1600" kern="1200" smtClean="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6pPr>
      <a:lvl7pPr marL="0" indent="0" algn="l" defTabSz="914400" rtl="0" eaLnBrk="1" latinLnBrk="0" hangingPunct="1">
        <a:lnSpc>
          <a:spcPct val="90000"/>
        </a:lnSpc>
        <a:spcBef>
          <a:spcPts val="900"/>
        </a:spcBef>
        <a:spcAft>
          <a:spcPts val="900"/>
        </a:spcAft>
        <a:buFont typeface="Arial" panose="020B0604020202020204" pitchFamily="34" charset="0"/>
        <a:buChar char="​"/>
        <a:defRPr lang="en-US" sz="4400" kern="1200" baseline="0" smtClean="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7pPr>
      <a:lvl8pPr marL="0" indent="0" algn="l" defTabSz="914400" rtl="0" eaLnBrk="1" latinLnBrk="0" hangingPunct="1">
        <a:lnSpc>
          <a:spcPct val="90000"/>
        </a:lnSpc>
        <a:spcBef>
          <a:spcPts val="900"/>
        </a:spcBef>
        <a:spcAft>
          <a:spcPts val="0"/>
        </a:spcAft>
        <a:buFont typeface="Arial" panose="020B0604020202020204" pitchFamily="34" charset="0"/>
        <a:buChar char="​"/>
        <a:defRPr lang="en-US" sz="5400" kern="1200" baseline="0" smtClean="0">
          <a:solidFill>
            <a:schemeClr val="tx2"/>
          </a:solidFill>
          <a:latin typeface="+mn-lt"/>
          <a:ea typeface="+mn-ea"/>
          <a:cs typeface="+mn-cs"/>
          <a:sym typeface="Trebuchet MS" panose="020B0603020202020204" pitchFamily="34" charset="0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Char char="​"/>
        <a:defRPr lang="en-US" sz="2400" kern="1200" baseline="0" dirty="0">
          <a:solidFill>
            <a:schemeClr val="tx2"/>
          </a:solidFill>
          <a:latin typeface="+mn-lt"/>
          <a:ea typeface="+mn-ea"/>
          <a:cs typeface="+mn-cs"/>
          <a:sym typeface="Trebuchet MS" panose="020B0603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11">
          <p15:clr>
            <a:srgbClr val="F26B43"/>
          </p15:clr>
        </p15:guide>
        <p15:guide id="2" pos="396">
          <p15:clr>
            <a:srgbClr val="F26B43"/>
          </p15:clr>
        </p15:guide>
        <p15:guide id="3" pos="7284">
          <p15:clr>
            <a:srgbClr val="F26B43"/>
          </p15:clr>
        </p15:guide>
        <p15:guide id="4" orient="horz" pos="3881">
          <p15:clr>
            <a:srgbClr val="F26B43"/>
          </p15:clr>
        </p15:guide>
        <p15:guide id="5" pos="39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84893" y="335024"/>
            <a:ext cx="10792703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8CA8D84-43A1-3F63-6E54-8AF5CFA43A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893" y="1134208"/>
            <a:ext cx="11215899" cy="5175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9814C2FD-1CF4-8FA2-9063-4FA190E697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893" y="6514475"/>
            <a:ext cx="4114800" cy="184666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Footnotes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833850C-EEDA-8911-0751-F6DEDB9B5B57}"/>
              </a:ext>
            </a:extLst>
          </p:cNvPr>
          <p:cNvCxnSpPr>
            <a:cxnSpLocks/>
          </p:cNvCxnSpPr>
          <p:nvPr userDrawn="1"/>
        </p:nvCxnSpPr>
        <p:spPr>
          <a:xfrm>
            <a:off x="-672752" y="1134208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1A1E19D-C372-FCF5-4764-54418D4C0ABB}"/>
              </a:ext>
            </a:extLst>
          </p:cNvPr>
          <p:cNvCxnSpPr>
            <a:cxnSpLocks/>
          </p:cNvCxnSpPr>
          <p:nvPr userDrawn="1"/>
        </p:nvCxnSpPr>
        <p:spPr>
          <a:xfrm>
            <a:off x="-672752" y="6309946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52B1980-07A6-0E2B-B774-09588BEE48EF}"/>
              </a:ext>
            </a:extLst>
          </p:cNvPr>
          <p:cNvCxnSpPr>
            <a:cxnSpLocks/>
          </p:cNvCxnSpPr>
          <p:nvPr userDrawn="1"/>
        </p:nvCxnSpPr>
        <p:spPr>
          <a:xfrm>
            <a:off x="12504712" y="1134208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9C08EBD-3656-9B17-FAB5-B69A2763B7F1}"/>
              </a:ext>
            </a:extLst>
          </p:cNvPr>
          <p:cNvCxnSpPr>
            <a:cxnSpLocks/>
          </p:cNvCxnSpPr>
          <p:nvPr userDrawn="1"/>
        </p:nvCxnSpPr>
        <p:spPr>
          <a:xfrm>
            <a:off x="12540716" y="6309946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065E319-16A1-551F-4ECA-ED0F45D7A662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1520773" y="-423428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E1C36C2-BF3E-2468-8787-ECBAF5740777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304874" y="-351420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0AC3AD1-4BCF-F67F-E587-4F1C9B5E4710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1520773" y="7317432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F0326FD-E48C-8102-2B2B-3E81EBDAC5AC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304874" y="7389440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3A2BF25-9996-1054-01EE-7D24EB176CF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5916605" y="-351420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E0CEAF0-CAA1-CD12-76C1-376A3324B596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5916605" y="7389440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80425DE-0AC3-A4B9-D1DC-D85FF120D326}"/>
              </a:ext>
            </a:extLst>
          </p:cNvPr>
          <p:cNvCxnSpPr>
            <a:cxnSpLocks/>
          </p:cNvCxnSpPr>
          <p:nvPr userDrawn="1"/>
        </p:nvCxnSpPr>
        <p:spPr>
          <a:xfrm>
            <a:off x="-672752" y="3724042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F451038-A3F6-1F91-C81A-8DD1FE0F6342}"/>
              </a:ext>
            </a:extLst>
          </p:cNvPr>
          <p:cNvCxnSpPr>
            <a:cxnSpLocks/>
          </p:cNvCxnSpPr>
          <p:nvPr userDrawn="1"/>
        </p:nvCxnSpPr>
        <p:spPr>
          <a:xfrm>
            <a:off x="12504712" y="3724042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4332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001F5E"/>
          </a:solidFill>
          <a:latin typeface="+mj-lt"/>
          <a:ea typeface="+mj-ea"/>
          <a:cs typeface="+mj-cs"/>
          <a:sym typeface="Trebuchet MS" panose="020B0603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300"/>
        </a:spcAft>
        <a:buFont typeface="Arial" panose="020B0604020202020204" pitchFamily="34" charset="0"/>
        <a:buChar char="​"/>
        <a:defRPr lang="en-US" sz="1600" kern="120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1pPr>
      <a:lvl2pPr marL="284400" indent="-172800" algn="l" defTabSz="914400" rtl="0" eaLnBrk="1" latinLnBrk="0" hangingPunct="1">
        <a:lnSpc>
          <a:spcPct val="90000"/>
        </a:lnSpc>
        <a:spcBef>
          <a:spcPts val="0"/>
        </a:spcBef>
        <a:spcAft>
          <a:spcPts val="300"/>
        </a:spcAft>
        <a:buClr>
          <a:srgbClr val="001F5E"/>
        </a:buClr>
        <a:buFont typeface="Arial" panose="020B0604020202020204" pitchFamily="34" charset="0"/>
        <a:buChar char="•"/>
        <a:defRPr lang="en-US" sz="1400" kern="120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2pPr>
      <a:lvl3pPr marL="511200" indent="-165600" algn="l" defTabSz="914400" rtl="0" eaLnBrk="1" latinLnBrk="0" hangingPunct="1">
        <a:lnSpc>
          <a:spcPct val="90000"/>
        </a:lnSpc>
        <a:spcBef>
          <a:spcPts val="0"/>
        </a:spcBef>
        <a:spcAft>
          <a:spcPts val="300"/>
        </a:spcAft>
        <a:buClr>
          <a:srgbClr val="001F5E"/>
        </a:buClr>
        <a:buFont typeface="Segoe UI" panose="020B0502040204020203" pitchFamily="34" charset="0"/>
        <a:buChar char="–"/>
        <a:defRPr lang="en-US" sz="1400" kern="120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3pPr>
      <a:lvl4pPr marL="0" indent="0" algn="l" defTabSz="914400" rtl="0" eaLnBrk="1" latinLnBrk="0" hangingPunct="1">
        <a:lnSpc>
          <a:spcPct val="110000"/>
        </a:lnSpc>
        <a:spcBef>
          <a:spcPts val="30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​"/>
        <a:defRPr lang="en-US" sz="1400" kern="120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Tx/>
        <a:buFont typeface="Arial" panose="020B0604020202020204" pitchFamily="34" charset="0"/>
        <a:buChar char="​"/>
        <a:defRPr lang="en-US" sz="1400" b="1" kern="1200" smtClean="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5pPr>
      <a:lvl6pPr marL="269875" indent="-1524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lang="en-US" sz="1600" kern="1200" smtClean="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6pPr>
      <a:lvl7pPr marL="0" indent="0" algn="l" defTabSz="914400" rtl="0" eaLnBrk="1" latinLnBrk="0" hangingPunct="1">
        <a:lnSpc>
          <a:spcPct val="90000"/>
        </a:lnSpc>
        <a:spcBef>
          <a:spcPts val="900"/>
        </a:spcBef>
        <a:spcAft>
          <a:spcPts val="900"/>
        </a:spcAft>
        <a:buFont typeface="Arial" panose="020B0604020202020204" pitchFamily="34" charset="0"/>
        <a:buChar char="​"/>
        <a:defRPr lang="en-US" sz="4400" kern="1200" baseline="0" smtClean="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7pPr>
      <a:lvl8pPr marL="0" indent="0" algn="l" defTabSz="914400" rtl="0" eaLnBrk="1" latinLnBrk="0" hangingPunct="1">
        <a:lnSpc>
          <a:spcPct val="90000"/>
        </a:lnSpc>
        <a:spcBef>
          <a:spcPts val="900"/>
        </a:spcBef>
        <a:spcAft>
          <a:spcPts val="0"/>
        </a:spcAft>
        <a:buFont typeface="Arial" panose="020B0604020202020204" pitchFamily="34" charset="0"/>
        <a:buChar char="​"/>
        <a:defRPr lang="en-US" sz="5400" kern="1200" baseline="0" smtClean="0">
          <a:solidFill>
            <a:schemeClr val="tx2"/>
          </a:solidFill>
          <a:latin typeface="+mn-lt"/>
          <a:ea typeface="+mn-ea"/>
          <a:cs typeface="+mn-cs"/>
          <a:sym typeface="Trebuchet MS" panose="020B0603020202020204" pitchFamily="34" charset="0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Char char="​"/>
        <a:defRPr lang="en-US" sz="2400" kern="1200" baseline="0" dirty="0">
          <a:solidFill>
            <a:schemeClr val="tx2"/>
          </a:solidFill>
          <a:latin typeface="+mn-lt"/>
          <a:ea typeface="+mn-ea"/>
          <a:cs typeface="+mn-cs"/>
          <a:sym typeface="Trebuchet MS" panose="020B0603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11">
          <p15:clr>
            <a:srgbClr val="F26B43"/>
          </p15:clr>
        </p15:guide>
        <p15:guide id="2" pos="396">
          <p15:clr>
            <a:srgbClr val="F26B43"/>
          </p15:clr>
        </p15:guide>
        <p15:guide id="3" pos="7284">
          <p15:clr>
            <a:srgbClr val="F26B43"/>
          </p15:clr>
        </p15:guide>
        <p15:guide id="4" orient="horz" pos="3881">
          <p15:clr>
            <a:srgbClr val="F26B43"/>
          </p15:clr>
        </p15:guide>
        <p15:guide id="5" pos="393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84893" y="335024"/>
            <a:ext cx="10792703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8CA8D84-43A1-3F63-6E54-8AF5CFA43A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893" y="1134208"/>
            <a:ext cx="11215899" cy="5175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9814C2FD-1CF4-8FA2-9063-4FA190E697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893" y="6514475"/>
            <a:ext cx="4114800" cy="184666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Footnotes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833850C-EEDA-8911-0751-F6DEDB9B5B57}"/>
              </a:ext>
            </a:extLst>
          </p:cNvPr>
          <p:cNvCxnSpPr>
            <a:cxnSpLocks/>
          </p:cNvCxnSpPr>
          <p:nvPr userDrawn="1"/>
        </p:nvCxnSpPr>
        <p:spPr>
          <a:xfrm>
            <a:off x="-672752" y="1134208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1A1E19D-C372-FCF5-4764-54418D4C0ABB}"/>
              </a:ext>
            </a:extLst>
          </p:cNvPr>
          <p:cNvCxnSpPr>
            <a:cxnSpLocks/>
          </p:cNvCxnSpPr>
          <p:nvPr userDrawn="1"/>
        </p:nvCxnSpPr>
        <p:spPr>
          <a:xfrm>
            <a:off x="-672752" y="6309946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52B1980-07A6-0E2B-B774-09588BEE48EF}"/>
              </a:ext>
            </a:extLst>
          </p:cNvPr>
          <p:cNvCxnSpPr>
            <a:cxnSpLocks/>
          </p:cNvCxnSpPr>
          <p:nvPr userDrawn="1"/>
        </p:nvCxnSpPr>
        <p:spPr>
          <a:xfrm>
            <a:off x="12504712" y="1134208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9C08EBD-3656-9B17-FAB5-B69A2763B7F1}"/>
              </a:ext>
            </a:extLst>
          </p:cNvPr>
          <p:cNvCxnSpPr>
            <a:cxnSpLocks/>
          </p:cNvCxnSpPr>
          <p:nvPr userDrawn="1"/>
        </p:nvCxnSpPr>
        <p:spPr>
          <a:xfrm>
            <a:off x="12540716" y="6309946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065E319-16A1-551F-4ECA-ED0F45D7A662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1520773" y="-423428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E1C36C2-BF3E-2468-8787-ECBAF5740777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304874" y="-351420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0AC3AD1-4BCF-F67F-E587-4F1C9B5E4710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1520773" y="7317432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F0326FD-E48C-8102-2B2B-3E81EBDAC5AC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304874" y="7389440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3A2BF25-9996-1054-01EE-7D24EB176CF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5916605" y="-351420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E0CEAF0-CAA1-CD12-76C1-376A3324B596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5916605" y="7389440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80425DE-0AC3-A4B9-D1DC-D85FF120D326}"/>
              </a:ext>
            </a:extLst>
          </p:cNvPr>
          <p:cNvCxnSpPr>
            <a:cxnSpLocks/>
          </p:cNvCxnSpPr>
          <p:nvPr userDrawn="1"/>
        </p:nvCxnSpPr>
        <p:spPr>
          <a:xfrm>
            <a:off x="-672752" y="3724042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F451038-A3F6-1F91-C81A-8DD1FE0F6342}"/>
              </a:ext>
            </a:extLst>
          </p:cNvPr>
          <p:cNvCxnSpPr>
            <a:cxnSpLocks/>
          </p:cNvCxnSpPr>
          <p:nvPr userDrawn="1"/>
        </p:nvCxnSpPr>
        <p:spPr>
          <a:xfrm>
            <a:off x="12504712" y="3724042"/>
            <a:ext cx="360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248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40" r:id="rId18"/>
    <p:sldLayoutId id="2147483741" r:id="rId19"/>
    <p:sldLayoutId id="2147483742" r:id="rId20"/>
    <p:sldLayoutId id="2147483743" r:id="rId21"/>
    <p:sldLayoutId id="2147483744" r:id="rId22"/>
    <p:sldLayoutId id="2147483745" r:id="rId23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001F5E"/>
          </a:solidFill>
          <a:latin typeface="+mj-lt"/>
          <a:ea typeface="+mj-ea"/>
          <a:cs typeface="+mj-cs"/>
          <a:sym typeface="Trebuchet MS" panose="020B0603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300"/>
        </a:spcAft>
        <a:buFont typeface="Arial" panose="020B0604020202020204" pitchFamily="34" charset="0"/>
        <a:buChar char="​"/>
        <a:defRPr lang="en-US" sz="1600" kern="120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1pPr>
      <a:lvl2pPr marL="284400" indent="-172800" algn="l" defTabSz="914400" rtl="0" eaLnBrk="1" latinLnBrk="0" hangingPunct="1">
        <a:lnSpc>
          <a:spcPct val="90000"/>
        </a:lnSpc>
        <a:spcBef>
          <a:spcPts val="0"/>
        </a:spcBef>
        <a:spcAft>
          <a:spcPts val="300"/>
        </a:spcAft>
        <a:buClr>
          <a:srgbClr val="001F5E"/>
        </a:buClr>
        <a:buFont typeface="Arial" panose="020B0604020202020204" pitchFamily="34" charset="0"/>
        <a:buChar char="•"/>
        <a:defRPr lang="en-US" sz="1400" kern="120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2pPr>
      <a:lvl3pPr marL="511200" indent="-165600" algn="l" defTabSz="914400" rtl="0" eaLnBrk="1" latinLnBrk="0" hangingPunct="1">
        <a:lnSpc>
          <a:spcPct val="90000"/>
        </a:lnSpc>
        <a:spcBef>
          <a:spcPts val="0"/>
        </a:spcBef>
        <a:spcAft>
          <a:spcPts val="300"/>
        </a:spcAft>
        <a:buClr>
          <a:srgbClr val="001F5E"/>
        </a:buClr>
        <a:buFont typeface="Segoe UI" panose="020B0502040204020203" pitchFamily="34" charset="0"/>
        <a:buChar char="–"/>
        <a:defRPr lang="en-US" sz="1400" kern="120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3pPr>
      <a:lvl4pPr marL="0" indent="0" algn="l" defTabSz="914400" rtl="0" eaLnBrk="1" latinLnBrk="0" hangingPunct="1">
        <a:lnSpc>
          <a:spcPct val="110000"/>
        </a:lnSpc>
        <a:spcBef>
          <a:spcPts val="30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​"/>
        <a:defRPr lang="en-US" sz="1400" kern="120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Tx/>
        <a:buFont typeface="Arial" panose="020B0604020202020204" pitchFamily="34" charset="0"/>
        <a:buChar char="​"/>
        <a:defRPr lang="en-US" sz="1400" b="1" kern="1200" smtClean="0">
          <a:solidFill>
            <a:srgbClr val="001F5E"/>
          </a:solidFill>
          <a:latin typeface="+mn-lt"/>
          <a:ea typeface="+mn-ea"/>
          <a:cs typeface="+mn-cs"/>
          <a:sym typeface="Trebuchet MS" panose="020B0603020202020204" pitchFamily="34" charset="0"/>
        </a:defRPr>
      </a:lvl5pPr>
      <a:lvl6pPr marL="269875" indent="-1524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lang="en-US" sz="1600" kern="1200" smtClean="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6pPr>
      <a:lvl7pPr marL="0" indent="0" algn="l" defTabSz="914400" rtl="0" eaLnBrk="1" latinLnBrk="0" hangingPunct="1">
        <a:lnSpc>
          <a:spcPct val="90000"/>
        </a:lnSpc>
        <a:spcBef>
          <a:spcPts val="900"/>
        </a:spcBef>
        <a:spcAft>
          <a:spcPts val="900"/>
        </a:spcAft>
        <a:buFont typeface="Arial" panose="020B0604020202020204" pitchFamily="34" charset="0"/>
        <a:buChar char="​"/>
        <a:defRPr lang="en-US" sz="4400" kern="1200" baseline="0" smtClean="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7pPr>
      <a:lvl8pPr marL="0" indent="0" algn="l" defTabSz="914400" rtl="0" eaLnBrk="1" latinLnBrk="0" hangingPunct="1">
        <a:lnSpc>
          <a:spcPct val="90000"/>
        </a:lnSpc>
        <a:spcBef>
          <a:spcPts val="900"/>
        </a:spcBef>
        <a:spcAft>
          <a:spcPts val="0"/>
        </a:spcAft>
        <a:buFont typeface="Arial" panose="020B0604020202020204" pitchFamily="34" charset="0"/>
        <a:buChar char="​"/>
        <a:defRPr lang="en-US" sz="5400" kern="1200" baseline="0" smtClean="0">
          <a:solidFill>
            <a:schemeClr val="tx2"/>
          </a:solidFill>
          <a:latin typeface="+mn-lt"/>
          <a:ea typeface="+mn-ea"/>
          <a:cs typeface="+mn-cs"/>
          <a:sym typeface="Trebuchet MS" panose="020B0603020202020204" pitchFamily="34" charset="0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Char char="​"/>
        <a:defRPr lang="en-US" sz="2400" kern="1200" baseline="0" dirty="0">
          <a:solidFill>
            <a:schemeClr val="tx2"/>
          </a:solidFill>
          <a:latin typeface="+mn-lt"/>
          <a:ea typeface="+mn-ea"/>
          <a:cs typeface="+mn-cs"/>
          <a:sym typeface="Trebuchet MS" panose="020B0603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11">
          <p15:clr>
            <a:srgbClr val="F26B43"/>
          </p15:clr>
        </p15:guide>
        <p15:guide id="2" pos="396">
          <p15:clr>
            <a:srgbClr val="F26B43"/>
          </p15:clr>
        </p15:guide>
        <p15:guide id="3" pos="7284">
          <p15:clr>
            <a:srgbClr val="F26B43"/>
          </p15:clr>
        </p15:guide>
        <p15:guide id="4" orient="horz" pos="3881">
          <p15:clr>
            <a:srgbClr val="F26B43"/>
          </p15:clr>
        </p15:guide>
        <p15:guide id="5" pos="39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svg"/><Relationship Id="rId3" Type="http://schemas.openxmlformats.org/officeDocument/2006/relationships/image" Target="../media/image51.svg"/><Relationship Id="rId7" Type="http://schemas.openxmlformats.org/officeDocument/2006/relationships/image" Target="../media/image55.sv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54.png"/><Relationship Id="rId11" Type="http://schemas.openxmlformats.org/officeDocument/2006/relationships/image" Target="../media/image59.svg"/><Relationship Id="rId5" Type="http://schemas.openxmlformats.org/officeDocument/2006/relationships/image" Target="../media/image53.svg"/><Relationship Id="rId15" Type="http://schemas.openxmlformats.org/officeDocument/2006/relationships/image" Target="../media/image63.sv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svg"/><Relationship Id="rId1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10" Type="http://schemas.openxmlformats.org/officeDocument/2006/relationships/image" Target="../media/image16.png"/><Relationship Id="rId4" Type="http://schemas.openxmlformats.org/officeDocument/2006/relationships/image" Target="../media/image28.sv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Relationship Id="rId9" Type="http://schemas.openxmlformats.org/officeDocument/2006/relationships/image" Target="../media/image43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6.svg"/><Relationship Id="rId7" Type="http://schemas.openxmlformats.org/officeDocument/2006/relationships/image" Target="../media/image20.svg"/><Relationship Id="rId12" Type="http://schemas.openxmlformats.org/officeDocument/2006/relationships/image" Target="../media/image1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19.png"/><Relationship Id="rId11" Type="http://schemas.openxmlformats.org/officeDocument/2006/relationships/image" Target="../media/image49.svg"/><Relationship Id="rId5" Type="http://schemas.openxmlformats.org/officeDocument/2006/relationships/image" Target="../media/image26.svg"/><Relationship Id="rId10" Type="http://schemas.openxmlformats.org/officeDocument/2006/relationships/image" Target="../media/image48.png"/><Relationship Id="rId4" Type="http://schemas.openxmlformats.org/officeDocument/2006/relationships/image" Target="../media/image25.png"/><Relationship Id="rId9" Type="http://schemas.openxmlformats.org/officeDocument/2006/relationships/image" Target="../media/image4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derwater_bubbles (1080p)">
            <a:hlinkClick r:id="" action="ppaction://media"/>
            <a:extLst>
              <a:ext uri="{FF2B5EF4-FFF2-40B4-BE49-F238E27FC236}">
                <a16:creationId xmlns:a16="http://schemas.microsoft.com/office/drawing/2014/main" id="{50898CC7-A212-7B4F-1AB2-9CC20C0C0A7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C40DC947-45A8-81DD-3A7F-8FAF6232130F}"/>
              </a:ext>
            </a:extLst>
          </p:cNvPr>
          <p:cNvSpPr/>
          <p:nvPr/>
        </p:nvSpPr>
        <p:spPr>
          <a:xfrm>
            <a:off x="6307993" y="26846"/>
            <a:ext cx="5861107" cy="6858000"/>
          </a:xfrm>
          <a:custGeom>
            <a:avLst/>
            <a:gdLst>
              <a:gd name="connsiteX0" fmla="*/ 0 w 5861107"/>
              <a:gd name="connsiteY0" fmla="*/ 0 h 6858000"/>
              <a:gd name="connsiteX1" fmla="*/ 5861107 w 5861107"/>
              <a:gd name="connsiteY1" fmla="*/ 0 h 6858000"/>
              <a:gd name="connsiteX2" fmla="*/ 5861107 w 5861107"/>
              <a:gd name="connsiteY2" fmla="*/ 6858000 h 6858000"/>
              <a:gd name="connsiteX3" fmla="*/ 322747 w 5861107"/>
              <a:gd name="connsiteY3" fmla="*/ 6858000 h 6858000"/>
              <a:gd name="connsiteX4" fmla="*/ 467885 w 5861107"/>
              <a:gd name="connsiteY4" fmla="*/ 6690446 h 6858000"/>
              <a:gd name="connsiteX5" fmla="*/ 1580429 w 5861107"/>
              <a:gd name="connsiteY5" fmla="*/ 3591358 h 6858000"/>
              <a:gd name="connsiteX6" fmla="*/ 153433 w 5861107"/>
              <a:gd name="connsiteY6" fmla="*/ 1462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61107" h="6858000">
                <a:moveTo>
                  <a:pt x="0" y="0"/>
                </a:moveTo>
                <a:lnTo>
                  <a:pt x="5861107" y="0"/>
                </a:lnTo>
                <a:lnTo>
                  <a:pt x="5861107" y="6858000"/>
                </a:lnTo>
                <a:lnTo>
                  <a:pt x="322747" y="6858000"/>
                </a:lnTo>
                <a:lnTo>
                  <a:pt x="467885" y="6690446"/>
                </a:lnTo>
                <a:cubicBezTo>
                  <a:pt x="1162915" y="5848266"/>
                  <a:pt x="1580429" y="4768570"/>
                  <a:pt x="1580429" y="3591358"/>
                </a:cubicBezTo>
                <a:cubicBezTo>
                  <a:pt x="1580429" y="2245974"/>
                  <a:pt x="1035104" y="1027956"/>
                  <a:pt x="153433" y="1462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9664836-6FD3-4E01-BE0A-7DF813195D98}"/>
              </a:ext>
            </a:extLst>
          </p:cNvPr>
          <p:cNvGrpSpPr/>
          <p:nvPr/>
        </p:nvGrpSpPr>
        <p:grpSpPr>
          <a:xfrm>
            <a:off x="156893" y="319025"/>
            <a:ext cx="6219800" cy="6219950"/>
            <a:chOff x="5215616" y="2912129"/>
            <a:chExt cx="745024" cy="745042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5E79004-3D6E-0ABB-ADD6-09CCD86833D2}"/>
                </a:ext>
              </a:extLst>
            </p:cNvPr>
            <p:cNvSpPr/>
            <p:nvPr/>
          </p:nvSpPr>
          <p:spPr>
            <a:xfrm>
              <a:off x="5220011" y="2916524"/>
              <a:ext cx="263216" cy="263225"/>
            </a:xfrm>
            <a:custGeom>
              <a:avLst/>
              <a:gdLst>
                <a:gd name="connsiteX0" fmla="*/ 131597 w 263216"/>
                <a:gd name="connsiteY0" fmla="*/ 263226 h 263225"/>
                <a:gd name="connsiteX1" fmla="*/ 0 w 263216"/>
                <a:gd name="connsiteY1" fmla="*/ 131620 h 263225"/>
                <a:gd name="connsiteX2" fmla="*/ 131597 w 263216"/>
                <a:gd name="connsiteY2" fmla="*/ 0 h 263225"/>
                <a:gd name="connsiteX3" fmla="*/ 263217 w 263216"/>
                <a:gd name="connsiteY3" fmla="*/ 131620 h 263225"/>
                <a:gd name="connsiteX4" fmla="*/ 131597 w 263216"/>
                <a:gd name="connsiteY4" fmla="*/ 263226 h 263225"/>
                <a:gd name="connsiteX5" fmla="*/ 131597 w 263216"/>
                <a:gd name="connsiteY5" fmla="*/ 76381 h 263225"/>
                <a:gd name="connsiteX6" fmla="*/ 76372 w 263216"/>
                <a:gd name="connsiteY6" fmla="*/ 131620 h 263225"/>
                <a:gd name="connsiteX7" fmla="*/ 131597 w 263216"/>
                <a:gd name="connsiteY7" fmla="*/ 186844 h 263225"/>
                <a:gd name="connsiteX8" fmla="*/ 186835 w 263216"/>
                <a:gd name="connsiteY8" fmla="*/ 131620 h 263225"/>
                <a:gd name="connsiteX9" fmla="*/ 131597 w 263216"/>
                <a:gd name="connsiteY9" fmla="*/ 76381 h 26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216" h="263225">
                  <a:moveTo>
                    <a:pt x="131597" y="263226"/>
                  </a:moveTo>
                  <a:cubicBezTo>
                    <a:pt x="59038" y="263226"/>
                    <a:pt x="0" y="204188"/>
                    <a:pt x="0" y="131620"/>
                  </a:cubicBezTo>
                  <a:cubicBezTo>
                    <a:pt x="0" y="59038"/>
                    <a:pt x="59038" y="0"/>
                    <a:pt x="131597" y="0"/>
                  </a:cubicBezTo>
                  <a:cubicBezTo>
                    <a:pt x="204169" y="0"/>
                    <a:pt x="263217" y="59038"/>
                    <a:pt x="263217" y="131620"/>
                  </a:cubicBezTo>
                  <a:cubicBezTo>
                    <a:pt x="263217" y="204188"/>
                    <a:pt x="204169" y="263226"/>
                    <a:pt x="131597" y="263226"/>
                  </a:cubicBezTo>
                  <a:moveTo>
                    <a:pt x="131597" y="76381"/>
                  </a:moveTo>
                  <a:cubicBezTo>
                    <a:pt x="101157" y="76381"/>
                    <a:pt x="76372" y="101157"/>
                    <a:pt x="76372" y="131620"/>
                  </a:cubicBezTo>
                  <a:cubicBezTo>
                    <a:pt x="76372" y="162069"/>
                    <a:pt x="101157" y="186844"/>
                    <a:pt x="131597" y="186844"/>
                  </a:cubicBezTo>
                  <a:cubicBezTo>
                    <a:pt x="162051" y="186844"/>
                    <a:pt x="186835" y="162069"/>
                    <a:pt x="186835" y="131620"/>
                  </a:cubicBezTo>
                  <a:cubicBezTo>
                    <a:pt x="186835" y="101157"/>
                    <a:pt x="162051" y="76381"/>
                    <a:pt x="131597" y="76381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BBC100B-0FE0-59CF-7489-9F47762E3976}"/>
                </a:ext>
              </a:extLst>
            </p:cNvPr>
            <p:cNvSpPr/>
            <p:nvPr/>
          </p:nvSpPr>
          <p:spPr>
            <a:xfrm>
              <a:off x="5215616" y="2912129"/>
              <a:ext cx="745024" cy="745042"/>
            </a:xfrm>
            <a:custGeom>
              <a:avLst/>
              <a:gdLst>
                <a:gd name="connsiteX0" fmla="*/ 372512 w 745024"/>
                <a:gd name="connsiteY0" fmla="*/ 0 h 745042"/>
                <a:gd name="connsiteX1" fmla="*/ 266165 w 745024"/>
                <a:gd name="connsiteY1" fmla="*/ 15553 h 745042"/>
                <a:gd name="connsiteX2" fmla="*/ 305781 w 745024"/>
                <a:gd name="connsiteY2" fmla="*/ 84055 h 745042"/>
                <a:gd name="connsiteX3" fmla="*/ 372512 w 745024"/>
                <a:gd name="connsiteY3" fmla="*/ 76381 h 745042"/>
                <a:gd name="connsiteX4" fmla="*/ 668643 w 745024"/>
                <a:gd name="connsiteY4" fmla="*/ 372512 h 745042"/>
                <a:gd name="connsiteX5" fmla="*/ 372512 w 745024"/>
                <a:gd name="connsiteY5" fmla="*/ 668671 h 745042"/>
                <a:gd name="connsiteX6" fmla="*/ 76372 w 745024"/>
                <a:gd name="connsiteY6" fmla="*/ 372512 h 745042"/>
                <a:gd name="connsiteX7" fmla="*/ 84046 w 745024"/>
                <a:gd name="connsiteY7" fmla="*/ 305791 h 745042"/>
                <a:gd name="connsiteX8" fmla="*/ 15543 w 745024"/>
                <a:gd name="connsiteY8" fmla="*/ 266174 h 745042"/>
                <a:gd name="connsiteX9" fmla="*/ 0 w 745024"/>
                <a:gd name="connsiteY9" fmla="*/ 372512 h 745042"/>
                <a:gd name="connsiteX10" fmla="*/ 372512 w 745024"/>
                <a:gd name="connsiteY10" fmla="*/ 745043 h 745042"/>
                <a:gd name="connsiteX11" fmla="*/ 745024 w 745024"/>
                <a:gd name="connsiteY11" fmla="*/ 372512 h 745042"/>
                <a:gd name="connsiteX12" fmla="*/ 372512 w 745024"/>
                <a:gd name="connsiteY12" fmla="*/ 0 h 74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5024" h="745042">
                  <a:moveTo>
                    <a:pt x="372512" y="0"/>
                  </a:moveTo>
                  <a:cubicBezTo>
                    <a:pt x="335566" y="0"/>
                    <a:pt x="299884" y="5483"/>
                    <a:pt x="266165" y="15553"/>
                  </a:cubicBezTo>
                  <a:cubicBezTo>
                    <a:pt x="284090" y="34919"/>
                    <a:pt x="297866" y="58178"/>
                    <a:pt x="305781" y="84055"/>
                  </a:cubicBezTo>
                  <a:cubicBezTo>
                    <a:pt x="327241" y="79084"/>
                    <a:pt x="349555" y="76381"/>
                    <a:pt x="372512" y="76381"/>
                  </a:cubicBezTo>
                  <a:cubicBezTo>
                    <a:pt x="535800" y="76381"/>
                    <a:pt x="668643" y="209215"/>
                    <a:pt x="668643" y="372512"/>
                  </a:cubicBezTo>
                  <a:cubicBezTo>
                    <a:pt x="668643" y="535818"/>
                    <a:pt x="535800" y="668671"/>
                    <a:pt x="372512" y="668671"/>
                  </a:cubicBezTo>
                  <a:cubicBezTo>
                    <a:pt x="209224" y="668671"/>
                    <a:pt x="76372" y="535818"/>
                    <a:pt x="76372" y="372512"/>
                  </a:cubicBezTo>
                  <a:cubicBezTo>
                    <a:pt x="76372" y="349565"/>
                    <a:pt x="79074" y="327250"/>
                    <a:pt x="84046" y="305791"/>
                  </a:cubicBezTo>
                  <a:cubicBezTo>
                    <a:pt x="58169" y="297884"/>
                    <a:pt x="34909" y="284108"/>
                    <a:pt x="15543" y="266174"/>
                  </a:cubicBezTo>
                  <a:cubicBezTo>
                    <a:pt x="5474" y="299893"/>
                    <a:pt x="0" y="335575"/>
                    <a:pt x="0" y="372512"/>
                  </a:cubicBezTo>
                  <a:cubicBezTo>
                    <a:pt x="0" y="577937"/>
                    <a:pt x="167115" y="745043"/>
                    <a:pt x="372512" y="745043"/>
                  </a:cubicBezTo>
                  <a:cubicBezTo>
                    <a:pt x="577909" y="745043"/>
                    <a:pt x="745024" y="577937"/>
                    <a:pt x="745024" y="372512"/>
                  </a:cubicBezTo>
                  <a:cubicBezTo>
                    <a:pt x="745024" y="167115"/>
                    <a:pt x="577909" y="0"/>
                    <a:pt x="372512" y="0"/>
                  </a:cubicBezTo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A3C09FD-BB6A-9355-19DC-095549D208A2}"/>
              </a:ext>
            </a:extLst>
          </p:cNvPr>
          <p:cNvSpPr/>
          <p:nvPr/>
        </p:nvSpPr>
        <p:spPr>
          <a:xfrm>
            <a:off x="-9051848" y="-666969"/>
            <a:ext cx="8481184" cy="8481473"/>
          </a:xfrm>
          <a:custGeom>
            <a:avLst/>
            <a:gdLst>
              <a:gd name="connsiteX0" fmla="*/ 131597 w 263216"/>
              <a:gd name="connsiteY0" fmla="*/ 263226 h 263225"/>
              <a:gd name="connsiteX1" fmla="*/ 0 w 263216"/>
              <a:gd name="connsiteY1" fmla="*/ 131620 h 263225"/>
              <a:gd name="connsiteX2" fmla="*/ 131597 w 263216"/>
              <a:gd name="connsiteY2" fmla="*/ 0 h 263225"/>
              <a:gd name="connsiteX3" fmla="*/ 263217 w 263216"/>
              <a:gd name="connsiteY3" fmla="*/ 131620 h 263225"/>
              <a:gd name="connsiteX4" fmla="*/ 131597 w 263216"/>
              <a:gd name="connsiteY4" fmla="*/ 263226 h 263225"/>
              <a:gd name="connsiteX5" fmla="*/ 131597 w 263216"/>
              <a:gd name="connsiteY5" fmla="*/ 76381 h 263225"/>
              <a:gd name="connsiteX6" fmla="*/ 76372 w 263216"/>
              <a:gd name="connsiteY6" fmla="*/ 131620 h 263225"/>
              <a:gd name="connsiteX7" fmla="*/ 131597 w 263216"/>
              <a:gd name="connsiteY7" fmla="*/ 186844 h 263225"/>
              <a:gd name="connsiteX8" fmla="*/ 186835 w 263216"/>
              <a:gd name="connsiteY8" fmla="*/ 131620 h 263225"/>
              <a:gd name="connsiteX9" fmla="*/ 131597 w 263216"/>
              <a:gd name="connsiteY9" fmla="*/ 76381 h 26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216" h="263225">
                <a:moveTo>
                  <a:pt x="131597" y="263226"/>
                </a:moveTo>
                <a:cubicBezTo>
                  <a:pt x="59038" y="263226"/>
                  <a:pt x="0" y="204188"/>
                  <a:pt x="0" y="131620"/>
                </a:cubicBezTo>
                <a:cubicBezTo>
                  <a:pt x="0" y="59038"/>
                  <a:pt x="59038" y="0"/>
                  <a:pt x="131597" y="0"/>
                </a:cubicBezTo>
                <a:cubicBezTo>
                  <a:pt x="204169" y="0"/>
                  <a:pt x="263217" y="59038"/>
                  <a:pt x="263217" y="131620"/>
                </a:cubicBezTo>
                <a:cubicBezTo>
                  <a:pt x="263217" y="204188"/>
                  <a:pt x="204169" y="263226"/>
                  <a:pt x="131597" y="263226"/>
                </a:cubicBezTo>
                <a:moveTo>
                  <a:pt x="131597" y="76381"/>
                </a:moveTo>
                <a:cubicBezTo>
                  <a:pt x="101157" y="76381"/>
                  <a:pt x="76372" y="101157"/>
                  <a:pt x="76372" y="131620"/>
                </a:cubicBezTo>
                <a:cubicBezTo>
                  <a:pt x="76372" y="162069"/>
                  <a:pt x="101157" y="186844"/>
                  <a:pt x="131597" y="186844"/>
                </a:cubicBezTo>
                <a:cubicBezTo>
                  <a:pt x="162051" y="186844"/>
                  <a:pt x="186835" y="162069"/>
                  <a:pt x="186835" y="131620"/>
                </a:cubicBezTo>
                <a:cubicBezTo>
                  <a:pt x="186835" y="101157"/>
                  <a:pt x="162051" y="76381"/>
                  <a:pt x="131597" y="76381"/>
                </a:cubicBezTo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46EAC338-3D68-BB45-3EE0-72CD32C2B7D7}"/>
              </a:ext>
            </a:extLst>
          </p:cNvPr>
          <p:cNvSpPr/>
          <p:nvPr/>
        </p:nvSpPr>
        <p:spPr>
          <a:xfrm>
            <a:off x="5542989" y="7361314"/>
            <a:ext cx="1195552" cy="1195593"/>
          </a:xfrm>
          <a:custGeom>
            <a:avLst/>
            <a:gdLst>
              <a:gd name="connsiteX0" fmla="*/ 131597 w 263216"/>
              <a:gd name="connsiteY0" fmla="*/ 263226 h 263225"/>
              <a:gd name="connsiteX1" fmla="*/ 0 w 263216"/>
              <a:gd name="connsiteY1" fmla="*/ 131620 h 263225"/>
              <a:gd name="connsiteX2" fmla="*/ 131597 w 263216"/>
              <a:gd name="connsiteY2" fmla="*/ 0 h 263225"/>
              <a:gd name="connsiteX3" fmla="*/ 263217 w 263216"/>
              <a:gd name="connsiteY3" fmla="*/ 131620 h 263225"/>
              <a:gd name="connsiteX4" fmla="*/ 131597 w 263216"/>
              <a:gd name="connsiteY4" fmla="*/ 263226 h 263225"/>
              <a:gd name="connsiteX5" fmla="*/ 131597 w 263216"/>
              <a:gd name="connsiteY5" fmla="*/ 76381 h 263225"/>
              <a:gd name="connsiteX6" fmla="*/ 76372 w 263216"/>
              <a:gd name="connsiteY6" fmla="*/ 131620 h 263225"/>
              <a:gd name="connsiteX7" fmla="*/ 131597 w 263216"/>
              <a:gd name="connsiteY7" fmla="*/ 186844 h 263225"/>
              <a:gd name="connsiteX8" fmla="*/ 186835 w 263216"/>
              <a:gd name="connsiteY8" fmla="*/ 131620 h 263225"/>
              <a:gd name="connsiteX9" fmla="*/ 131597 w 263216"/>
              <a:gd name="connsiteY9" fmla="*/ 76381 h 26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216" h="263225">
                <a:moveTo>
                  <a:pt x="131597" y="263226"/>
                </a:moveTo>
                <a:cubicBezTo>
                  <a:pt x="59038" y="263226"/>
                  <a:pt x="0" y="204188"/>
                  <a:pt x="0" y="131620"/>
                </a:cubicBezTo>
                <a:cubicBezTo>
                  <a:pt x="0" y="59038"/>
                  <a:pt x="59038" y="0"/>
                  <a:pt x="131597" y="0"/>
                </a:cubicBezTo>
                <a:cubicBezTo>
                  <a:pt x="204169" y="0"/>
                  <a:pt x="263217" y="59038"/>
                  <a:pt x="263217" y="131620"/>
                </a:cubicBezTo>
                <a:cubicBezTo>
                  <a:pt x="263217" y="204188"/>
                  <a:pt x="204169" y="263226"/>
                  <a:pt x="131597" y="263226"/>
                </a:cubicBezTo>
                <a:moveTo>
                  <a:pt x="131597" y="76381"/>
                </a:moveTo>
                <a:cubicBezTo>
                  <a:pt x="101157" y="76381"/>
                  <a:pt x="76372" y="101157"/>
                  <a:pt x="76372" y="131620"/>
                </a:cubicBezTo>
                <a:cubicBezTo>
                  <a:pt x="76372" y="162069"/>
                  <a:pt x="101157" y="186844"/>
                  <a:pt x="131597" y="186844"/>
                </a:cubicBezTo>
                <a:cubicBezTo>
                  <a:pt x="162051" y="186844"/>
                  <a:pt x="186835" y="162069"/>
                  <a:pt x="186835" y="131620"/>
                </a:cubicBezTo>
                <a:cubicBezTo>
                  <a:pt x="186835" y="101157"/>
                  <a:pt x="162051" y="76381"/>
                  <a:pt x="131597" y="76381"/>
                </a:cubicBezTo>
              </a:path>
            </a:pathLst>
          </a:custGeom>
          <a:solidFill>
            <a:schemeClr val="tx1">
              <a:alpha val="1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6770FB96-731A-38D6-4718-7EC2794D0245}"/>
              </a:ext>
            </a:extLst>
          </p:cNvPr>
          <p:cNvSpPr/>
          <p:nvPr/>
        </p:nvSpPr>
        <p:spPr>
          <a:xfrm>
            <a:off x="10417226" y="9000804"/>
            <a:ext cx="1195552" cy="1195593"/>
          </a:xfrm>
          <a:custGeom>
            <a:avLst/>
            <a:gdLst>
              <a:gd name="connsiteX0" fmla="*/ 131597 w 263216"/>
              <a:gd name="connsiteY0" fmla="*/ 263226 h 263225"/>
              <a:gd name="connsiteX1" fmla="*/ 0 w 263216"/>
              <a:gd name="connsiteY1" fmla="*/ 131620 h 263225"/>
              <a:gd name="connsiteX2" fmla="*/ 131597 w 263216"/>
              <a:gd name="connsiteY2" fmla="*/ 0 h 263225"/>
              <a:gd name="connsiteX3" fmla="*/ 263217 w 263216"/>
              <a:gd name="connsiteY3" fmla="*/ 131620 h 263225"/>
              <a:gd name="connsiteX4" fmla="*/ 131597 w 263216"/>
              <a:gd name="connsiteY4" fmla="*/ 263226 h 263225"/>
              <a:gd name="connsiteX5" fmla="*/ 131597 w 263216"/>
              <a:gd name="connsiteY5" fmla="*/ 76381 h 263225"/>
              <a:gd name="connsiteX6" fmla="*/ 76372 w 263216"/>
              <a:gd name="connsiteY6" fmla="*/ 131620 h 263225"/>
              <a:gd name="connsiteX7" fmla="*/ 131597 w 263216"/>
              <a:gd name="connsiteY7" fmla="*/ 186844 h 263225"/>
              <a:gd name="connsiteX8" fmla="*/ 186835 w 263216"/>
              <a:gd name="connsiteY8" fmla="*/ 131620 h 263225"/>
              <a:gd name="connsiteX9" fmla="*/ 131597 w 263216"/>
              <a:gd name="connsiteY9" fmla="*/ 76381 h 26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216" h="263225">
                <a:moveTo>
                  <a:pt x="131597" y="263226"/>
                </a:moveTo>
                <a:cubicBezTo>
                  <a:pt x="59038" y="263226"/>
                  <a:pt x="0" y="204188"/>
                  <a:pt x="0" y="131620"/>
                </a:cubicBezTo>
                <a:cubicBezTo>
                  <a:pt x="0" y="59038"/>
                  <a:pt x="59038" y="0"/>
                  <a:pt x="131597" y="0"/>
                </a:cubicBezTo>
                <a:cubicBezTo>
                  <a:pt x="204169" y="0"/>
                  <a:pt x="263217" y="59038"/>
                  <a:pt x="263217" y="131620"/>
                </a:cubicBezTo>
                <a:cubicBezTo>
                  <a:pt x="263217" y="204188"/>
                  <a:pt x="204169" y="263226"/>
                  <a:pt x="131597" y="263226"/>
                </a:cubicBezTo>
                <a:moveTo>
                  <a:pt x="131597" y="76381"/>
                </a:moveTo>
                <a:cubicBezTo>
                  <a:pt x="101157" y="76381"/>
                  <a:pt x="76372" y="101157"/>
                  <a:pt x="76372" y="131620"/>
                </a:cubicBezTo>
                <a:cubicBezTo>
                  <a:pt x="76372" y="162069"/>
                  <a:pt x="101157" y="186844"/>
                  <a:pt x="131597" y="186844"/>
                </a:cubicBezTo>
                <a:cubicBezTo>
                  <a:pt x="162051" y="186844"/>
                  <a:pt x="186835" y="162069"/>
                  <a:pt x="186835" y="131620"/>
                </a:cubicBezTo>
                <a:cubicBezTo>
                  <a:pt x="186835" y="101157"/>
                  <a:pt x="162051" y="76381"/>
                  <a:pt x="131597" y="76381"/>
                </a:cubicBezTo>
              </a:path>
            </a:pathLst>
          </a:custGeom>
          <a:solidFill>
            <a:schemeClr val="tx1">
              <a:alpha val="18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CD99874A-2A94-F7F7-9006-CFB2760C41F8}"/>
              </a:ext>
            </a:extLst>
          </p:cNvPr>
          <p:cNvSpPr/>
          <p:nvPr/>
        </p:nvSpPr>
        <p:spPr>
          <a:xfrm>
            <a:off x="7836153" y="5826538"/>
            <a:ext cx="1698849" cy="1698907"/>
          </a:xfrm>
          <a:custGeom>
            <a:avLst/>
            <a:gdLst>
              <a:gd name="connsiteX0" fmla="*/ 131597 w 263216"/>
              <a:gd name="connsiteY0" fmla="*/ 263226 h 263225"/>
              <a:gd name="connsiteX1" fmla="*/ 0 w 263216"/>
              <a:gd name="connsiteY1" fmla="*/ 131620 h 263225"/>
              <a:gd name="connsiteX2" fmla="*/ 131597 w 263216"/>
              <a:gd name="connsiteY2" fmla="*/ 0 h 263225"/>
              <a:gd name="connsiteX3" fmla="*/ 263217 w 263216"/>
              <a:gd name="connsiteY3" fmla="*/ 131620 h 263225"/>
              <a:gd name="connsiteX4" fmla="*/ 131597 w 263216"/>
              <a:gd name="connsiteY4" fmla="*/ 263226 h 263225"/>
              <a:gd name="connsiteX5" fmla="*/ 131597 w 263216"/>
              <a:gd name="connsiteY5" fmla="*/ 76381 h 263225"/>
              <a:gd name="connsiteX6" fmla="*/ 76372 w 263216"/>
              <a:gd name="connsiteY6" fmla="*/ 131620 h 263225"/>
              <a:gd name="connsiteX7" fmla="*/ 131597 w 263216"/>
              <a:gd name="connsiteY7" fmla="*/ 186844 h 263225"/>
              <a:gd name="connsiteX8" fmla="*/ 186835 w 263216"/>
              <a:gd name="connsiteY8" fmla="*/ 131620 h 263225"/>
              <a:gd name="connsiteX9" fmla="*/ 131597 w 263216"/>
              <a:gd name="connsiteY9" fmla="*/ 76381 h 26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216" h="263225">
                <a:moveTo>
                  <a:pt x="131597" y="263226"/>
                </a:moveTo>
                <a:cubicBezTo>
                  <a:pt x="59038" y="263226"/>
                  <a:pt x="0" y="204188"/>
                  <a:pt x="0" y="131620"/>
                </a:cubicBezTo>
                <a:cubicBezTo>
                  <a:pt x="0" y="59038"/>
                  <a:pt x="59038" y="0"/>
                  <a:pt x="131597" y="0"/>
                </a:cubicBezTo>
                <a:cubicBezTo>
                  <a:pt x="204169" y="0"/>
                  <a:pt x="263217" y="59038"/>
                  <a:pt x="263217" y="131620"/>
                </a:cubicBezTo>
                <a:cubicBezTo>
                  <a:pt x="263217" y="204188"/>
                  <a:pt x="204169" y="263226"/>
                  <a:pt x="131597" y="263226"/>
                </a:cubicBezTo>
                <a:moveTo>
                  <a:pt x="131597" y="76381"/>
                </a:moveTo>
                <a:cubicBezTo>
                  <a:pt x="101157" y="76381"/>
                  <a:pt x="76372" y="101157"/>
                  <a:pt x="76372" y="131620"/>
                </a:cubicBezTo>
                <a:cubicBezTo>
                  <a:pt x="76372" y="162069"/>
                  <a:pt x="101157" y="186844"/>
                  <a:pt x="131597" y="186844"/>
                </a:cubicBezTo>
                <a:cubicBezTo>
                  <a:pt x="162051" y="186844"/>
                  <a:pt x="186835" y="162069"/>
                  <a:pt x="186835" y="131620"/>
                </a:cubicBezTo>
                <a:cubicBezTo>
                  <a:pt x="186835" y="101157"/>
                  <a:pt x="162051" y="76381"/>
                  <a:pt x="131597" y="76381"/>
                </a:cubicBezTo>
              </a:path>
            </a:pathLst>
          </a:custGeom>
          <a:solidFill>
            <a:srgbClr val="EAEAE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BE8B905-AF8C-2288-6499-0385C4729F72}"/>
              </a:ext>
            </a:extLst>
          </p:cNvPr>
          <p:cNvSpPr/>
          <p:nvPr/>
        </p:nvSpPr>
        <p:spPr>
          <a:xfrm>
            <a:off x="10482849" y="6911692"/>
            <a:ext cx="1195552" cy="1195593"/>
          </a:xfrm>
          <a:custGeom>
            <a:avLst/>
            <a:gdLst>
              <a:gd name="connsiteX0" fmla="*/ 131597 w 263216"/>
              <a:gd name="connsiteY0" fmla="*/ 263226 h 263225"/>
              <a:gd name="connsiteX1" fmla="*/ 0 w 263216"/>
              <a:gd name="connsiteY1" fmla="*/ 131620 h 263225"/>
              <a:gd name="connsiteX2" fmla="*/ 131597 w 263216"/>
              <a:gd name="connsiteY2" fmla="*/ 0 h 263225"/>
              <a:gd name="connsiteX3" fmla="*/ 263217 w 263216"/>
              <a:gd name="connsiteY3" fmla="*/ 131620 h 263225"/>
              <a:gd name="connsiteX4" fmla="*/ 131597 w 263216"/>
              <a:gd name="connsiteY4" fmla="*/ 263226 h 263225"/>
              <a:gd name="connsiteX5" fmla="*/ 131597 w 263216"/>
              <a:gd name="connsiteY5" fmla="*/ 76381 h 263225"/>
              <a:gd name="connsiteX6" fmla="*/ 76372 w 263216"/>
              <a:gd name="connsiteY6" fmla="*/ 131620 h 263225"/>
              <a:gd name="connsiteX7" fmla="*/ 131597 w 263216"/>
              <a:gd name="connsiteY7" fmla="*/ 186844 h 263225"/>
              <a:gd name="connsiteX8" fmla="*/ 186835 w 263216"/>
              <a:gd name="connsiteY8" fmla="*/ 131620 h 263225"/>
              <a:gd name="connsiteX9" fmla="*/ 131597 w 263216"/>
              <a:gd name="connsiteY9" fmla="*/ 76381 h 26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216" h="263225">
                <a:moveTo>
                  <a:pt x="131597" y="263226"/>
                </a:moveTo>
                <a:cubicBezTo>
                  <a:pt x="59038" y="263226"/>
                  <a:pt x="0" y="204188"/>
                  <a:pt x="0" y="131620"/>
                </a:cubicBezTo>
                <a:cubicBezTo>
                  <a:pt x="0" y="59038"/>
                  <a:pt x="59038" y="0"/>
                  <a:pt x="131597" y="0"/>
                </a:cubicBezTo>
                <a:cubicBezTo>
                  <a:pt x="204169" y="0"/>
                  <a:pt x="263217" y="59038"/>
                  <a:pt x="263217" y="131620"/>
                </a:cubicBezTo>
                <a:cubicBezTo>
                  <a:pt x="263217" y="204188"/>
                  <a:pt x="204169" y="263226"/>
                  <a:pt x="131597" y="263226"/>
                </a:cubicBezTo>
                <a:moveTo>
                  <a:pt x="131597" y="76381"/>
                </a:moveTo>
                <a:cubicBezTo>
                  <a:pt x="101157" y="76381"/>
                  <a:pt x="76372" y="101157"/>
                  <a:pt x="76372" y="131620"/>
                </a:cubicBezTo>
                <a:cubicBezTo>
                  <a:pt x="76372" y="162069"/>
                  <a:pt x="101157" y="186844"/>
                  <a:pt x="131597" y="186844"/>
                </a:cubicBezTo>
                <a:cubicBezTo>
                  <a:pt x="162051" y="186844"/>
                  <a:pt x="186835" y="162069"/>
                  <a:pt x="186835" y="131620"/>
                </a:cubicBezTo>
                <a:cubicBezTo>
                  <a:pt x="186835" y="101157"/>
                  <a:pt x="162051" y="76381"/>
                  <a:pt x="131597" y="76381"/>
                </a:cubicBezTo>
              </a:path>
            </a:pathLst>
          </a:custGeom>
          <a:solidFill>
            <a:srgbClr val="EAEAE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6" name="Graphic 4">
            <a:extLst>
              <a:ext uri="{FF2B5EF4-FFF2-40B4-BE49-F238E27FC236}">
                <a16:creationId xmlns:a16="http://schemas.microsoft.com/office/drawing/2014/main" id="{B3D6DD09-F793-C3E7-DA8F-6733E87F6D1B}"/>
              </a:ext>
            </a:extLst>
          </p:cNvPr>
          <p:cNvGrpSpPr/>
          <p:nvPr/>
        </p:nvGrpSpPr>
        <p:grpSpPr>
          <a:xfrm>
            <a:off x="8370511" y="2893849"/>
            <a:ext cx="3264758" cy="535151"/>
            <a:chOff x="3821841" y="2759222"/>
            <a:chExt cx="4548317" cy="745549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7B8E0BA-8250-37AA-1187-1DD1CE798804}"/>
                </a:ext>
              </a:extLst>
            </p:cNvPr>
            <p:cNvSpPr/>
            <p:nvPr/>
          </p:nvSpPr>
          <p:spPr>
            <a:xfrm>
              <a:off x="5067611" y="2764124"/>
              <a:ext cx="263216" cy="263225"/>
            </a:xfrm>
            <a:custGeom>
              <a:avLst/>
              <a:gdLst>
                <a:gd name="connsiteX0" fmla="*/ 131597 w 263216"/>
                <a:gd name="connsiteY0" fmla="*/ 263226 h 263225"/>
                <a:gd name="connsiteX1" fmla="*/ 0 w 263216"/>
                <a:gd name="connsiteY1" fmla="*/ 131620 h 263225"/>
                <a:gd name="connsiteX2" fmla="*/ 131597 w 263216"/>
                <a:gd name="connsiteY2" fmla="*/ 0 h 263225"/>
                <a:gd name="connsiteX3" fmla="*/ 263217 w 263216"/>
                <a:gd name="connsiteY3" fmla="*/ 131620 h 263225"/>
                <a:gd name="connsiteX4" fmla="*/ 131597 w 263216"/>
                <a:gd name="connsiteY4" fmla="*/ 263226 h 263225"/>
                <a:gd name="connsiteX5" fmla="*/ 131597 w 263216"/>
                <a:gd name="connsiteY5" fmla="*/ 76381 h 263225"/>
                <a:gd name="connsiteX6" fmla="*/ 76372 w 263216"/>
                <a:gd name="connsiteY6" fmla="*/ 131620 h 263225"/>
                <a:gd name="connsiteX7" fmla="*/ 131597 w 263216"/>
                <a:gd name="connsiteY7" fmla="*/ 186844 h 263225"/>
                <a:gd name="connsiteX8" fmla="*/ 186835 w 263216"/>
                <a:gd name="connsiteY8" fmla="*/ 131620 h 263225"/>
                <a:gd name="connsiteX9" fmla="*/ 131597 w 263216"/>
                <a:gd name="connsiteY9" fmla="*/ 76381 h 26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216" h="263225">
                  <a:moveTo>
                    <a:pt x="131597" y="263226"/>
                  </a:moveTo>
                  <a:cubicBezTo>
                    <a:pt x="59038" y="263226"/>
                    <a:pt x="0" y="204188"/>
                    <a:pt x="0" y="131620"/>
                  </a:cubicBezTo>
                  <a:cubicBezTo>
                    <a:pt x="0" y="59038"/>
                    <a:pt x="59038" y="0"/>
                    <a:pt x="131597" y="0"/>
                  </a:cubicBezTo>
                  <a:cubicBezTo>
                    <a:pt x="204169" y="0"/>
                    <a:pt x="263217" y="59038"/>
                    <a:pt x="263217" y="131620"/>
                  </a:cubicBezTo>
                  <a:cubicBezTo>
                    <a:pt x="263217" y="204188"/>
                    <a:pt x="204169" y="263226"/>
                    <a:pt x="131597" y="263226"/>
                  </a:cubicBezTo>
                  <a:moveTo>
                    <a:pt x="131597" y="76381"/>
                  </a:moveTo>
                  <a:cubicBezTo>
                    <a:pt x="101157" y="76381"/>
                    <a:pt x="76372" y="101157"/>
                    <a:pt x="76372" y="131620"/>
                  </a:cubicBezTo>
                  <a:cubicBezTo>
                    <a:pt x="76372" y="162069"/>
                    <a:pt x="101157" y="186844"/>
                    <a:pt x="131597" y="186844"/>
                  </a:cubicBezTo>
                  <a:cubicBezTo>
                    <a:pt x="162051" y="186844"/>
                    <a:pt x="186835" y="162069"/>
                    <a:pt x="186835" y="131620"/>
                  </a:cubicBezTo>
                  <a:cubicBezTo>
                    <a:pt x="186835" y="101157"/>
                    <a:pt x="162051" y="76381"/>
                    <a:pt x="131597" y="76381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9F2DE9E-16B5-630D-72B3-9689CB58B78A}"/>
                </a:ext>
              </a:extLst>
            </p:cNvPr>
            <p:cNvSpPr/>
            <p:nvPr/>
          </p:nvSpPr>
          <p:spPr>
            <a:xfrm>
              <a:off x="5063216" y="2759729"/>
              <a:ext cx="745024" cy="745042"/>
            </a:xfrm>
            <a:custGeom>
              <a:avLst/>
              <a:gdLst>
                <a:gd name="connsiteX0" fmla="*/ 372512 w 745024"/>
                <a:gd name="connsiteY0" fmla="*/ 0 h 745042"/>
                <a:gd name="connsiteX1" fmla="*/ 266165 w 745024"/>
                <a:gd name="connsiteY1" fmla="*/ 15553 h 745042"/>
                <a:gd name="connsiteX2" fmla="*/ 305781 w 745024"/>
                <a:gd name="connsiteY2" fmla="*/ 84055 h 745042"/>
                <a:gd name="connsiteX3" fmla="*/ 372512 w 745024"/>
                <a:gd name="connsiteY3" fmla="*/ 76381 h 745042"/>
                <a:gd name="connsiteX4" fmla="*/ 668643 w 745024"/>
                <a:gd name="connsiteY4" fmla="*/ 372512 h 745042"/>
                <a:gd name="connsiteX5" fmla="*/ 372512 w 745024"/>
                <a:gd name="connsiteY5" fmla="*/ 668671 h 745042"/>
                <a:gd name="connsiteX6" fmla="*/ 76372 w 745024"/>
                <a:gd name="connsiteY6" fmla="*/ 372512 h 745042"/>
                <a:gd name="connsiteX7" fmla="*/ 84046 w 745024"/>
                <a:gd name="connsiteY7" fmla="*/ 305791 h 745042"/>
                <a:gd name="connsiteX8" fmla="*/ 15543 w 745024"/>
                <a:gd name="connsiteY8" fmla="*/ 266174 h 745042"/>
                <a:gd name="connsiteX9" fmla="*/ 0 w 745024"/>
                <a:gd name="connsiteY9" fmla="*/ 372512 h 745042"/>
                <a:gd name="connsiteX10" fmla="*/ 372512 w 745024"/>
                <a:gd name="connsiteY10" fmla="*/ 745043 h 745042"/>
                <a:gd name="connsiteX11" fmla="*/ 745024 w 745024"/>
                <a:gd name="connsiteY11" fmla="*/ 372512 h 745042"/>
                <a:gd name="connsiteX12" fmla="*/ 372512 w 745024"/>
                <a:gd name="connsiteY12" fmla="*/ 0 h 74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5024" h="745042">
                  <a:moveTo>
                    <a:pt x="372512" y="0"/>
                  </a:moveTo>
                  <a:cubicBezTo>
                    <a:pt x="335566" y="0"/>
                    <a:pt x="299884" y="5483"/>
                    <a:pt x="266165" y="15553"/>
                  </a:cubicBezTo>
                  <a:cubicBezTo>
                    <a:pt x="284090" y="34919"/>
                    <a:pt x="297866" y="58178"/>
                    <a:pt x="305781" y="84055"/>
                  </a:cubicBezTo>
                  <a:cubicBezTo>
                    <a:pt x="327241" y="79084"/>
                    <a:pt x="349555" y="76381"/>
                    <a:pt x="372512" y="76381"/>
                  </a:cubicBezTo>
                  <a:cubicBezTo>
                    <a:pt x="535800" y="76381"/>
                    <a:pt x="668643" y="209215"/>
                    <a:pt x="668643" y="372512"/>
                  </a:cubicBezTo>
                  <a:cubicBezTo>
                    <a:pt x="668643" y="535818"/>
                    <a:pt x="535800" y="668671"/>
                    <a:pt x="372512" y="668671"/>
                  </a:cubicBezTo>
                  <a:cubicBezTo>
                    <a:pt x="209224" y="668671"/>
                    <a:pt x="76372" y="535818"/>
                    <a:pt x="76372" y="372512"/>
                  </a:cubicBezTo>
                  <a:cubicBezTo>
                    <a:pt x="76372" y="349565"/>
                    <a:pt x="79074" y="327250"/>
                    <a:pt x="84046" y="305791"/>
                  </a:cubicBezTo>
                  <a:cubicBezTo>
                    <a:pt x="58169" y="297884"/>
                    <a:pt x="34909" y="284108"/>
                    <a:pt x="15543" y="266174"/>
                  </a:cubicBezTo>
                  <a:cubicBezTo>
                    <a:pt x="5474" y="299893"/>
                    <a:pt x="0" y="335575"/>
                    <a:pt x="0" y="372512"/>
                  </a:cubicBezTo>
                  <a:cubicBezTo>
                    <a:pt x="0" y="577937"/>
                    <a:pt x="167115" y="745043"/>
                    <a:pt x="372512" y="745043"/>
                  </a:cubicBezTo>
                  <a:cubicBezTo>
                    <a:pt x="577909" y="745043"/>
                    <a:pt x="745024" y="577937"/>
                    <a:pt x="745024" y="372512"/>
                  </a:cubicBezTo>
                  <a:cubicBezTo>
                    <a:pt x="745024" y="167115"/>
                    <a:pt x="577909" y="0"/>
                    <a:pt x="372512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8A3FBEF-9FDC-6E10-1246-84DB16B33445}"/>
                </a:ext>
              </a:extLst>
            </p:cNvPr>
            <p:cNvSpPr/>
            <p:nvPr/>
          </p:nvSpPr>
          <p:spPr>
            <a:xfrm>
              <a:off x="3821841" y="2780295"/>
              <a:ext cx="500588" cy="697613"/>
            </a:xfrm>
            <a:custGeom>
              <a:avLst/>
              <a:gdLst>
                <a:gd name="connsiteX0" fmla="*/ 283150 w 500588"/>
                <a:gd name="connsiteY0" fmla="*/ 0 h 697613"/>
                <a:gd name="connsiteX1" fmla="*/ 76381 w 500588"/>
                <a:gd name="connsiteY1" fmla="*/ 0 h 697613"/>
                <a:gd name="connsiteX2" fmla="*/ 38198 w 500588"/>
                <a:gd name="connsiteY2" fmla="*/ 0 h 697613"/>
                <a:gd name="connsiteX3" fmla="*/ 0 w 500588"/>
                <a:gd name="connsiteY3" fmla="*/ 0 h 697613"/>
                <a:gd name="connsiteX4" fmla="*/ 0 w 500588"/>
                <a:gd name="connsiteY4" fmla="*/ 697613 h 697613"/>
                <a:gd name="connsiteX5" fmla="*/ 76381 w 500588"/>
                <a:gd name="connsiteY5" fmla="*/ 697613 h 697613"/>
                <a:gd name="connsiteX6" fmla="*/ 76381 w 500588"/>
                <a:gd name="connsiteY6" fmla="*/ 434880 h 697613"/>
                <a:gd name="connsiteX7" fmla="*/ 283150 w 500588"/>
                <a:gd name="connsiteY7" fmla="*/ 434880 h 697613"/>
                <a:gd name="connsiteX8" fmla="*/ 500588 w 500588"/>
                <a:gd name="connsiteY8" fmla="*/ 217438 h 697613"/>
                <a:gd name="connsiteX9" fmla="*/ 283150 w 500588"/>
                <a:gd name="connsiteY9" fmla="*/ 0 h 697613"/>
                <a:gd name="connsiteX10" fmla="*/ 283150 w 500588"/>
                <a:gd name="connsiteY10" fmla="*/ 358499 h 697613"/>
                <a:gd name="connsiteX11" fmla="*/ 76381 w 500588"/>
                <a:gd name="connsiteY11" fmla="*/ 358499 h 697613"/>
                <a:gd name="connsiteX12" fmla="*/ 76381 w 500588"/>
                <a:gd name="connsiteY12" fmla="*/ 76372 h 697613"/>
                <a:gd name="connsiteX13" fmla="*/ 283150 w 500588"/>
                <a:gd name="connsiteY13" fmla="*/ 76372 h 697613"/>
                <a:gd name="connsiteX14" fmla="*/ 424207 w 500588"/>
                <a:gd name="connsiteY14" fmla="*/ 217438 h 697613"/>
                <a:gd name="connsiteX15" fmla="*/ 283150 w 500588"/>
                <a:gd name="connsiteY15" fmla="*/ 358499 h 697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0588" h="697613">
                  <a:moveTo>
                    <a:pt x="283150" y="0"/>
                  </a:moveTo>
                  <a:lnTo>
                    <a:pt x="76381" y="0"/>
                  </a:lnTo>
                  <a:lnTo>
                    <a:pt x="38198" y="0"/>
                  </a:lnTo>
                  <a:lnTo>
                    <a:pt x="0" y="0"/>
                  </a:lnTo>
                  <a:lnTo>
                    <a:pt x="0" y="697613"/>
                  </a:lnTo>
                  <a:lnTo>
                    <a:pt x="76381" y="697613"/>
                  </a:lnTo>
                  <a:lnTo>
                    <a:pt x="76381" y="434880"/>
                  </a:lnTo>
                  <a:lnTo>
                    <a:pt x="283150" y="434880"/>
                  </a:lnTo>
                  <a:cubicBezTo>
                    <a:pt x="403050" y="434880"/>
                    <a:pt x="500588" y="337328"/>
                    <a:pt x="500588" y="217438"/>
                  </a:cubicBezTo>
                  <a:cubicBezTo>
                    <a:pt x="500588" y="97524"/>
                    <a:pt x="403050" y="0"/>
                    <a:pt x="283150" y="0"/>
                  </a:cubicBezTo>
                  <a:moveTo>
                    <a:pt x="283150" y="358499"/>
                  </a:moveTo>
                  <a:lnTo>
                    <a:pt x="76381" y="358499"/>
                  </a:lnTo>
                  <a:lnTo>
                    <a:pt x="76381" y="76372"/>
                  </a:lnTo>
                  <a:lnTo>
                    <a:pt x="283150" y="76372"/>
                  </a:lnTo>
                  <a:cubicBezTo>
                    <a:pt x="360931" y="76372"/>
                    <a:pt x="424207" y="139647"/>
                    <a:pt x="424207" y="217438"/>
                  </a:cubicBezTo>
                  <a:cubicBezTo>
                    <a:pt x="424207" y="295219"/>
                    <a:pt x="360931" y="358499"/>
                    <a:pt x="283150" y="35849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F424FF7-8604-A82D-AE1B-D03E1E923A2C}"/>
                </a:ext>
              </a:extLst>
            </p:cNvPr>
            <p:cNvSpPr/>
            <p:nvPr/>
          </p:nvSpPr>
          <p:spPr>
            <a:xfrm>
              <a:off x="6723375" y="2780290"/>
              <a:ext cx="583406" cy="716807"/>
            </a:xfrm>
            <a:custGeom>
              <a:avLst/>
              <a:gdLst>
                <a:gd name="connsiteX0" fmla="*/ 507030 w 583406"/>
                <a:gd name="connsiteY0" fmla="*/ 425100 h 716807"/>
                <a:gd name="connsiteX1" fmla="*/ 291703 w 583406"/>
                <a:gd name="connsiteY1" fmla="*/ 640421 h 716807"/>
                <a:gd name="connsiteX2" fmla="*/ 76386 w 583406"/>
                <a:gd name="connsiteY2" fmla="*/ 425100 h 716807"/>
                <a:gd name="connsiteX3" fmla="*/ 76386 w 583406"/>
                <a:gd name="connsiteY3" fmla="*/ 0 h 716807"/>
                <a:gd name="connsiteX4" fmla="*/ 0 w 583406"/>
                <a:gd name="connsiteY4" fmla="*/ 0 h 716807"/>
                <a:gd name="connsiteX5" fmla="*/ 0 w 583406"/>
                <a:gd name="connsiteY5" fmla="*/ 425100 h 716807"/>
                <a:gd name="connsiteX6" fmla="*/ 291703 w 583406"/>
                <a:gd name="connsiteY6" fmla="*/ 716807 h 716807"/>
                <a:gd name="connsiteX7" fmla="*/ 583406 w 583406"/>
                <a:gd name="connsiteY7" fmla="*/ 425100 h 716807"/>
                <a:gd name="connsiteX8" fmla="*/ 583406 w 583406"/>
                <a:gd name="connsiteY8" fmla="*/ 0 h 716807"/>
                <a:gd name="connsiteX9" fmla="*/ 507030 w 583406"/>
                <a:gd name="connsiteY9" fmla="*/ 0 h 716807"/>
                <a:gd name="connsiteX10" fmla="*/ 507030 w 583406"/>
                <a:gd name="connsiteY10" fmla="*/ 425100 h 71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3406" h="716807">
                  <a:moveTo>
                    <a:pt x="507030" y="425100"/>
                  </a:moveTo>
                  <a:cubicBezTo>
                    <a:pt x="507030" y="543832"/>
                    <a:pt x="410431" y="640421"/>
                    <a:pt x="291703" y="640421"/>
                  </a:cubicBezTo>
                  <a:cubicBezTo>
                    <a:pt x="172975" y="640421"/>
                    <a:pt x="76386" y="543832"/>
                    <a:pt x="76386" y="425100"/>
                  </a:cubicBezTo>
                  <a:lnTo>
                    <a:pt x="76386" y="0"/>
                  </a:lnTo>
                  <a:lnTo>
                    <a:pt x="0" y="0"/>
                  </a:lnTo>
                  <a:lnTo>
                    <a:pt x="0" y="425100"/>
                  </a:lnTo>
                  <a:cubicBezTo>
                    <a:pt x="0" y="585950"/>
                    <a:pt x="130857" y="716807"/>
                    <a:pt x="291703" y="716807"/>
                  </a:cubicBezTo>
                  <a:cubicBezTo>
                    <a:pt x="452549" y="716807"/>
                    <a:pt x="583406" y="585950"/>
                    <a:pt x="583406" y="425100"/>
                  </a:cubicBezTo>
                  <a:lnTo>
                    <a:pt x="583406" y="0"/>
                  </a:lnTo>
                  <a:lnTo>
                    <a:pt x="507030" y="0"/>
                  </a:lnTo>
                  <a:lnTo>
                    <a:pt x="507030" y="425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9B00F02-BCCB-745D-539B-BFBD563445E4}"/>
                </a:ext>
              </a:extLst>
            </p:cNvPr>
            <p:cNvSpPr/>
            <p:nvPr/>
          </p:nvSpPr>
          <p:spPr>
            <a:xfrm>
              <a:off x="7460260" y="2759222"/>
              <a:ext cx="909897" cy="718695"/>
            </a:xfrm>
            <a:custGeom>
              <a:avLst/>
              <a:gdLst>
                <a:gd name="connsiteX0" fmla="*/ 663318 w 909897"/>
                <a:gd name="connsiteY0" fmla="*/ 0 h 718695"/>
                <a:gd name="connsiteX1" fmla="*/ 454940 w 909897"/>
                <a:gd name="connsiteY1" fmla="*/ 115351 h 718695"/>
                <a:gd name="connsiteX2" fmla="*/ 246552 w 909897"/>
                <a:gd name="connsiteY2" fmla="*/ 0 h 718695"/>
                <a:gd name="connsiteX3" fmla="*/ 0 w 909897"/>
                <a:gd name="connsiteY3" fmla="*/ 246566 h 718695"/>
                <a:gd name="connsiteX4" fmla="*/ 0 w 909897"/>
                <a:gd name="connsiteY4" fmla="*/ 718696 h 718695"/>
                <a:gd name="connsiteX5" fmla="*/ 76367 w 909897"/>
                <a:gd name="connsiteY5" fmla="*/ 718696 h 718695"/>
                <a:gd name="connsiteX6" fmla="*/ 76367 w 909897"/>
                <a:gd name="connsiteY6" fmla="*/ 246566 h 718695"/>
                <a:gd name="connsiteX7" fmla="*/ 246552 w 909897"/>
                <a:gd name="connsiteY7" fmla="*/ 76381 h 718695"/>
                <a:gd name="connsiteX8" fmla="*/ 416756 w 909897"/>
                <a:gd name="connsiteY8" fmla="*/ 246566 h 718695"/>
                <a:gd name="connsiteX9" fmla="*/ 416756 w 909897"/>
                <a:gd name="connsiteY9" fmla="*/ 718696 h 718695"/>
                <a:gd name="connsiteX10" fmla="*/ 493142 w 909897"/>
                <a:gd name="connsiteY10" fmla="*/ 718696 h 718695"/>
                <a:gd name="connsiteX11" fmla="*/ 493142 w 909897"/>
                <a:gd name="connsiteY11" fmla="*/ 246566 h 718695"/>
                <a:gd name="connsiteX12" fmla="*/ 663318 w 909897"/>
                <a:gd name="connsiteY12" fmla="*/ 76381 h 718695"/>
                <a:gd name="connsiteX13" fmla="*/ 833512 w 909897"/>
                <a:gd name="connsiteY13" fmla="*/ 246566 h 718695"/>
                <a:gd name="connsiteX14" fmla="*/ 833512 w 909897"/>
                <a:gd name="connsiteY14" fmla="*/ 718696 h 718695"/>
                <a:gd name="connsiteX15" fmla="*/ 909898 w 909897"/>
                <a:gd name="connsiteY15" fmla="*/ 718696 h 718695"/>
                <a:gd name="connsiteX16" fmla="*/ 909898 w 909897"/>
                <a:gd name="connsiteY16" fmla="*/ 246566 h 718695"/>
                <a:gd name="connsiteX17" fmla="*/ 663318 w 909897"/>
                <a:gd name="connsiteY17" fmla="*/ 0 h 71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09897" h="718695">
                  <a:moveTo>
                    <a:pt x="663318" y="0"/>
                  </a:moveTo>
                  <a:cubicBezTo>
                    <a:pt x="575611" y="0"/>
                    <a:pt x="498658" y="46169"/>
                    <a:pt x="454940" y="115351"/>
                  </a:cubicBezTo>
                  <a:cubicBezTo>
                    <a:pt x="411231" y="46169"/>
                    <a:pt x="334268" y="0"/>
                    <a:pt x="246552" y="0"/>
                  </a:cubicBezTo>
                  <a:cubicBezTo>
                    <a:pt x="110598" y="0"/>
                    <a:pt x="0" y="110607"/>
                    <a:pt x="0" y="246566"/>
                  </a:cubicBezTo>
                  <a:lnTo>
                    <a:pt x="0" y="718696"/>
                  </a:lnTo>
                  <a:lnTo>
                    <a:pt x="76367" y="718696"/>
                  </a:lnTo>
                  <a:lnTo>
                    <a:pt x="76367" y="246566"/>
                  </a:lnTo>
                  <a:cubicBezTo>
                    <a:pt x="76367" y="152716"/>
                    <a:pt x="152716" y="76381"/>
                    <a:pt x="246552" y="76381"/>
                  </a:cubicBezTo>
                  <a:cubicBezTo>
                    <a:pt x="340407" y="76381"/>
                    <a:pt x="416756" y="152716"/>
                    <a:pt x="416756" y="246566"/>
                  </a:cubicBezTo>
                  <a:lnTo>
                    <a:pt x="416756" y="718696"/>
                  </a:lnTo>
                  <a:lnTo>
                    <a:pt x="493142" y="718696"/>
                  </a:lnTo>
                  <a:lnTo>
                    <a:pt x="493142" y="246566"/>
                  </a:lnTo>
                  <a:cubicBezTo>
                    <a:pt x="493142" y="152716"/>
                    <a:pt x="569482" y="76381"/>
                    <a:pt x="663318" y="76381"/>
                  </a:cubicBezTo>
                  <a:cubicBezTo>
                    <a:pt x="757163" y="76381"/>
                    <a:pt x="833512" y="152716"/>
                    <a:pt x="833512" y="246566"/>
                  </a:cubicBezTo>
                  <a:lnTo>
                    <a:pt x="833512" y="718696"/>
                  </a:lnTo>
                  <a:lnTo>
                    <a:pt x="909898" y="718696"/>
                  </a:lnTo>
                  <a:lnTo>
                    <a:pt x="909898" y="246566"/>
                  </a:lnTo>
                  <a:cubicBezTo>
                    <a:pt x="909898" y="110607"/>
                    <a:pt x="799281" y="0"/>
                    <a:pt x="663318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CFFA8B4-D7E1-142A-CC4A-FAAB37677C0F}"/>
                </a:ext>
              </a:extLst>
            </p:cNvPr>
            <p:cNvSpPr/>
            <p:nvPr/>
          </p:nvSpPr>
          <p:spPr>
            <a:xfrm>
              <a:off x="4444635" y="2780286"/>
              <a:ext cx="540306" cy="697622"/>
            </a:xfrm>
            <a:custGeom>
              <a:avLst/>
              <a:gdLst>
                <a:gd name="connsiteX0" fmla="*/ 500588 w 540306"/>
                <a:gd name="connsiteY0" fmla="*/ 217438 h 697622"/>
                <a:gd name="connsiteX1" fmla="*/ 283150 w 540306"/>
                <a:gd name="connsiteY1" fmla="*/ 0 h 697622"/>
                <a:gd name="connsiteX2" fmla="*/ 76381 w 540306"/>
                <a:gd name="connsiteY2" fmla="*/ 0 h 697622"/>
                <a:gd name="connsiteX3" fmla="*/ 38198 w 540306"/>
                <a:gd name="connsiteY3" fmla="*/ 0 h 697622"/>
                <a:gd name="connsiteX4" fmla="*/ 0 w 540306"/>
                <a:gd name="connsiteY4" fmla="*/ 0 h 697622"/>
                <a:gd name="connsiteX5" fmla="*/ 0 w 540306"/>
                <a:gd name="connsiteY5" fmla="*/ 697623 h 697622"/>
                <a:gd name="connsiteX6" fmla="*/ 76381 w 540306"/>
                <a:gd name="connsiteY6" fmla="*/ 697623 h 697622"/>
                <a:gd name="connsiteX7" fmla="*/ 76381 w 540306"/>
                <a:gd name="connsiteY7" fmla="*/ 434885 h 697622"/>
                <a:gd name="connsiteX8" fmla="*/ 273760 w 540306"/>
                <a:gd name="connsiteY8" fmla="*/ 434885 h 697622"/>
                <a:gd name="connsiteX9" fmla="*/ 449526 w 540306"/>
                <a:gd name="connsiteY9" fmla="*/ 697250 h 697622"/>
                <a:gd name="connsiteX10" fmla="*/ 540307 w 540306"/>
                <a:gd name="connsiteY10" fmla="*/ 697250 h 697622"/>
                <a:gd name="connsiteX11" fmla="*/ 356750 w 540306"/>
                <a:gd name="connsiteY11" fmla="*/ 421798 h 697622"/>
                <a:gd name="connsiteX12" fmla="*/ 500588 w 540306"/>
                <a:gd name="connsiteY12" fmla="*/ 217438 h 697622"/>
                <a:gd name="connsiteX13" fmla="*/ 76381 w 540306"/>
                <a:gd name="connsiteY13" fmla="*/ 76381 h 697622"/>
                <a:gd name="connsiteX14" fmla="*/ 283150 w 540306"/>
                <a:gd name="connsiteY14" fmla="*/ 76381 h 697622"/>
                <a:gd name="connsiteX15" fmla="*/ 424207 w 540306"/>
                <a:gd name="connsiteY15" fmla="*/ 217438 h 697622"/>
                <a:gd name="connsiteX16" fmla="*/ 283150 w 540306"/>
                <a:gd name="connsiteY16" fmla="*/ 358513 h 697622"/>
                <a:gd name="connsiteX17" fmla="*/ 76381 w 540306"/>
                <a:gd name="connsiteY17" fmla="*/ 358513 h 697622"/>
                <a:gd name="connsiteX18" fmla="*/ 76381 w 540306"/>
                <a:gd name="connsiteY18" fmla="*/ 76381 h 69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0306" h="697622">
                  <a:moveTo>
                    <a:pt x="500588" y="217438"/>
                  </a:moveTo>
                  <a:cubicBezTo>
                    <a:pt x="500588" y="97538"/>
                    <a:pt x="403050" y="0"/>
                    <a:pt x="283150" y="0"/>
                  </a:cubicBezTo>
                  <a:lnTo>
                    <a:pt x="76381" y="0"/>
                  </a:lnTo>
                  <a:lnTo>
                    <a:pt x="38198" y="0"/>
                  </a:lnTo>
                  <a:lnTo>
                    <a:pt x="0" y="0"/>
                  </a:lnTo>
                  <a:lnTo>
                    <a:pt x="0" y="697623"/>
                  </a:lnTo>
                  <a:lnTo>
                    <a:pt x="76381" y="697623"/>
                  </a:lnTo>
                  <a:lnTo>
                    <a:pt x="76381" y="434885"/>
                  </a:lnTo>
                  <a:lnTo>
                    <a:pt x="273760" y="434885"/>
                  </a:lnTo>
                  <a:lnTo>
                    <a:pt x="449526" y="697250"/>
                  </a:lnTo>
                  <a:lnTo>
                    <a:pt x="540307" y="697250"/>
                  </a:lnTo>
                  <a:lnTo>
                    <a:pt x="356750" y="421798"/>
                  </a:lnTo>
                  <a:cubicBezTo>
                    <a:pt x="440475" y="391534"/>
                    <a:pt x="500588" y="311479"/>
                    <a:pt x="500588" y="217438"/>
                  </a:cubicBezTo>
                  <a:moveTo>
                    <a:pt x="76381" y="76381"/>
                  </a:moveTo>
                  <a:lnTo>
                    <a:pt x="283150" y="76381"/>
                  </a:lnTo>
                  <a:cubicBezTo>
                    <a:pt x="360931" y="76381"/>
                    <a:pt x="424207" y="139657"/>
                    <a:pt x="424207" y="217438"/>
                  </a:cubicBezTo>
                  <a:cubicBezTo>
                    <a:pt x="424207" y="295229"/>
                    <a:pt x="360931" y="358513"/>
                    <a:pt x="283150" y="358513"/>
                  </a:cubicBezTo>
                  <a:lnTo>
                    <a:pt x="76381" y="358513"/>
                  </a:lnTo>
                  <a:lnTo>
                    <a:pt x="76381" y="76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31B82F4-FA96-10C8-B052-94F601000F44}"/>
                </a:ext>
              </a:extLst>
            </p:cNvPr>
            <p:cNvSpPr/>
            <p:nvPr/>
          </p:nvSpPr>
          <p:spPr>
            <a:xfrm>
              <a:off x="5806589" y="2780290"/>
              <a:ext cx="562500" cy="697617"/>
            </a:xfrm>
            <a:custGeom>
              <a:avLst/>
              <a:gdLst>
                <a:gd name="connsiteX0" fmla="*/ 243060 w 562500"/>
                <a:gd name="connsiteY0" fmla="*/ 0 h 697617"/>
                <a:gd name="connsiteX1" fmla="*/ 0 w 562500"/>
                <a:gd name="connsiteY1" fmla="*/ 0 h 697617"/>
                <a:gd name="connsiteX2" fmla="*/ 0 w 562500"/>
                <a:gd name="connsiteY2" fmla="*/ 76381 h 697617"/>
                <a:gd name="connsiteX3" fmla="*/ 243060 w 562500"/>
                <a:gd name="connsiteY3" fmla="*/ 76381 h 697617"/>
                <a:gd name="connsiteX4" fmla="*/ 243060 w 562500"/>
                <a:gd name="connsiteY4" fmla="*/ 697618 h 697617"/>
                <a:gd name="connsiteX5" fmla="*/ 319446 w 562500"/>
                <a:gd name="connsiteY5" fmla="*/ 697618 h 697617"/>
                <a:gd name="connsiteX6" fmla="*/ 319446 w 562500"/>
                <a:gd name="connsiteY6" fmla="*/ 76381 h 697617"/>
                <a:gd name="connsiteX7" fmla="*/ 562501 w 562500"/>
                <a:gd name="connsiteY7" fmla="*/ 76381 h 697617"/>
                <a:gd name="connsiteX8" fmla="*/ 562501 w 562500"/>
                <a:gd name="connsiteY8" fmla="*/ 0 h 697617"/>
                <a:gd name="connsiteX9" fmla="*/ 319446 w 562500"/>
                <a:gd name="connsiteY9" fmla="*/ 0 h 69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2500" h="697617">
                  <a:moveTo>
                    <a:pt x="243060" y="0"/>
                  </a:moveTo>
                  <a:lnTo>
                    <a:pt x="0" y="0"/>
                  </a:lnTo>
                  <a:lnTo>
                    <a:pt x="0" y="76381"/>
                  </a:lnTo>
                  <a:lnTo>
                    <a:pt x="243060" y="76381"/>
                  </a:lnTo>
                  <a:lnTo>
                    <a:pt x="243060" y="697618"/>
                  </a:lnTo>
                  <a:lnTo>
                    <a:pt x="319446" y="697618"/>
                  </a:lnTo>
                  <a:lnTo>
                    <a:pt x="319446" y="76381"/>
                  </a:lnTo>
                  <a:lnTo>
                    <a:pt x="562501" y="76381"/>
                  </a:lnTo>
                  <a:lnTo>
                    <a:pt x="562501" y="0"/>
                  </a:lnTo>
                  <a:lnTo>
                    <a:pt x="31944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16CE62F-D0E0-CF2D-0177-D9D5179E7B49}"/>
                </a:ext>
              </a:extLst>
            </p:cNvPr>
            <p:cNvSpPr/>
            <p:nvPr/>
          </p:nvSpPr>
          <p:spPr>
            <a:xfrm>
              <a:off x="6493529" y="2780290"/>
              <a:ext cx="76376" cy="697617"/>
            </a:xfrm>
            <a:custGeom>
              <a:avLst/>
              <a:gdLst>
                <a:gd name="connsiteX0" fmla="*/ 0 w 76376"/>
                <a:gd name="connsiteY0" fmla="*/ 0 h 697617"/>
                <a:gd name="connsiteX1" fmla="*/ 76377 w 76376"/>
                <a:gd name="connsiteY1" fmla="*/ 0 h 697617"/>
                <a:gd name="connsiteX2" fmla="*/ 76377 w 76376"/>
                <a:gd name="connsiteY2" fmla="*/ 697618 h 697617"/>
                <a:gd name="connsiteX3" fmla="*/ 0 w 76376"/>
                <a:gd name="connsiteY3" fmla="*/ 697618 h 69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376" h="697617">
                  <a:moveTo>
                    <a:pt x="0" y="0"/>
                  </a:moveTo>
                  <a:lnTo>
                    <a:pt x="76377" y="0"/>
                  </a:lnTo>
                  <a:lnTo>
                    <a:pt x="76377" y="697618"/>
                  </a:lnTo>
                  <a:lnTo>
                    <a:pt x="0" y="6976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73DF7FC7-17C6-554C-30A0-31913EF91234}"/>
              </a:ext>
            </a:extLst>
          </p:cNvPr>
          <p:cNvSpPr txBox="1"/>
          <p:nvPr/>
        </p:nvSpPr>
        <p:spPr>
          <a:xfrm>
            <a:off x="8424518" y="3794628"/>
            <a:ext cx="3145030" cy="13295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>
                <a:latin typeface="Century Gothic" panose="020B0502020202020204" pitchFamily="34" charset="0"/>
                <a:ea typeface="Cambria" panose="02040503050406030204" pitchFamily="18" charset="0"/>
              </a:rPr>
              <a:t>HyHAUL: Delivering the largest hydrogen mobility corridor </a:t>
            </a:r>
            <a:br>
              <a:rPr lang="en-US" sz="2400">
                <a:latin typeface="Century Gothic" panose="020B0502020202020204" pitchFamily="34" charset="0"/>
                <a:ea typeface="Cambria" panose="02040503050406030204" pitchFamily="18" charset="0"/>
              </a:rPr>
            </a:br>
            <a:r>
              <a:rPr lang="en-US" sz="2400">
                <a:latin typeface="Century Gothic" panose="020B0502020202020204" pitchFamily="34" charset="0"/>
                <a:ea typeface="Cambria" panose="02040503050406030204" pitchFamily="18" charset="0"/>
              </a:rPr>
              <a:t>in the UK</a:t>
            </a:r>
            <a:endParaRPr lang="en-GB" sz="2400">
              <a:latin typeface="Century Gothic" panose="020B0502020202020204" pitchFamily="34" charset="0"/>
              <a:ea typeface="Cambria" panose="02040503050406030204" pitchFamily="18" charset="0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C0AADD1-D735-90FC-70A3-0752F48AC621}"/>
              </a:ext>
            </a:extLst>
          </p:cNvPr>
          <p:cNvSpPr/>
          <p:nvPr/>
        </p:nvSpPr>
        <p:spPr>
          <a:xfrm>
            <a:off x="6764454" y="7331605"/>
            <a:ext cx="1195552" cy="1195593"/>
          </a:xfrm>
          <a:custGeom>
            <a:avLst/>
            <a:gdLst>
              <a:gd name="connsiteX0" fmla="*/ 131597 w 263216"/>
              <a:gd name="connsiteY0" fmla="*/ 263226 h 263225"/>
              <a:gd name="connsiteX1" fmla="*/ 0 w 263216"/>
              <a:gd name="connsiteY1" fmla="*/ 131620 h 263225"/>
              <a:gd name="connsiteX2" fmla="*/ 131597 w 263216"/>
              <a:gd name="connsiteY2" fmla="*/ 0 h 263225"/>
              <a:gd name="connsiteX3" fmla="*/ 263217 w 263216"/>
              <a:gd name="connsiteY3" fmla="*/ 131620 h 263225"/>
              <a:gd name="connsiteX4" fmla="*/ 131597 w 263216"/>
              <a:gd name="connsiteY4" fmla="*/ 263226 h 263225"/>
              <a:gd name="connsiteX5" fmla="*/ 131597 w 263216"/>
              <a:gd name="connsiteY5" fmla="*/ 76381 h 263225"/>
              <a:gd name="connsiteX6" fmla="*/ 76372 w 263216"/>
              <a:gd name="connsiteY6" fmla="*/ 131620 h 263225"/>
              <a:gd name="connsiteX7" fmla="*/ 131597 w 263216"/>
              <a:gd name="connsiteY7" fmla="*/ 186844 h 263225"/>
              <a:gd name="connsiteX8" fmla="*/ 186835 w 263216"/>
              <a:gd name="connsiteY8" fmla="*/ 131620 h 263225"/>
              <a:gd name="connsiteX9" fmla="*/ 131597 w 263216"/>
              <a:gd name="connsiteY9" fmla="*/ 76381 h 26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216" h="263225">
                <a:moveTo>
                  <a:pt x="131597" y="263226"/>
                </a:moveTo>
                <a:cubicBezTo>
                  <a:pt x="59038" y="263226"/>
                  <a:pt x="0" y="204188"/>
                  <a:pt x="0" y="131620"/>
                </a:cubicBezTo>
                <a:cubicBezTo>
                  <a:pt x="0" y="59038"/>
                  <a:pt x="59038" y="0"/>
                  <a:pt x="131597" y="0"/>
                </a:cubicBezTo>
                <a:cubicBezTo>
                  <a:pt x="204169" y="0"/>
                  <a:pt x="263217" y="59038"/>
                  <a:pt x="263217" y="131620"/>
                </a:cubicBezTo>
                <a:cubicBezTo>
                  <a:pt x="263217" y="204188"/>
                  <a:pt x="204169" y="263226"/>
                  <a:pt x="131597" y="263226"/>
                </a:cubicBezTo>
                <a:moveTo>
                  <a:pt x="131597" y="76381"/>
                </a:moveTo>
                <a:cubicBezTo>
                  <a:pt x="101157" y="76381"/>
                  <a:pt x="76372" y="101157"/>
                  <a:pt x="76372" y="131620"/>
                </a:cubicBezTo>
                <a:cubicBezTo>
                  <a:pt x="76372" y="162069"/>
                  <a:pt x="101157" y="186844"/>
                  <a:pt x="131597" y="186844"/>
                </a:cubicBezTo>
                <a:cubicBezTo>
                  <a:pt x="162051" y="186844"/>
                  <a:pt x="186835" y="162069"/>
                  <a:pt x="186835" y="131620"/>
                </a:cubicBezTo>
                <a:cubicBezTo>
                  <a:pt x="186835" y="101157"/>
                  <a:pt x="162051" y="76381"/>
                  <a:pt x="131597" y="76381"/>
                </a:cubicBezTo>
              </a:path>
            </a:pathLst>
          </a:custGeom>
          <a:solidFill>
            <a:srgbClr val="EAEAE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409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3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08333E-7 3.7037E-7 L 2.08333E-7 -0.77199 " pathEditMode="relative" rAng="0" ptsTypes="AA">
                                      <p:cBhvr>
                                        <p:cTn id="14" dur="2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61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6" dur="280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95833E-6 2.59259E-6 L -3.95833E-6 -0.28519 " pathEditMode="relative" rAng="0" ptsTypes="AA">
                                      <p:cBhvr>
                                        <p:cTn id="21" dur="2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5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23" dur="280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95833E-6 1.48148E-6 L 3.95833E-6 -0.25972 " pathEditMode="relative" rAng="0" ptsTypes="AA">
                                      <p:cBhvr>
                                        <p:cTn id="28" dur="2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98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30" dur="28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6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24" grpId="0"/>
      <p:bldP spid="2" grpId="0" animBg="1"/>
      <p:bldP spid="2" grpId="1" animBg="1"/>
      <p:bldP spid="2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CCABD05-9E5C-FE0F-8C75-AF924E06D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893" y="274698"/>
            <a:ext cx="10879793" cy="775597"/>
          </a:xfrm>
        </p:spPr>
        <p:txBody>
          <a:bodyPr/>
          <a:lstStyle/>
          <a:p>
            <a:r>
              <a:rPr lang="en-US" sz="2800" b="1" dirty="0">
                <a:solidFill>
                  <a:schemeClr val="tx1"/>
                </a:solidFill>
              </a:rPr>
              <a:t>Beyond 2026, HyHAUL is destined to expand with interested </a:t>
            </a:r>
            <a:r>
              <a:rPr lang="en-US" sz="2800" b="1" dirty="0" err="1">
                <a:solidFill>
                  <a:schemeClr val="tx1"/>
                </a:solidFill>
              </a:rPr>
              <a:t>hauliers</a:t>
            </a:r>
            <a:r>
              <a:rPr lang="en-US" sz="2800" b="1" dirty="0">
                <a:solidFill>
                  <a:schemeClr val="tx1"/>
                </a:solidFill>
              </a:rPr>
              <a:t> and partners, towards the M5 and M6 in the first instance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6FD97F-50BC-4F94-2CDE-59766D607921}"/>
              </a:ext>
            </a:extLst>
          </p:cNvPr>
          <p:cNvSpPr txBox="1"/>
          <p:nvPr/>
        </p:nvSpPr>
        <p:spPr>
          <a:xfrm>
            <a:off x="476763" y="4675482"/>
            <a:ext cx="406206" cy="27858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M5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4A6F86-3760-9E24-1141-48E48E673518}"/>
              </a:ext>
            </a:extLst>
          </p:cNvPr>
          <p:cNvSpPr txBox="1"/>
          <p:nvPr/>
        </p:nvSpPr>
        <p:spPr>
          <a:xfrm>
            <a:off x="476763" y="1250585"/>
            <a:ext cx="447346" cy="27858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M6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E02277-E6D1-5E30-FFC8-CFC3B0E5E593}"/>
              </a:ext>
            </a:extLst>
          </p:cNvPr>
          <p:cNvSpPr txBox="1"/>
          <p:nvPr/>
        </p:nvSpPr>
        <p:spPr>
          <a:xfrm>
            <a:off x="476762" y="2907261"/>
            <a:ext cx="1087613" cy="24453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Birmingham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F8B333-8FBE-3E11-17B4-A22FD5C3828A}"/>
              </a:ext>
            </a:extLst>
          </p:cNvPr>
          <p:cNvSpPr txBox="1"/>
          <p:nvPr/>
        </p:nvSpPr>
        <p:spPr>
          <a:xfrm>
            <a:off x="7663916" y="1225476"/>
            <a:ext cx="770697" cy="27858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Teesside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F0E197-878D-B142-BB97-6FE2650EF797}"/>
              </a:ext>
            </a:extLst>
          </p:cNvPr>
          <p:cNvSpPr txBox="1"/>
          <p:nvPr/>
        </p:nvSpPr>
        <p:spPr>
          <a:xfrm>
            <a:off x="7684692" y="2830623"/>
            <a:ext cx="1307014" cy="27858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Southampton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894BB8-0360-EBB6-814F-CB02CA9182A9}"/>
              </a:ext>
            </a:extLst>
          </p:cNvPr>
          <p:cNvSpPr txBox="1"/>
          <p:nvPr/>
        </p:nvSpPr>
        <p:spPr>
          <a:xfrm>
            <a:off x="7714830" y="4670250"/>
            <a:ext cx="1652819" cy="27858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EU / International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FD342567-28ED-2489-2199-244451A22AA2}"/>
              </a:ext>
            </a:extLst>
          </p:cNvPr>
          <p:cNvSpPr txBox="1">
            <a:spLocks/>
          </p:cNvSpPr>
          <p:nvPr/>
        </p:nvSpPr>
        <p:spPr>
          <a:xfrm>
            <a:off x="491013" y="2031534"/>
            <a:ext cx="1424147" cy="28113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&gt;20,000 HGVs </a:t>
            </a:r>
            <a:b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</a:b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per day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074C6E27-76D1-E433-EB21-D92E85CF0499}"/>
              </a:ext>
            </a:extLst>
          </p:cNvPr>
          <p:cNvSpPr txBox="1">
            <a:spLocks/>
          </p:cNvSpPr>
          <p:nvPr/>
        </p:nvSpPr>
        <p:spPr>
          <a:xfrm>
            <a:off x="1003679" y="1246109"/>
            <a:ext cx="3110131" cy="17429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Natural transport network extension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Segoe UI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A195E9F-8100-B94C-4DF6-C215B7129EE5}"/>
              </a:ext>
            </a:extLst>
          </p:cNvPr>
          <p:cNvSpPr txBox="1">
            <a:spLocks/>
          </p:cNvSpPr>
          <p:nvPr/>
        </p:nvSpPr>
        <p:spPr>
          <a:xfrm>
            <a:off x="497972" y="3666634"/>
            <a:ext cx="1595739" cy="46834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&gt; 23,000 HGVs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per day on Gravelly Hill Interchange</a:t>
            </a:r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291A5465-B64C-3876-E9B4-33134C4E8199}"/>
              </a:ext>
            </a:extLst>
          </p:cNvPr>
          <p:cNvSpPr txBox="1">
            <a:spLocks/>
          </p:cNvSpPr>
          <p:nvPr/>
        </p:nvSpPr>
        <p:spPr>
          <a:xfrm>
            <a:off x="1628374" y="2935507"/>
            <a:ext cx="2424760" cy="17429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High demand logistics hub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Segoe UI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0E709DFA-F83C-CF45-1EB1-78E545780E2A}"/>
              </a:ext>
            </a:extLst>
          </p:cNvPr>
          <p:cNvSpPr txBox="1">
            <a:spLocks/>
          </p:cNvSpPr>
          <p:nvPr/>
        </p:nvSpPr>
        <p:spPr>
          <a:xfrm>
            <a:off x="497973" y="5452487"/>
            <a:ext cx="1177877" cy="29627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&gt; 13,000 HGVs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per day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43CF8173-B3DF-F15C-1527-5AA79A4F125A}"/>
              </a:ext>
            </a:extLst>
          </p:cNvPr>
          <p:cNvSpPr txBox="1">
            <a:spLocks/>
          </p:cNvSpPr>
          <p:nvPr/>
        </p:nvSpPr>
        <p:spPr>
          <a:xfrm>
            <a:off x="943003" y="4672288"/>
            <a:ext cx="3110131" cy="193196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Natural transport network extension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Segoe UI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BD7CD35F-D29B-0990-62F0-708E9B116343}"/>
              </a:ext>
            </a:extLst>
          </p:cNvPr>
          <p:cNvSpPr txBox="1">
            <a:spLocks/>
          </p:cNvSpPr>
          <p:nvPr/>
        </p:nvSpPr>
        <p:spPr>
          <a:xfrm>
            <a:off x="7701457" y="1890522"/>
            <a:ext cx="1815551" cy="42625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&gt; 2,000 HGVs </a:t>
            </a:r>
            <a:b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</a:b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per day on A174 around Middlesbrough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18E21D48-67B3-15C7-1933-DDE051102A2E}"/>
              </a:ext>
            </a:extLst>
          </p:cNvPr>
          <p:cNvSpPr txBox="1">
            <a:spLocks/>
          </p:cNvSpPr>
          <p:nvPr/>
        </p:nvSpPr>
        <p:spPr>
          <a:xfrm>
            <a:off x="8609232" y="1241566"/>
            <a:ext cx="2758467" cy="15995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High demand industrial hub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Segoe UI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A07A5D8E-C4BD-2A91-081E-17D6EAD7A4D2}"/>
              </a:ext>
            </a:extLst>
          </p:cNvPr>
          <p:cNvSpPr txBox="1">
            <a:spLocks/>
          </p:cNvSpPr>
          <p:nvPr/>
        </p:nvSpPr>
        <p:spPr>
          <a:xfrm>
            <a:off x="7723558" y="3634794"/>
            <a:ext cx="1586403" cy="453455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3</a:t>
            </a:r>
            <a:r>
              <a:rPr kumimoji="0" lang="en-GB" sz="1400" b="1" i="0" u="none" strike="noStrike" kern="1200" cap="none" spc="0" normalizeH="0" baseline="3000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rd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 largest port in </a:t>
            </a:r>
            <a:b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the UK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, largest hub 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</a:b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for non-EU exports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Segoe UI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6F7DDA89-9279-8F16-D48A-2ADE9299A8EB}"/>
              </a:ext>
            </a:extLst>
          </p:cNvPr>
          <p:cNvSpPr txBox="1">
            <a:spLocks/>
          </p:cNvSpPr>
          <p:nvPr/>
        </p:nvSpPr>
        <p:spPr>
          <a:xfrm>
            <a:off x="9092741" y="2847335"/>
            <a:ext cx="2605024" cy="19357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Gate to international logistics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Segoe UI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2A12593F-CAEC-C5C6-E792-007531EE1AC2}"/>
              </a:ext>
            </a:extLst>
          </p:cNvPr>
          <p:cNvSpPr txBox="1">
            <a:spLocks/>
          </p:cNvSpPr>
          <p:nvPr/>
        </p:nvSpPr>
        <p:spPr>
          <a:xfrm>
            <a:off x="7709284" y="5451674"/>
            <a:ext cx="1282422" cy="72496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3.9 million goods vehicles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Segoe UI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6D8693E9-5ABA-F06E-A287-A8840562F537}"/>
              </a:ext>
            </a:extLst>
          </p:cNvPr>
          <p:cNvSpPr txBox="1">
            <a:spLocks/>
          </p:cNvSpPr>
          <p:nvPr/>
        </p:nvSpPr>
        <p:spPr>
          <a:xfrm>
            <a:off x="9509496" y="4673182"/>
            <a:ext cx="2027642" cy="178819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Long-term scale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Segoe UI"/>
              <a:ea typeface="+mn-ea"/>
              <a:cs typeface="+mn-cs"/>
              <a:sym typeface="Trebuchet MS" panose="020B0603020202020204" pitchFamily="34" charset="0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44D17041-377B-7FC4-9D5E-F8C0F7127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4526" y="1170607"/>
            <a:ext cx="3225878" cy="5170178"/>
          </a:xfrm>
          <a:prstGeom prst="rect">
            <a:avLst/>
          </a:prstGeom>
        </p:spPr>
      </p:pic>
      <p:grpSp>
        <p:nvGrpSpPr>
          <p:cNvPr id="26" name="Graphic 41">
            <a:extLst>
              <a:ext uri="{FF2B5EF4-FFF2-40B4-BE49-F238E27FC236}">
                <a16:creationId xmlns:a16="http://schemas.microsoft.com/office/drawing/2014/main" id="{E145B2EC-1E79-E51B-F132-323077EBDD71}"/>
              </a:ext>
            </a:extLst>
          </p:cNvPr>
          <p:cNvGrpSpPr>
            <a:grpSpLocks noChangeAspect="1"/>
          </p:cNvGrpSpPr>
          <p:nvPr/>
        </p:nvGrpSpPr>
        <p:grpSpPr>
          <a:xfrm rot="546381">
            <a:off x="4557676" y="2619123"/>
            <a:ext cx="2658627" cy="3460811"/>
            <a:chOff x="3315940" y="66605"/>
            <a:chExt cx="5367386" cy="6583974"/>
          </a:xfrm>
          <a:solidFill>
            <a:schemeClr val="accent1"/>
          </a:solidFill>
        </p:grpSpPr>
        <p:grpSp>
          <p:nvGrpSpPr>
            <p:cNvPr id="27" name="Graphic 41">
              <a:extLst>
                <a:ext uri="{FF2B5EF4-FFF2-40B4-BE49-F238E27FC236}">
                  <a16:creationId xmlns:a16="http://schemas.microsoft.com/office/drawing/2014/main" id="{10EB7884-198C-3224-831F-1410CEB17049}"/>
                </a:ext>
              </a:extLst>
            </p:cNvPr>
            <p:cNvGrpSpPr/>
            <p:nvPr/>
          </p:nvGrpSpPr>
          <p:grpSpPr>
            <a:xfrm>
              <a:off x="4799768" y="66605"/>
              <a:ext cx="3883558" cy="6583974"/>
              <a:chOff x="4799768" y="66605"/>
              <a:chExt cx="3883558" cy="6583974"/>
            </a:xfrm>
            <a:grpFill/>
          </p:grpSpPr>
          <p:grpSp>
            <p:nvGrpSpPr>
              <p:cNvPr id="36" name="Graphic 41">
                <a:extLst>
                  <a:ext uri="{FF2B5EF4-FFF2-40B4-BE49-F238E27FC236}">
                    <a16:creationId xmlns:a16="http://schemas.microsoft.com/office/drawing/2014/main" id="{B33C4C4A-2FB4-E611-7716-6698229A32C3}"/>
                  </a:ext>
                </a:extLst>
              </p:cNvPr>
              <p:cNvGrpSpPr/>
              <p:nvPr/>
            </p:nvGrpSpPr>
            <p:grpSpPr>
              <a:xfrm>
                <a:off x="5387356" y="458339"/>
                <a:ext cx="2377415" cy="6001943"/>
                <a:chOff x="5387356" y="458339"/>
                <a:chExt cx="2377415" cy="6001943"/>
              </a:xfrm>
              <a:grpFill/>
            </p:grpSpPr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6D3A8FD7-AA7A-E733-EB91-5785CBC71E5F}"/>
                    </a:ext>
                  </a:extLst>
                </p:cNvPr>
                <p:cNvSpPr/>
                <p:nvPr/>
              </p:nvSpPr>
              <p:spPr>
                <a:xfrm>
                  <a:off x="6762701" y="1777284"/>
                  <a:ext cx="1002070" cy="3718417"/>
                </a:xfrm>
                <a:custGeom>
                  <a:avLst/>
                  <a:gdLst>
                    <a:gd name="connsiteX0" fmla="*/ 95936 w 1002070"/>
                    <a:gd name="connsiteY0" fmla="*/ 729119 h 3718417"/>
                    <a:gd name="connsiteX1" fmla="*/ 100209 w 1002070"/>
                    <a:gd name="connsiteY1" fmla="*/ 737349 h 3718417"/>
                    <a:gd name="connsiteX2" fmla="*/ 95936 w 1002070"/>
                    <a:gd name="connsiteY2" fmla="*/ 729119 h 3718417"/>
                    <a:gd name="connsiteX3" fmla="*/ 94794 w 1002070"/>
                    <a:gd name="connsiteY3" fmla="*/ 726212 h 3718417"/>
                    <a:gd name="connsiteX4" fmla="*/ 86815 w 1002070"/>
                    <a:gd name="connsiteY4" fmla="*/ 717006 h 3718417"/>
                    <a:gd name="connsiteX5" fmla="*/ 88241 w 1002070"/>
                    <a:gd name="connsiteY5" fmla="*/ 718459 h 3718417"/>
                    <a:gd name="connsiteX6" fmla="*/ 89952 w 1002070"/>
                    <a:gd name="connsiteY6" fmla="*/ 719912 h 3718417"/>
                    <a:gd name="connsiteX7" fmla="*/ 109046 w 1002070"/>
                    <a:gd name="connsiteY7" fmla="*/ 754792 h 3718417"/>
                    <a:gd name="connsiteX8" fmla="*/ 110472 w 1002070"/>
                    <a:gd name="connsiteY8" fmla="*/ 758668 h 3718417"/>
                    <a:gd name="connsiteX9" fmla="*/ 108472 w 1002070"/>
                    <a:gd name="connsiteY9" fmla="*/ 754304 h 3718417"/>
                    <a:gd name="connsiteX10" fmla="*/ 109046 w 1002070"/>
                    <a:gd name="connsiteY10" fmla="*/ 754792 h 3718417"/>
                    <a:gd name="connsiteX11" fmla="*/ 100209 w 1002070"/>
                    <a:gd name="connsiteY11" fmla="*/ 737349 h 3718417"/>
                    <a:gd name="connsiteX12" fmla="*/ 101067 w 1002070"/>
                    <a:gd name="connsiteY12" fmla="*/ 738802 h 3718417"/>
                    <a:gd name="connsiteX13" fmla="*/ 105625 w 1002070"/>
                    <a:gd name="connsiteY13" fmla="*/ 748009 h 3718417"/>
                    <a:gd name="connsiteX14" fmla="*/ 108472 w 1002070"/>
                    <a:gd name="connsiteY14" fmla="*/ 754304 h 3718417"/>
                    <a:gd name="connsiteX15" fmla="*/ 89952 w 1002070"/>
                    <a:gd name="connsiteY15" fmla="*/ 719912 h 3718417"/>
                    <a:gd name="connsiteX16" fmla="*/ 92799 w 1002070"/>
                    <a:gd name="connsiteY16" fmla="*/ 723306 h 3718417"/>
                    <a:gd name="connsiteX17" fmla="*/ 123293 w 1002070"/>
                    <a:gd name="connsiteY17" fmla="*/ 786277 h 3718417"/>
                    <a:gd name="connsiteX18" fmla="*/ 124719 w 1002070"/>
                    <a:gd name="connsiteY18" fmla="*/ 789666 h 3718417"/>
                    <a:gd name="connsiteX19" fmla="*/ 120730 w 1002070"/>
                    <a:gd name="connsiteY19" fmla="*/ 781435 h 3718417"/>
                    <a:gd name="connsiteX20" fmla="*/ 121298 w 1002070"/>
                    <a:gd name="connsiteY20" fmla="*/ 782889 h 3718417"/>
                    <a:gd name="connsiteX21" fmla="*/ 115883 w 1002070"/>
                    <a:gd name="connsiteY21" fmla="*/ 770776 h 3718417"/>
                    <a:gd name="connsiteX22" fmla="*/ 119304 w 1002070"/>
                    <a:gd name="connsiteY22" fmla="*/ 778041 h 3718417"/>
                    <a:gd name="connsiteX23" fmla="*/ 120730 w 1002070"/>
                    <a:gd name="connsiteY23" fmla="*/ 781435 h 3718417"/>
                    <a:gd name="connsiteX24" fmla="*/ 101067 w 1002070"/>
                    <a:gd name="connsiteY24" fmla="*/ 738802 h 3718417"/>
                    <a:gd name="connsiteX25" fmla="*/ 101636 w 1002070"/>
                    <a:gd name="connsiteY25" fmla="*/ 740255 h 3718417"/>
                    <a:gd name="connsiteX26" fmla="*/ 110472 w 1002070"/>
                    <a:gd name="connsiteY26" fmla="*/ 758663 h 3718417"/>
                    <a:gd name="connsiteX27" fmla="*/ 114746 w 1002070"/>
                    <a:gd name="connsiteY27" fmla="*/ 767870 h 3718417"/>
                    <a:gd name="connsiteX28" fmla="*/ 92799 w 1002070"/>
                    <a:gd name="connsiteY28" fmla="*/ 723306 h 3718417"/>
                    <a:gd name="connsiteX29" fmla="*/ 94794 w 1002070"/>
                    <a:gd name="connsiteY29" fmla="*/ 726212 h 3718417"/>
                    <a:gd name="connsiteX30" fmla="*/ 101636 w 1002070"/>
                    <a:gd name="connsiteY30" fmla="*/ 740255 h 3718417"/>
                    <a:gd name="connsiteX31" fmla="*/ 102488 w 1002070"/>
                    <a:gd name="connsiteY31" fmla="*/ 742196 h 3718417"/>
                    <a:gd name="connsiteX32" fmla="*/ 105057 w 1002070"/>
                    <a:gd name="connsiteY32" fmla="*/ 747038 h 3718417"/>
                    <a:gd name="connsiteX33" fmla="*/ 105625 w 1002070"/>
                    <a:gd name="connsiteY33" fmla="*/ 748009 h 3718417"/>
                    <a:gd name="connsiteX34" fmla="*/ 124719 w 1002070"/>
                    <a:gd name="connsiteY34" fmla="*/ 789666 h 3718417"/>
                    <a:gd name="connsiteX35" fmla="*/ 126998 w 1002070"/>
                    <a:gd name="connsiteY35" fmla="*/ 794996 h 3718417"/>
                    <a:gd name="connsiteX36" fmla="*/ 121298 w 1002070"/>
                    <a:gd name="connsiteY36" fmla="*/ 782889 h 3718417"/>
                    <a:gd name="connsiteX37" fmla="*/ 122724 w 1002070"/>
                    <a:gd name="connsiteY37" fmla="*/ 785307 h 3718417"/>
                    <a:gd name="connsiteX38" fmla="*/ 122724 w 1002070"/>
                    <a:gd name="connsiteY38" fmla="*/ 785307 h 3718417"/>
                    <a:gd name="connsiteX39" fmla="*/ 123293 w 1002070"/>
                    <a:gd name="connsiteY39" fmla="*/ 786277 h 3718417"/>
                    <a:gd name="connsiteX40" fmla="*/ 114746 w 1002070"/>
                    <a:gd name="connsiteY40" fmla="*/ 767870 h 3718417"/>
                    <a:gd name="connsiteX41" fmla="*/ 115883 w 1002070"/>
                    <a:gd name="connsiteY41" fmla="*/ 770776 h 3718417"/>
                    <a:gd name="connsiteX42" fmla="*/ 102488 w 1002070"/>
                    <a:gd name="connsiteY42" fmla="*/ 742196 h 3718417"/>
                    <a:gd name="connsiteX43" fmla="*/ 105057 w 1002070"/>
                    <a:gd name="connsiteY43" fmla="*/ 747038 h 3718417"/>
                    <a:gd name="connsiteX44" fmla="*/ 126998 w 1002070"/>
                    <a:gd name="connsiteY44" fmla="*/ 794996 h 3718417"/>
                    <a:gd name="connsiteX45" fmla="*/ 127572 w 1002070"/>
                    <a:gd name="connsiteY45" fmla="*/ 795966 h 3718417"/>
                    <a:gd name="connsiteX46" fmla="*/ 158065 w 1002070"/>
                    <a:gd name="connsiteY46" fmla="*/ 869597 h 3718417"/>
                    <a:gd name="connsiteX47" fmla="*/ 157492 w 1002070"/>
                    <a:gd name="connsiteY47" fmla="*/ 870080 h 3718417"/>
                    <a:gd name="connsiteX48" fmla="*/ 142961 w 1002070"/>
                    <a:gd name="connsiteY48" fmla="*/ 834718 h 3718417"/>
                    <a:gd name="connsiteX49" fmla="*/ 139824 w 1002070"/>
                    <a:gd name="connsiteY49" fmla="*/ 826970 h 3718417"/>
                    <a:gd name="connsiteX50" fmla="*/ 142961 w 1002070"/>
                    <a:gd name="connsiteY50" fmla="*/ 834718 h 3718417"/>
                    <a:gd name="connsiteX51" fmla="*/ 146376 w 1002070"/>
                    <a:gd name="connsiteY51" fmla="*/ 843924 h 3718417"/>
                    <a:gd name="connsiteX52" fmla="*/ 134692 w 1002070"/>
                    <a:gd name="connsiteY52" fmla="*/ 813886 h 3718417"/>
                    <a:gd name="connsiteX53" fmla="*/ 135266 w 1002070"/>
                    <a:gd name="connsiteY53" fmla="*/ 815339 h 3718417"/>
                    <a:gd name="connsiteX54" fmla="*/ 146376 w 1002070"/>
                    <a:gd name="connsiteY54" fmla="*/ 843924 h 3718417"/>
                    <a:gd name="connsiteX55" fmla="*/ 149229 w 1002070"/>
                    <a:gd name="connsiteY55" fmla="*/ 853125 h 3718417"/>
                    <a:gd name="connsiteX56" fmla="*/ 131561 w 1002070"/>
                    <a:gd name="connsiteY56" fmla="*/ 806138 h 3718417"/>
                    <a:gd name="connsiteX57" fmla="*/ 134692 w 1002070"/>
                    <a:gd name="connsiteY57" fmla="*/ 813886 h 3718417"/>
                    <a:gd name="connsiteX58" fmla="*/ 149229 w 1002070"/>
                    <a:gd name="connsiteY58" fmla="*/ 853125 h 3718417"/>
                    <a:gd name="connsiteX59" fmla="*/ 149229 w 1002070"/>
                    <a:gd name="connsiteY59" fmla="*/ 853608 h 3718417"/>
                    <a:gd name="connsiteX60" fmla="*/ 135266 w 1002070"/>
                    <a:gd name="connsiteY60" fmla="*/ 815339 h 3718417"/>
                    <a:gd name="connsiteX61" fmla="*/ 139824 w 1002070"/>
                    <a:gd name="connsiteY61" fmla="*/ 826970 h 3718417"/>
                    <a:gd name="connsiteX62" fmla="*/ 149229 w 1002070"/>
                    <a:gd name="connsiteY62" fmla="*/ 853608 h 3718417"/>
                    <a:gd name="connsiteX63" fmla="*/ 151224 w 1002070"/>
                    <a:gd name="connsiteY63" fmla="*/ 858455 h 3718417"/>
                    <a:gd name="connsiteX64" fmla="*/ 156071 w 1002070"/>
                    <a:gd name="connsiteY64" fmla="*/ 868144 h 3718417"/>
                    <a:gd name="connsiteX65" fmla="*/ 127566 w 1002070"/>
                    <a:gd name="connsiteY65" fmla="*/ 795966 h 3718417"/>
                    <a:gd name="connsiteX66" fmla="*/ 131561 w 1002070"/>
                    <a:gd name="connsiteY66" fmla="*/ 806138 h 3718417"/>
                    <a:gd name="connsiteX67" fmla="*/ 66010 w 1002070"/>
                    <a:gd name="connsiteY67" fmla="*/ 682614 h 3718417"/>
                    <a:gd name="connsiteX68" fmla="*/ 65726 w 1002070"/>
                    <a:gd name="connsiteY68" fmla="*/ 688909 h 3718417"/>
                    <a:gd name="connsiteX69" fmla="*/ 66579 w 1002070"/>
                    <a:gd name="connsiteY69" fmla="*/ 692303 h 3718417"/>
                    <a:gd name="connsiteX70" fmla="*/ 68858 w 1002070"/>
                    <a:gd name="connsiteY70" fmla="*/ 697145 h 3718417"/>
                    <a:gd name="connsiteX71" fmla="*/ 80547 w 1002070"/>
                    <a:gd name="connsiteY71" fmla="*/ 708287 h 3718417"/>
                    <a:gd name="connsiteX72" fmla="*/ 80547 w 1002070"/>
                    <a:gd name="connsiteY72" fmla="*/ 708287 h 3718417"/>
                    <a:gd name="connsiteX73" fmla="*/ 81968 w 1002070"/>
                    <a:gd name="connsiteY73" fmla="*/ 710223 h 3718417"/>
                    <a:gd name="connsiteX74" fmla="*/ 81968 w 1002070"/>
                    <a:gd name="connsiteY74" fmla="*/ 710223 h 3718417"/>
                    <a:gd name="connsiteX75" fmla="*/ 84252 w 1002070"/>
                    <a:gd name="connsiteY75" fmla="*/ 714099 h 3718417"/>
                    <a:gd name="connsiteX76" fmla="*/ 86531 w 1002070"/>
                    <a:gd name="connsiteY76" fmla="*/ 716523 h 3718417"/>
                    <a:gd name="connsiteX77" fmla="*/ 86531 w 1002070"/>
                    <a:gd name="connsiteY77" fmla="*/ 716523 h 3718417"/>
                    <a:gd name="connsiteX78" fmla="*/ 86815 w 1002070"/>
                    <a:gd name="connsiteY78" fmla="*/ 717006 h 3718417"/>
                    <a:gd name="connsiteX79" fmla="*/ 66579 w 1002070"/>
                    <a:gd name="connsiteY79" fmla="*/ 692303 h 3718417"/>
                    <a:gd name="connsiteX80" fmla="*/ 67437 w 1002070"/>
                    <a:gd name="connsiteY80" fmla="*/ 694721 h 3718417"/>
                    <a:gd name="connsiteX81" fmla="*/ 68858 w 1002070"/>
                    <a:gd name="connsiteY81" fmla="*/ 697145 h 3718417"/>
                    <a:gd name="connsiteX82" fmla="*/ 977417 w 1002070"/>
                    <a:gd name="connsiteY82" fmla="*/ 3714138 h 3718417"/>
                    <a:gd name="connsiteX83" fmla="*/ 976130 w 1002070"/>
                    <a:gd name="connsiteY83" fmla="*/ 3718513 h 3718417"/>
                    <a:gd name="connsiteX84" fmla="*/ 991567 w 1002070"/>
                    <a:gd name="connsiteY84" fmla="*/ 3403544 h 3718417"/>
                    <a:gd name="connsiteX85" fmla="*/ 996715 w 1002070"/>
                    <a:gd name="connsiteY85" fmla="*/ 3392606 h 3718417"/>
                    <a:gd name="connsiteX86" fmla="*/ 995428 w 1002070"/>
                    <a:gd name="connsiteY86" fmla="*/ 3335736 h 3718417"/>
                    <a:gd name="connsiteX87" fmla="*/ 996715 w 1002070"/>
                    <a:gd name="connsiteY87" fmla="*/ 3342299 h 3718417"/>
                    <a:gd name="connsiteX88" fmla="*/ 1001862 w 1002070"/>
                    <a:gd name="connsiteY88" fmla="*/ 3381673 h 3718417"/>
                    <a:gd name="connsiteX89" fmla="*/ 996715 w 1002070"/>
                    <a:gd name="connsiteY89" fmla="*/ 3392606 h 3718417"/>
                    <a:gd name="connsiteX90" fmla="*/ 994141 w 1002070"/>
                    <a:gd name="connsiteY90" fmla="*/ 3331361 h 3718417"/>
                    <a:gd name="connsiteX91" fmla="*/ 995428 w 1002070"/>
                    <a:gd name="connsiteY91" fmla="*/ 3335736 h 3718417"/>
                    <a:gd name="connsiteX92" fmla="*/ 1000575 w 1002070"/>
                    <a:gd name="connsiteY92" fmla="*/ 3368546 h 3718417"/>
                    <a:gd name="connsiteX93" fmla="*/ 1001862 w 1002070"/>
                    <a:gd name="connsiteY93" fmla="*/ 3379485 h 3718417"/>
                    <a:gd name="connsiteX94" fmla="*/ 1001862 w 1002070"/>
                    <a:gd name="connsiteY94" fmla="*/ 3381673 h 3718417"/>
                    <a:gd name="connsiteX95" fmla="*/ 999288 w 1002070"/>
                    <a:gd name="connsiteY95" fmla="*/ 3359795 h 3718417"/>
                    <a:gd name="connsiteX96" fmla="*/ 999288 w 1002070"/>
                    <a:gd name="connsiteY96" fmla="*/ 3361983 h 3718417"/>
                    <a:gd name="connsiteX97" fmla="*/ 1000575 w 1002070"/>
                    <a:gd name="connsiteY97" fmla="*/ 3368546 h 3718417"/>
                    <a:gd name="connsiteX98" fmla="*/ 1000575 w 1002070"/>
                    <a:gd name="connsiteY98" fmla="*/ 3351050 h 3718417"/>
                    <a:gd name="connsiteX99" fmla="*/ 999288 w 1002070"/>
                    <a:gd name="connsiteY99" fmla="*/ 3359795 h 3718417"/>
                    <a:gd name="connsiteX100" fmla="*/ 996715 w 1002070"/>
                    <a:gd name="connsiteY100" fmla="*/ 3342299 h 3718417"/>
                    <a:gd name="connsiteX101" fmla="*/ 999288 w 1002070"/>
                    <a:gd name="connsiteY101" fmla="*/ 3346675 h 3718417"/>
                    <a:gd name="connsiteX102" fmla="*/ 1000575 w 1002070"/>
                    <a:gd name="connsiteY102" fmla="*/ 3351050 h 3718417"/>
                    <a:gd name="connsiteX103" fmla="*/ 988993 w 1002070"/>
                    <a:gd name="connsiteY103" fmla="*/ 3421041 h 3718417"/>
                    <a:gd name="connsiteX104" fmla="*/ 986419 w 1002070"/>
                    <a:gd name="connsiteY104" fmla="*/ 3429791 h 3718417"/>
                    <a:gd name="connsiteX105" fmla="*/ 985133 w 1002070"/>
                    <a:gd name="connsiteY105" fmla="*/ 3434167 h 3718417"/>
                    <a:gd name="connsiteX106" fmla="*/ 981277 w 1002070"/>
                    <a:gd name="connsiteY106" fmla="*/ 3442912 h 3718417"/>
                    <a:gd name="connsiteX107" fmla="*/ 983846 w 1002070"/>
                    <a:gd name="connsiteY107" fmla="*/ 3436354 h 3718417"/>
                    <a:gd name="connsiteX108" fmla="*/ 985133 w 1002070"/>
                    <a:gd name="connsiteY108" fmla="*/ 3434167 h 3718417"/>
                    <a:gd name="connsiteX109" fmla="*/ 994141 w 1002070"/>
                    <a:gd name="connsiteY109" fmla="*/ 3480097 h 3718417"/>
                    <a:gd name="connsiteX110" fmla="*/ 995428 w 1002070"/>
                    <a:gd name="connsiteY110" fmla="*/ 3484473 h 3718417"/>
                    <a:gd name="connsiteX111" fmla="*/ 996715 w 1002070"/>
                    <a:gd name="connsiteY111" fmla="*/ 3491036 h 3718417"/>
                    <a:gd name="connsiteX112" fmla="*/ 985133 w 1002070"/>
                    <a:gd name="connsiteY112" fmla="*/ 3466977 h 3718417"/>
                    <a:gd name="connsiteX113" fmla="*/ 994141 w 1002070"/>
                    <a:gd name="connsiteY113" fmla="*/ 3480097 h 3718417"/>
                    <a:gd name="connsiteX114" fmla="*/ 985133 w 1002070"/>
                    <a:gd name="connsiteY114" fmla="*/ 3466977 h 3718417"/>
                    <a:gd name="connsiteX115" fmla="*/ 982559 w 1002070"/>
                    <a:gd name="connsiteY115" fmla="*/ 3462601 h 3718417"/>
                    <a:gd name="connsiteX116" fmla="*/ 981277 w 1002070"/>
                    <a:gd name="connsiteY116" fmla="*/ 3460413 h 3718417"/>
                    <a:gd name="connsiteX117" fmla="*/ 981277 w 1002070"/>
                    <a:gd name="connsiteY117" fmla="*/ 3442912 h 3718417"/>
                    <a:gd name="connsiteX118" fmla="*/ 981277 w 1002070"/>
                    <a:gd name="connsiteY118" fmla="*/ 3460413 h 3718417"/>
                    <a:gd name="connsiteX119" fmla="*/ 996715 w 1002070"/>
                    <a:gd name="connsiteY119" fmla="*/ 3491036 h 3718417"/>
                    <a:gd name="connsiteX120" fmla="*/ 1000575 w 1002070"/>
                    <a:gd name="connsiteY120" fmla="*/ 3504157 h 3718417"/>
                    <a:gd name="connsiteX121" fmla="*/ 991567 w 1002070"/>
                    <a:gd name="connsiteY121" fmla="*/ 3403544 h 3718417"/>
                    <a:gd name="connsiteX122" fmla="*/ 990280 w 1002070"/>
                    <a:gd name="connsiteY122" fmla="*/ 3414477 h 3718417"/>
                    <a:gd name="connsiteX123" fmla="*/ 988993 w 1002070"/>
                    <a:gd name="connsiteY123" fmla="*/ 3421041 h 3718417"/>
                    <a:gd name="connsiteX124" fmla="*/ 1000575 w 1002070"/>
                    <a:gd name="connsiteY124" fmla="*/ 3504157 h 3718417"/>
                    <a:gd name="connsiteX125" fmla="*/ 1000575 w 1002070"/>
                    <a:gd name="connsiteY125" fmla="*/ 3506345 h 3718417"/>
                    <a:gd name="connsiteX126" fmla="*/ 982559 w 1002070"/>
                    <a:gd name="connsiteY126" fmla="*/ 3606962 h 3718417"/>
                    <a:gd name="connsiteX127" fmla="*/ 981277 w 1002070"/>
                    <a:gd name="connsiteY127" fmla="*/ 3609150 h 3718417"/>
                    <a:gd name="connsiteX128" fmla="*/ 979991 w 1002070"/>
                    <a:gd name="connsiteY128" fmla="*/ 3611338 h 3718417"/>
                    <a:gd name="connsiteX129" fmla="*/ 982559 w 1002070"/>
                    <a:gd name="connsiteY129" fmla="*/ 3600399 h 3718417"/>
                    <a:gd name="connsiteX130" fmla="*/ 982559 w 1002070"/>
                    <a:gd name="connsiteY130" fmla="*/ 3606962 h 3718417"/>
                    <a:gd name="connsiteX131" fmla="*/ 979991 w 1002070"/>
                    <a:gd name="connsiteY131" fmla="*/ 3585091 h 3718417"/>
                    <a:gd name="connsiteX132" fmla="*/ 979991 w 1002070"/>
                    <a:gd name="connsiteY132" fmla="*/ 3569777 h 3718417"/>
                    <a:gd name="connsiteX133" fmla="*/ 995428 w 1002070"/>
                    <a:gd name="connsiteY133" fmla="*/ 3534779 h 3718417"/>
                    <a:gd name="connsiteX134" fmla="*/ 994141 w 1002070"/>
                    <a:gd name="connsiteY134" fmla="*/ 3539154 h 3718417"/>
                    <a:gd name="connsiteX135" fmla="*/ 992854 w 1002070"/>
                    <a:gd name="connsiteY135" fmla="*/ 3543530 h 3718417"/>
                    <a:gd name="connsiteX136" fmla="*/ 992854 w 1002070"/>
                    <a:gd name="connsiteY136" fmla="*/ 3543530 h 3718417"/>
                    <a:gd name="connsiteX137" fmla="*/ 991567 w 1002070"/>
                    <a:gd name="connsiteY137" fmla="*/ 3547905 h 3718417"/>
                    <a:gd name="connsiteX138" fmla="*/ 991567 w 1002070"/>
                    <a:gd name="connsiteY138" fmla="*/ 3552281 h 3718417"/>
                    <a:gd name="connsiteX139" fmla="*/ 979991 w 1002070"/>
                    <a:gd name="connsiteY139" fmla="*/ 3585091 h 3718417"/>
                    <a:gd name="connsiteX140" fmla="*/ 982559 w 1002070"/>
                    <a:gd name="connsiteY140" fmla="*/ 3600399 h 3718417"/>
                    <a:gd name="connsiteX141" fmla="*/ 988993 w 1002070"/>
                    <a:gd name="connsiteY141" fmla="*/ 3556656 h 3718417"/>
                    <a:gd name="connsiteX142" fmla="*/ 987707 w 1002070"/>
                    <a:gd name="connsiteY142" fmla="*/ 3556656 h 3718417"/>
                    <a:gd name="connsiteX143" fmla="*/ 987707 w 1002070"/>
                    <a:gd name="connsiteY143" fmla="*/ 3556656 h 3718417"/>
                    <a:gd name="connsiteX144" fmla="*/ 985133 w 1002070"/>
                    <a:gd name="connsiteY144" fmla="*/ 3561031 h 3718417"/>
                    <a:gd name="connsiteX145" fmla="*/ 999288 w 1002070"/>
                    <a:gd name="connsiteY145" fmla="*/ 3528221 h 3718417"/>
                    <a:gd name="connsiteX146" fmla="*/ 995428 w 1002070"/>
                    <a:gd name="connsiteY146" fmla="*/ 3534779 h 3718417"/>
                    <a:gd name="connsiteX147" fmla="*/ 985133 w 1002070"/>
                    <a:gd name="connsiteY147" fmla="*/ 3561031 h 3718417"/>
                    <a:gd name="connsiteX148" fmla="*/ 981277 w 1002070"/>
                    <a:gd name="connsiteY148" fmla="*/ 3565401 h 3718417"/>
                    <a:gd name="connsiteX149" fmla="*/ 979991 w 1002070"/>
                    <a:gd name="connsiteY149" fmla="*/ 3569777 h 3718417"/>
                    <a:gd name="connsiteX150" fmla="*/ 1000575 w 1002070"/>
                    <a:gd name="connsiteY150" fmla="*/ 3515095 h 3718417"/>
                    <a:gd name="connsiteX151" fmla="*/ 999288 w 1002070"/>
                    <a:gd name="connsiteY151" fmla="*/ 3528221 h 3718417"/>
                    <a:gd name="connsiteX152" fmla="*/ 991567 w 1002070"/>
                    <a:gd name="connsiteY152" fmla="*/ 3552281 h 3718417"/>
                    <a:gd name="connsiteX153" fmla="*/ 990280 w 1002070"/>
                    <a:gd name="connsiteY153" fmla="*/ 3554468 h 3718417"/>
                    <a:gd name="connsiteX154" fmla="*/ 988993 w 1002070"/>
                    <a:gd name="connsiteY154" fmla="*/ 3556656 h 3718417"/>
                    <a:gd name="connsiteX155" fmla="*/ 988993 w 1002070"/>
                    <a:gd name="connsiteY155" fmla="*/ 3556656 h 3718417"/>
                    <a:gd name="connsiteX156" fmla="*/ 990280 w 1002070"/>
                    <a:gd name="connsiteY156" fmla="*/ 3554468 h 3718417"/>
                    <a:gd name="connsiteX157" fmla="*/ 990280 w 1002070"/>
                    <a:gd name="connsiteY157" fmla="*/ 3552281 h 3718417"/>
                    <a:gd name="connsiteX158" fmla="*/ 987707 w 1002070"/>
                    <a:gd name="connsiteY158" fmla="*/ 3556656 h 3718417"/>
                    <a:gd name="connsiteX159" fmla="*/ 990280 w 1002070"/>
                    <a:gd name="connsiteY159" fmla="*/ 3556656 h 3718417"/>
                    <a:gd name="connsiteX160" fmla="*/ 991567 w 1002070"/>
                    <a:gd name="connsiteY160" fmla="*/ 3552281 h 3718417"/>
                    <a:gd name="connsiteX161" fmla="*/ 1000575 w 1002070"/>
                    <a:gd name="connsiteY161" fmla="*/ 3506345 h 3718417"/>
                    <a:gd name="connsiteX162" fmla="*/ 1000575 w 1002070"/>
                    <a:gd name="connsiteY162" fmla="*/ 3515095 h 3718417"/>
                    <a:gd name="connsiteX163" fmla="*/ 979991 w 1002070"/>
                    <a:gd name="connsiteY163" fmla="*/ 3666019 h 3718417"/>
                    <a:gd name="connsiteX164" fmla="*/ 972269 w 1002070"/>
                    <a:gd name="connsiteY164" fmla="*/ 3652899 h 3718417"/>
                    <a:gd name="connsiteX165" fmla="*/ 967122 w 1002070"/>
                    <a:gd name="connsiteY165" fmla="*/ 3637585 h 3718417"/>
                    <a:gd name="connsiteX166" fmla="*/ 972269 w 1002070"/>
                    <a:gd name="connsiteY166" fmla="*/ 3652899 h 3718417"/>
                    <a:gd name="connsiteX167" fmla="*/ 978704 w 1002070"/>
                    <a:gd name="connsiteY167" fmla="*/ 3714138 h 3718417"/>
                    <a:gd name="connsiteX168" fmla="*/ 979991 w 1002070"/>
                    <a:gd name="connsiteY168" fmla="*/ 3707580 h 3718417"/>
                    <a:gd name="connsiteX169" fmla="*/ 981277 w 1002070"/>
                    <a:gd name="connsiteY169" fmla="*/ 3707580 h 3718417"/>
                    <a:gd name="connsiteX170" fmla="*/ 967122 w 1002070"/>
                    <a:gd name="connsiteY170" fmla="*/ 3637585 h 3718417"/>
                    <a:gd name="connsiteX171" fmla="*/ 969696 w 1002070"/>
                    <a:gd name="connsiteY171" fmla="*/ 3628834 h 3718417"/>
                    <a:gd name="connsiteX172" fmla="*/ 970982 w 1002070"/>
                    <a:gd name="connsiteY172" fmla="*/ 3626646 h 3718417"/>
                    <a:gd name="connsiteX173" fmla="*/ 972269 w 1002070"/>
                    <a:gd name="connsiteY173" fmla="*/ 3624458 h 3718417"/>
                    <a:gd name="connsiteX174" fmla="*/ 972269 w 1002070"/>
                    <a:gd name="connsiteY174" fmla="*/ 3624458 h 3718417"/>
                    <a:gd name="connsiteX175" fmla="*/ 976130 w 1002070"/>
                    <a:gd name="connsiteY175" fmla="*/ 3617901 h 3718417"/>
                    <a:gd name="connsiteX176" fmla="*/ 982559 w 1002070"/>
                    <a:gd name="connsiteY176" fmla="*/ 3698829 h 3718417"/>
                    <a:gd name="connsiteX177" fmla="*/ 979991 w 1002070"/>
                    <a:gd name="connsiteY177" fmla="*/ 3666019 h 3718417"/>
                    <a:gd name="connsiteX178" fmla="*/ 981277 w 1002070"/>
                    <a:gd name="connsiteY178" fmla="*/ 3707580 h 3718417"/>
                    <a:gd name="connsiteX179" fmla="*/ 981277 w 1002070"/>
                    <a:gd name="connsiteY179" fmla="*/ 3705392 h 3718417"/>
                    <a:gd name="connsiteX180" fmla="*/ 982559 w 1002070"/>
                    <a:gd name="connsiteY180" fmla="*/ 3698829 h 3718417"/>
                    <a:gd name="connsiteX181" fmla="*/ 969696 w 1002070"/>
                    <a:gd name="connsiteY181" fmla="*/ 3628834 h 3718417"/>
                    <a:gd name="connsiteX182" fmla="*/ 970982 w 1002070"/>
                    <a:gd name="connsiteY182" fmla="*/ 3626646 h 3718417"/>
                    <a:gd name="connsiteX183" fmla="*/ 972269 w 1002070"/>
                    <a:gd name="connsiteY183" fmla="*/ 3650711 h 3718417"/>
                    <a:gd name="connsiteX184" fmla="*/ 972269 w 1002070"/>
                    <a:gd name="connsiteY184" fmla="*/ 3652899 h 3718417"/>
                    <a:gd name="connsiteX185" fmla="*/ 977417 w 1002070"/>
                    <a:gd name="connsiteY185" fmla="*/ 3714138 h 3718417"/>
                    <a:gd name="connsiteX186" fmla="*/ 978704 w 1002070"/>
                    <a:gd name="connsiteY186" fmla="*/ 3714138 h 3718417"/>
                    <a:gd name="connsiteX187" fmla="*/ 979991 w 1002070"/>
                    <a:gd name="connsiteY187" fmla="*/ 3611338 h 3718417"/>
                    <a:gd name="connsiteX188" fmla="*/ 977417 w 1002070"/>
                    <a:gd name="connsiteY188" fmla="*/ 3613525 h 3718417"/>
                    <a:gd name="connsiteX189" fmla="*/ 976130 w 1002070"/>
                    <a:gd name="connsiteY189" fmla="*/ 3617901 h 3718417"/>
                    <a:gd name="connsiteX190" fmla="*/ 934950 w 1002070"/>
                    <a:gd name="connsiteY190" fmla="*/ 2771413 h 3718417"/>
                    <a:gd name="connsiteX191" fmla="*/ 924655 w 1002070"/>
                    <a:gd name="connsiteY191" fmla="*/ 2747348 h 3718417"/>
                    <a:gd name="connsiteX192" fmla="*/ 936236 w 1002070"/>
                    <a:gd name="connsiteY192" fmla="*/ 2775788 h 3718417"/>
                    <a:gd name="connsiteX193" fmla="*/ 934950 w 1002070"/>
                    <a:gd name="connsiteY193" fmla="*/ 2771413 h 3718417"/>
                    <a:gd name="connsiteX194" fmla="*/ 918220 w 1002070"/>
                    <a:gd name="connsiteY194" fmla="*/ 2734227 h 3718417"/>
                    <a:gd name="connsiteX195" fmla="*/ 924655 w 1002070"/>
                    <a:gd name="connsiteY195" fmla="*/ 2747348 h 3718417"/>
                    <a:gd name="connsiteX196" fmla="*/ 938810 w 1002070"/>
                    <a:gd name="connsiteY196" fmla="*/ 2780158 h 3718417"/>
                    <a:gd name="connsiteX197" fmla="*/ 937524 w 1002070"/>
                    <a:gd name="connsiteY197" fmla="*/ 2777970 h 3718417"/>
                    <a:gd name="connsiteX198" fmla="*/ 936236 w 1002070"/>
                    <a:gd name="connsiteY198" fmla="*/ 2775788 h 3718417"/>
                    <a:gd name="connsiteX199" fmla="*/ 918220 w 1002070"/>
                    <a:gd name="connsiteY199" fmla="*/ 2734227 h 3718417"/>
                    <a:gd name="connsiteX200" fmla="*/ 915647 w 1002070"/>
                    <a:gd name="connsiteY200" fmla="*/ 2732040 h 3718417"/>
                    <a:gd name="connsiteX201" fmla="*/ 947819 w 1002070"/>
                    <a:gd name="connsiteY201" fmla="*/ 2845778 h 3718417"/>
                    <a:gd name="connsiteX202" fmla="*/ 950392 w 1002070"/>
                    <a:gd name="connsiteY202" fmla="*/ 2852341 h 3718417"/>
                    <a:gd name="connsiteX203" fmla="*/ 950392 w 1002070"/>
                    <a:gd name="connsiteY203" fmla="*/ 2854529 h 3718417"/>
                    <a:gd name="connsiteX204" fmla="*/ 951679 w 1002070"/>
                    <a:gd name="connsiteY204" fmla="*/ 2858904 h 3718417"/>
                    <a:gd name="connsiteX205" fmla="*/ 942671 w 1002070"/>
                    <a:gd name="connsiteY205" fmla="*/ 2812968 h 3718417"/>
                    <a:gd name="connsiteX206" fmla="*/ 945540 w 1002070"/>
                    <a:gd name="connsiteY206" fmla="*/ 2829231 h 3718417"/>
                    <a:gd name="connsiteX207" fmla="*/ 946532 w 1002070"/>
                    <a:gd name="connsiteY207" fmla="*/ 2834845 h 3718417"/>
                    <a:gd name="connsiteX208" fmla="*/ 950392 w 1002070"/>
                    <a:gd name="connsiteY208" fmla="*/ 2852341 h 3718417"/>
                    <a:gd name="connsiteX209" fmla="*/ 950392 w 1002070"/>
                    <a:gd name="connsiteY209" fmla="*/ 2854529 h 3718417"/>
                    <a:gd name="connsiteX210" fmla="*/ 951679 w 1002070"/>
                    <a:gd name="connsiteY210" fmla="*/ 2858904 h 3718417"/>
                    <a:gd name="connsiteX211" fmla="*/ 951679 w 1002070"/>
                    <a:gd name="connsiteY211" fmla="*/ 2863280 h 3718417"/>
                    <a:gd name="connsiteX212" fmla="*/ 946532 w 1002070"/>
                    <a:gd name="connsiteY212" fmla="*/ 2834845 h 3718417"/>
                    <a:gd name="connsiteX213" fmla="*/ 947819 w 1002070"/>
                    <a:gd name="connsiteY213" fmla="*/ 2845778 h 3718417"/>
                    <a:gd name="connsiteX214" fmla="*/ 947819 w 1002070"/>
                    <a:gd name="connsiteY214" fmla="*/ 2839215 h 3718417"/>
                    <a:gd name="connsiteX215" fmla="*/ 946532 w 1002070"/>
                    <a:gd name="connsiteY215" fmla="*/ 2834845 h 3718417"/>
                    <a:gd name="connsiteX216" fmla="*/ 950392 w 1002070"/>
                    <a:gd name="connsiteY216" fmla="*/ 2854529 h 3718417"/>
                    <a:gd name="connsiteX217" fmla="*/ 950392 w 1002070"/>
                    <a:gd name="connsiteY217" fmla="*/ 2852341 h 3718417"/>
                    <a:gd name="connsiteX218" fmla="*/ 949105 w 1002070"/>
                    <a:gd name="connsiteY218" fmla="*/ 2856717 h 3718417"/>
                    <a:gd name="connsiteX219" fmla="*/ 950392 w 1002070"/>
                    <a:gd name="connsiteY219" fmla="*/ 2854529 h 3718417"/>
                    <a:gd name="connsiteX220" fmla="*/ 950392 w 1002070"/>
                    <a:gd name="connsiteY220" fmla="*/ 2852341 h 3718417"/>
                    <a:gd name="connsiteX221" fmla="*/ 951679 w 1002070"/>
                    <a:gd name="connsiteY221" fmla="*/ 2858904 h 3718417"/>
                    <a:gd name="connsiteX222" fmla="*/ 950392 w 1002070"/>
                    <a:gd name="connsiteY222" fmla="*/ 2856717 h 3718417"/>
                    <a:gd name="connsiteX223" fmla="*/ 949105 w 1002070"/>
                    <a:gd name="connsiteY223" fmla="*/ 2856717 h 3718417"/>
                    <a:gd name="connsiteX224" fmla="*/ 938810 w 1002070"/>
                    <a:gd name="connsiteY224" fmla="*/ 2780158 h 3718417"/>
                    <a:gd name="connsiteX225" fmla="*/ 942671 w 1002070"/>
                    <a:gd name="connsiteY225" fmla="*/ 2812968 h 3718417"/>
                    <a:gd name="connsiteX226" fmla="*/ 951679 w 1002070"/>
                    <a:gd name="connsiteY226" fmla="*/ 2863280 h 3718417"/>
                    <a:gd name="connsiteX227" fmla="*/ 952966 w 1002070"/>
                    <a:gd name="connsiteY227" fmla="*/ 2867650 h 3718417"/>
                    <a:gd name="connsiteX228" fmla="*/ 955540 w 1002070"/>
                    <a:gd name="connsiteY228" fmla="*/ 2882964 h 3718417"/>
                    <a:gd name="connsiteX229" fmla="*/ 960688 w 1002070"/>
                    <a:gd name="connsiteY229" fmla="*/ 2913586 h 3718417"/>
                    <a:gd name="connsiteX230" fmla="*/ 968408 w 1002070"/>
                    <a:gd name="connsiteY230" fmla="*/ 2920149 h 3718417"/>
                    <a:gd name="connsiteX231" fmla="*/ 960688 w 1002070"/>
                    <a:gd name="connsiteY231" fmla="*/ 2913586 h 3718417"/>
                    <a:gd name="connsiteX232" fmla="*/ 959400 w 1002070"/>
                    <a:gd name="connsiteY232" fmla="*/ 2907023 h 3718417"/>
                    <a:gd name="connsiteX233" fmla="*/ 968408 w 1002070"/>
                    <a:gd name="connsiteY233" fmla="*/ 2920149 h 3718417"/>
                    <a:gd name="connsiteX234" fmla="*/ 970982 w 1002070"/>
                    <a:gd name="connsiteY234" fmla="*/ 2924525 h 3718417"/>
                    <a:gd name="connsiteX235" fmla="*/ 961974 w 1002070"/>
                    <a:gd name="connsiteY235" fmla="*/ 2924525 h 3718417"/>
                    <a:gd name="connsiteX236" fmla="*/ 960688 w 1002070"/>
                    <a:gd name="connsiteY236" fmla="*/ 2928895 h 3718417"/>
                    <a:gd name="connsiteX237" fmla="*/ 960688 w 1002070"/>
                    <a:gd name="connsiteY237" fmla="*/ 2928895 h 3718417"/>
                    <a:gd name="connsiteX238" fmla="*/ 960688 w 1002070"/>
                    <a:gd name="connsiteY238" fmla="*/ 2933270 h 3718417"/>
                    <a:gd name="connsiteX239" fmla="*/ 960688 w 1002070"/>
                    <a:gd name="connsiteY239" fmla="*/ 2913586 h 3718417"/>
                    <a:gd name="connsiteX240" fmla="*/ 961974 w 1002070"/>
                    <a:gd name="connsiteY240" fmla="*/ 2920149 h 3718417"/>
                    <a:gd name="connsiteX241" fmla="*/ 961974 w 1002070"/>
                    <a:gd name="connsiteY241" fmla="*/ 2924525 h 3718417"/>
                    <a:gd name="connsiteX242" fmla="*/ 960688 w 1002070"/>
                    <a:gd name="connsiteY242" fmla="*/ 2933270 h 3718417"/>
                    <a:gd name="connsiteX243" fmla="*/ 961974 w 1002070"/>
                    <a:gd name="connsiteY243" fmla="*/ 2937645 h 3718417"/>
                    <a:gd name="connsiteX244" fmla="*/ 968408 w 1002070"/>
                    <a:gd name="connsiteY244" fmla="*/ 2920149 h 3718417"/>
                    <a:gd name="connsiteX245" fmla="*/ 969696 w 1002070"/>
                    <a:gd name="connsiteY245" fmla="*/ 2922337 h 3718417"/>
                    <a:gd name="connsiteX246" fmla="*/ 970982 w 1002070"/>
                    <a:gd name="connsiteY246" fmla="*/ 2922337 h 3718417"/>
                    <a:gd name="connsiteX247" fmla="*/ 955540 w 1002070"/>
                    <a:gd name="connsiteY247" fmla="*/ 2882964 h 3718417"/>
                    <a:gd name="connsiteX248" fmla="*/ 958167 w 1002070"/>
                    <a:gd name="connsiteY248" fmla="*/ 2899345 h 3718417"/>
                    <a:gd name="connsiteX249" fmla="*/ 959400 w 1002070"/>
                    <a:gd name="connsiteY249" fmla="*/ 2907023 h 3718417"/>
                    <a:gd name="connsiteX250" fmla="*/ 398353 w 1002070"/>
                    <a:gd name="connsiteY250" fmla="*/ 1721506 h 3718417"/>
                    <a:gd name="connsiteX251" fmla="*/ 399640 w 1002070"/>
                    <a:gd name="connsiteY251" fmla="*/ 1725876 h 3718417"/>
                    <a:gd name="connsiteX252" fmla="*/ 390631 w 1002070"/>
                    <a:gd name="connsiteY252" fmla="*/ 1697442 h 3718417"/>
                    <a:gd name="connsiteX253" fmla="*/ 398353 w 1002070"/>
                    <a:gd name="connsiteY253" fmla="*/ 1721506 h 3718417"/>
                    <a:gd name="connsiteX254" fmla="*/ 388058 w 1002070"/>
                    <a:gd name="connsiteY254" fmla="*/ 1695254 h 3718417"/>
                    <a:gd name="connsiteX255" fmla="*/ 390631 w 1002070"/>
                    <a:gd name="connsiteY255" fmla="*/ 1697442 h 3718417"/>
                    <a:gd name="connsiteX256" fmla="*/ 399640 w 1002070"/>
                    <a:gd name="connsiteY256" fmla="*/ 1725876 h 3718417"/>
                    <a:gd name="connsiteX257" fmla="*/ 400926 w 1002070"/>
                    <a:gd name="connsiteY257" fmla="*/ 1732440 h 3718417"/>
                    <a:gd name="connsiteX258" fmla="*/ 400926 w 1002070"/>
                    <a:gd name="connsiteY258" fmla="*/ 1732440 h 3718417"/>
                    <a:gd name="connsiteX259" fmla="*/ 412509 w 1002070"/>
                    <a:gd name="connsiteY259" fmla="*/ 1749941 h 3718417"/>
                    <a:gd name="connsiteX260" fmla="*/ 354599 w 1002070"/>
                    <a:gd name="connsiteY260" fmla="*/ 1644948 h 3718417"/>
                    <a:gd name="connsiteX261" fmla="*/ 349457 w 1002070"/>
                    <a:gd name="connsiteY261" fmla="*/ 1636197 h 3718417"/>
                    <a:gd name="connsiteX262" fmla="*/ 354599 w 1002070"/>
                    <a:gd name="connsiteY262" fmla="*/ 1644948 h 3718417"/>
                    <a:gd name="connsiteX263" fmla="*/ 357173 w 1002070"/>
                    <a:gd name="connsiteY263" fmla="*/ 1649323 h 3718417"/>
                    <a:gd name="connsiteX264" fmla="*/ 358459 w 1002070"/>
                    <a:gd name="connsiteY264" fmla="*/ 1651511 h 3718417"/>
                    <a:gd name="connsiteX265" fmla="*/ 388058 w 1002070"/>
                    <a:gd name="connsiteY265" fmla="*/ 1693072 h 3718417"/>
                    <a:gd name="connsiteX266" fmla="*/ 385484 w 1002070"/>
                    <a:gd name="connsiteY266" fmla="*/ 1686509 h 3718417"/>
                    <a:gd name="connsiteX267" fmla="*/ 380337 w 1002070"/>
                    <a:gd name="connsiteY267" fmla="*/ 1677758 h 3718417"/>
                    <a:gd name="connsiteX268" fmla="*/ 344309 w 1002070"/>
                    <a:gd name="connsiteY268" fmla="*/ 1629639 h 3718417"/>
                    <a:gd name="connsiteX269" fmla="*/ 349457 w 1002070"/>
                    <a:gd name="connsiteY269" fmla="*/ 1636197 h 3718417"/>
                    <a:gd name="connsiteX270" fmla="*/ 364894 w 1002070"/>
                    <a:gd name="connsiteY270" fmla="*/ 1658074 h 3718417"/>
                    <a:gd name="connsiteX271" fmla="*/ 368754 w 1002070"/>
                    <a:gd name="connsiteY271" fmla="*/ 1664637 h 3718417"/>
                    <a:gd name="connsiteX272" fmla="*/ 371328 w 1002070"/>
                    <a:gd name="connsiteY272" fmla="*/ 1669007 h 3718417"/>
                    <a:gd name="connsiteX273" fmla="*/ 358459 w 1002070"/>
                    <a:gd name="connsiteY273" fmla="*/ 1651511 h 3718417"/>
                    <a:gd name="connsiteX274" fmla="*/ 364894 w 1002070"/>
                    <a:gd name="connsiteY274" fmla="*/ 1658074 h 3718417"/>
                    <a:gd name="connsiteX275" fmla="*/ 371328 w 1002070"/>
                    <a:gd name="connsiteY275" fmla="*/ 1669007 h 3718417"/>
                    <a:gd name="connsiteX276" fmla="*/ 377763 w 1002070"/>
                    <a:gd name="connsiteY276" fmla="*/ 1673383 h 3718417"/>
                    <a:gd name="connsiteX277" fmla="*/ 380337 w 1002070"/>
                    <a:gd name="connsiteY277" fmla="*/ 1677758 h 3718417"/>
                    <a:gd name="connsiteX278" fmla="*/ 388058 w 1002070"/>
                    <a:gd name="connsiteY278" fmla="*/ 1693072 h 3718417"/>
                    <a:gd name="connsiteX279" fmla="*/ 388058 w 1002070"/>
                    <a:gd name="connsiteY279" fmla="*/ 1695254 h 3718417"/>
                    <a:gd name="connsiteX280" fmla="*/ 341735 w 1002070"/>
                    <a:gd name="connsiteY280" fmla="*/ 1627452 h 3718417"/>
                    <a:gd name="connsiteX281" fmla="*/ 344309 w 1002070"/>
                    <a:gd name="connsiteY281" fmla="*/ 1629639 h 3718417"/>
                    <a:gd name="connsiteX282" fmla="*/ 306990 w 1002070"/>
                    <a:gd name="connsiteY282" fmla="*/ 1544335 h 3718417"/>
                    <a:gd name="connsiteX283" fmla="*/ 310850 w 1002070"/>
                    <a:gd name="connsiteY283" fmla="*/ 1531209 h 3718417"/>
                    <a:gd name="connsiteX284" fmla="*/ 341735 w 1002070"/>
                    <a:gd name="connsiteY284" fmla="*/ 1627452 h 3718417"/>
                    <a:gd name="connsiteX285" fmla="*/ 336588 w 1002070"/>
                    <a:gd name="connsiteY285" fmla="*/ 1618701 h 3718417"/>
                    <a:gd name="connsiteX286" fmla="*/ 309563 w 1002070"/>
                    <a:gd name="connsiteY286" fmla="*/ 1557456 h 3718417"/>
                    <a:gd name="connsiteX287" fmla="*/ 314711 w 1002070"/>
                    <a:gd name="connsiteY287" fmla="*/ 1572770 h 3718417"/>
                    <a:gd name="connsiteX288" fmla="*/ 335301 w 1002070"/>
                    <a:gd name="connsiteY288" fmla="*/ 1616513 h 3718417"/>
                    <a:gd name="connsiteX289" fmla="*/ 336588 w 1002070"/>
                    <a:gd name="connsiteY289" fmla="*/ 1618701 h 3718417"/>
                    <a:gd name="connsiteX290" fmla="*/ 314711 w 1002070"/>
                    <a:gd name="connsiteY290" fmla="*/ 1572770 h 3718417"/>
                    <a:gd name="connsiteX291" fmla="*/ 317285 w 1002070"/>
                    <a:gd name="connsiteY291" fmla="*/ 1574958 h 3718417"/>
                    <a:gd name="connsiteX292" fmla="*/ 336588 w 1002070"/>
                    <a:gd name="connsiteY292" fmla="*/ 1601205 h 3718417"/>
                    <a:gd name="connsiteX293" fmla="*/ 335301 w 1002070"/>
                    <a:gd name="connsiteY293" fmla="*/ 1616513 h 3718417"/>
                    <a:gd name="connsiteX294" fmla="*/ 317285 w 1002070"/>
                    <a:gd name="connsiteY294" fmla="*/ 1574958 h 3718417"/>
                    <a:gd name="connsiteX295" fmla="*/ 325413 w 1002070"/>
                    <a:gd name="connsiteY295" fmla="*/ 1584824 h 3718417"/>
                    <a:gd name="connsiteX296" fmla="*/ 326293 w 1002070"/>
                    <a:gd name="connsiteY296" fmla="*/ 1585891 h 3718417"/>
                    <a:gd name="connsiteX297" fmla="*/ 326293 w 1002070"/>
                    <a:gd name="connsiteY297" fmla="*/ 1585891 h 3718417"/>
                    <a:gd name="connsiteX298" fmla="*/ 336588 w 1002070"/>
                    <a:gd name="connsiteY298" fmla="*/ 1601205 h 3718417"/>
                    <a:gd name="connsiteX299" fmla="*/ 306990 w 1002070"/>
                    <a:gd name="connsiteY299" fmla="*/ 1544335 h 3718417"/>
                    <a:gd name="connsiteX300" fmla="*/ 308276 w 1002070"/>
                    <a:gd name="connsiteY300" fmla="*/ 1548705 h 3718417"/>
                    <a:gd name="connsiteX301" fmla="*/ 309563 w 1002070"/>
                    <a:gd name="connsiteY301" fmla="*/ 1557456 h 3718417"/>
                    <a:gd name="connsiteX302" fmla="*/ 193749 w 1002070"/>
                    <a:gd name="connsiteY302" fmla="*/ 1004066 h 3718417"/>
                    <a:gd name="connsiteX303" fmla="*/ 193749 w 1002070"/>
                    <a:gd name="connsiteY303" fmla="*/ 997508 h 3718417"/>
                    <a:gd name="connsiteX304" fmla="*/ 191176 w 1002070"/>
                    <a:gd name="connsiteY304" fmla="*/ 986569 h 3718417"/>
                    <a:gd name="connsiteX305" fmla="*/ 191176 w 1002070"/>
                    <a:gd name="connsiteY305" fmla="*/ 986569 h 3718417"/>
                    <a:gd name="connsiteX306" fmla="*/ 189889 w 1002070"/>
                    <a:gd name="connsiteY306" fmla="*/ 973449 h 3718417"/>
                    <a:gd name="connsiteX307" fmla="*/ 198897 w 1002070"/>
                    <a:gd name="connsiteY307" fmla="*/ 1032506 h 3718417"/>
                    <a:gd name="connsiteX308" fmla="*/ 201471 w 1002070"/>
                    <a:gd name="connsiteY308" fmla="*/ 1036876 h 3718417"/>
                    <a:gd name="connsiteX309" fmla="*/ 204045 w 1002070"/>
                    <a:gd name="connsiteY309" fmla="*/ 1041251 h 3718417"/>
                    <a:gd name="connsiteX310" fmla="*/ 193749 w 1002070"/>
                    <a:gd name="connsiteY310" fmla="*/ 1004066 h 3718417"/>
                    <a:gd name="connsiteX311" fmla="*/ 198897 w 1002070"/>
                    <a:gd name="connsiteY311" fmla="*/ 1032506 h 3718417"/>
                    <a:gd name="connsiteX312" fmla="*/ 201471 w 1002070"/>
                    <a:gd name="connsiteY312" fmla="*/ 1106871 h 3718417"/>
                    <a:gd name="connsiteX313" fmla="*/ 205332 w 1002070"/>
                    <a:gd name="connsiteY313" fmla="*/ 1098121 h 3718417"/>
                    <a:gd name="connsiteX314" fmla="*/ 205332 w 1002070"/>
                    <a:gd name="connsiteY314" fmla="*/ 1098121 h 3718417"/>
                    <a:gd name="connsiteX315" fmla="*/ 204045 w 1002070"/>
                    <a:gd name="connsiteY315" fmla="*/ 1087187 h 3718417"/>
                    <a:gd name="connsiteX316" fmla="*/ 207905 w 1002070"/>
                    <a:gd name="connsiteY316" fmla="*/ 1069686 h 3718417"/>
                    <a:gd name="connsiteX317" fmla="*/ 204045 w 1002070"/>
                    <a:gd name="connsiteY317" fmla="*/ 1041251 h 3718417"/>
                    <a:gd name="connsiteX318" fmla="*/ 204045 w 1002070"/>
                    <a:gd name="connsiteY318" fmla="*/ 1087187 h 3718417"/>
                    <a:gd name="connsiteX319" fmla="*/ 207905 w 1002070"/>
                    <a:gd name="connsiteY319" fmla="*/ 1069686 h 3718417"/>
                    <a:gd name="connsiteX320" fmla="*/ 198897 w 1002070"/>
                    <a:gd name="connsiteY320" fmla="*/ 1152808 h 3718417"/>
                    <a:gd name="connsiteX321" fmla="*/ 211766 w 1002070"/>
                    <a:gd name="connsiteY321" fmla="*/ 1181242 h 3718417"/>
                    <a:gd name="connsiteX322" fmla="*/ 200184 w 1002070"/>
                    <a:gd name="connsiteY322" fmla="*/ 1128743 h 3718417"/>
                    <a:gd name="connsiteX323" fmla="*/ 201471 w 1002070"/>
                    <a:gd name="connsiteY323" fmla="*/ 1119997 h 3718417"/>
                    <a:gd name="connsiteX324" fmla="*/ 220774 w 1002070"/>
                    <a:gd name="connsiteY324" fmla="*/ 1205301 h 3718417"/>
                    <a:gd name="connsiteX325" fmla="*/ 211766 w 1002070"/>
                    <a:gd name="connsiteY325" fmla="*/ 1181242 h 3718417"/>
                    <a:gd name="connsiteX326" fmla="*/ 223348 w 1002070"/>
                    <a:gd name="connsiteY326" fmla="*/ 1211865 h 3718417"/>
                    <a:gd name="connsiteX327" fmla="*/ 227208 w 1002070"/>
                    <a:gd name="connsiteY327" fmla="*/ 1209677 h 3718417"/>
                    <a:gd name="connsiteX328" fmla="*/ 196323 w 1002070"/>
                    <a:gd name="connsiteY328" fmla="*/ 1148432 h 3718417"/>
                    <a:gd name="connsiteX329" fmla="*/ 195036 w 1002070"/>
                    <a:gd name="connsiteY329" fmla="*/ 1135306 h 3718417"/>
                    <a:gd name="connsiteX330" fmla="*/ 220774 w 1002070"/>
                    <a:gd name="connsiteY330" fmla="*/ 1209677 h 3718417"/>
                    <a:gd name="connsiteX331" fmla="*/ 220774 w 1002070"/>
                    <a:gd name="connsiteY331" fmla="*/ 1205301 h 3718417"/>
                    <a:gd name="connsiteX332" fmla="*/ 195036 w 1002070"/>
                    <a:gd name="connsiteY332" fmla="*/ 1135306 h 3718417"/>
                    <a:gd name="connsiteX333" fmla="*/ 196323 w 1002070"/>
                    <a:gd name="connsiteY333" fmla="*/ 1133118 h 3718417"/>
                    <a:gd name="connsiteX334" fmla="*/ 200184 w 1002070"/>
                    <a:gd name="connsiteY334" fmla="*/ 1128743 h 3718417"/>
                    <a:gd name="connsiteX335" fmla="*/ 201471 w 1002070"/>
                    <a:gd name="connsiteY335" fmla="*/ 1119997 h 3718417"/>
                    <a:gd name="connsiteX336" fmla="*/ 201471 w 1002070"/>
                    <a:gd name="connsiteY336" fmla="*/ 1109059 h 3718417"/>
                    <a:gd name="connsiteX337" fmla="*/ 198897 w 1002070"/>
                    <a:gd name="connsiteY337" fmla="*/ 1152808 h 3718417"/>
                    <a:gd name="connsiteX338" fmla="*/ 196323 w 1002070"/>
                    <a:gd name="connsiteY338" fmla="*/ 1148432 h 3718417"/>
                    <a:gd name="connsiteX339" fmla="*/ 220774 w 1002070"/>
                    <a:gd name="connsiteY339" fmla="*/ 1211865 h 3718417"/>
                    <a:gd name="connsiteX340" fmla="*/ 220774 w 1002070"/>
                    <a:gd name="connsiteY340" fmla="*/ 1209677 h 3718417"/>
                    <a:gd name="connsiteX341" fmla="*/ 201471 w 1002070"/>
                    <a:gd name="connsiteY341" fmla="*/ 1109059 h 3718417"/>
                    <a:gd name="connsiteX342" fmla="*/ 201471 w 1002070"/>
                    <a:gd name="connsiteY342" fmla="*/ 1106871 h 3718417"/>
                    <a:gd name="connsiteX343" fmla="*/ 222061 w 1002070"/>
                    <a:gd name="connsiteY343" fmla="*/ 1220610 h 3718417"/>
                    <a:gd name="connsiteX344" fmla="*/ 222061 w 1002070"/>
                    <a:gd name="connsiteY344" fmla="*/ 1218422 h 3718417"/>
                    <a:gd name="connsiteX345" fmla="*/ 222061 w 1002070"/>
                    <a:gd name="connsiteY345" fmla="*/ 1216235 h 3718417"/>
                    <a:gd name="connsiteX346" fmla="*/ 263241 w 1002070"/>
                    <a:gd name="connsiteY346" fmla="*/ 1314665 h 3718417"/>
                    <a:gd name="connsiteX347" fmla="*/ 261954 w 1002070"/>
                    <a:gd name="connsiteY347" fmla="*/ 1312477 h 3718417"/>
                    <a:gd name="connsiteX348" fmla="*/ 259380 w 1002070"/>
                    <a:gd name="connsiteY348" fmla="*/ 1305914 h 3718417"/>
                    <a:gd name="connsiteX349" fmla="*/ 220774 w 1002070"/>
                    <a:gd name="connsiteY349" fmla="*/ 1211865 h 3718417"/>
                    <a:gd name="connsiteX350" fmla="*/ 222061 w 1002070"/>
                    <a:gd name="connsiteY350" fmla="*/ 1214047 h 3718417"/>
                    <a:gd name="connsiteX351" fmla="*/ 222061 w 1002070"/>
                    <a:gd name="connsiteY351" fmla="*/ 1216235 h 3718417"/>
                    <a:gd name="connsiteX352" fmla="*/ 222061 w 1002070"/>
                    <a:gd name="connsiteY352" fmla="*/ 1220610 h 3718417"/>
                    <a:gd name="connsiteX353" fmla="*/ 222061 w 1002070"/>
                    <a:gd name="connsiteY353" fmla="*/ 1216235 h 3718417"/>
                    <a:gd name="connsiteX354" fmla="*/ 224635 w 1002070"/>
                    <a:gd name="connsiteY354" fmla="*/ 1255608 h 3718417"/>
                    <a:gd name="connsiteX355" fmla="*/ 224635 w 1002070"/>
                    <a:gd name="connsiteY355" fmla="*/ 1259983 h 3718417"/>
                    <a:gd name="connsiteX356" fmla="*/ 224635 w 1002070"/>
                    <a:gd name="connsiteY356" fmla="*/ 1262171 h 3718417"/>
                    <a:gd name="connsiteX357" fmla="*/ 252946 w 1002070"/>
                    <a:gd name="connsiteY357" fmla="*/ 1299356 h 3718417"/>
                    <a:gd name="connsiteX358" fmla="*/ 224635 w 1002070"/>
                    <a:gd name="connsiteY358" fmla="*/ 1262171 h 3718417"/>
                    <a:gd name="connsiteX359" fmla="*/ 224635 w 1002070"/>
                    <a:gd name="connsiteY359" fmla="*/ 1255608 h 3718417"/>
                    <a:gd name="connsiteX360" fmla="*/ 225921 w 1002070"/>
                    <a:gd name="connsiteY360" fmla="*/ 1246857 h 3718417"/>
                    <a:gd name="connsiteX361" fmla="*/ 223348 w 1002070"/>
                    <a:gd name="connsiteY361" fmla="*/ 1222798 h 3718417"/>
                    <a:gd name="connsiteX362" fmla="*/ 222061 w 1002070"/>
                    <a:gd name="connsiteY362" fmla="*/ 1220610 h 3718417"/>
                    <a:gd name="connsiteX363" fmla="*/ 225921 w 1002070"/>
                    <a:gd name="connsiteY363" fmla="*/ 1246857 h 3718417"/>
                    <a:gd name="connsiteX364" fmla="*/ 225921 w 1002070"/>
                    <a:gd name="connsiteY364" fmla="*/ 1244669 h 3718417"/>
                    <a:gd name="connsiteX365" fmla="*/ 225921 w 1002070"/>
                    <a:gd name="connsiteY365" fmla="*/ 1244669 h 3718417"/>
                    <a:gd name="connsiteX366" fmla="*/ 223348 w 1002070"/>
                    <a:gd name="connsiteY366" fmla="*/ 1222798 h 3718417"/>
                    <a:gd name="connsiteX367" fmla="*/ 259380 w 1002070"/>
                    <a:gd name="connsiteY367" fmla="*/ 1305914 h 3718417"/>
                    <a:gd name="connsiteX368" fmla="*/ 256807 w 1002070"/>
                    <a:gd name="connsiteY368" fmla="*/ 1303732 h 3718417"/>
                    <a:gd name="connsiteX369" fmla="*/ 252946 w 1002070"/>
                    <a:gd name="connsiteY369" fmla="*/ 1299356 h 3718417"/>
                    <a:gd name="connsiteX370" fmla="*/ 222061 w 1002070"/>
                    <a:gd name="connsiteY370" fmla="*/ 1216235 h 3718417"/>
                    <a:gd name="connsiteX371" fmla="*/ 222061 w 1002070"/>
                    <a:gd name="connsiteY371" fmla="*/ 1214047 h 3718417"/>
                    <a:gd name="connsiteX372" fmla="*/ 223348 w 1002070"/>
                    <a:gd name="connsiteY372" fmla="*/ 1211865 h 3718417"/>
                    <a:gd name="connsiteX373" fmla="*/ 263241 w 1002070"/>
                    <a:gd name="connsiteY373" fmla="*/ 1380285 h 3718417"/>
                    <a:gd name="connsiteX374" fmla="*/ 261954 w 1002070"/>
                    <a:gd name="connsiteY374" fmla="*/ 1378097 h 3718417"/>
                    <a:gd name="connsiteX375" fmla="*/ 263241 w 1002070"/>
                    <a:gd name="connsiteY375" fmla="*/ 1316853 h 3718417"/>
                    <a:gd name="connsiteX376" fmla="*/ 269670 w 1002070"/>
                    <a:gd name="connsiteY376" fmla="*/ 1332166 h 3718417"/>
                    <a:gd name="connsiteX377" fmla="*/ 263241 w 1002070"/>
                    <a:gd name="connsiteY377" fmla="*/ 1380285 h 3718417"/>
                    <a:gd name="connsiteX378" fmla="*/ 265809 w 1002070"/>
                    <a:gd name="connsiteY378" fmla="*/ 1382473 h 3718417"/>
                    <a:gd name="connsiteX379" fmla="*/ 267096 w 1002070"/>
                    <a:gd name="connsiteY379" fmla="*/ 1384660 h 3718417"/>
                    <a:gd name="connsiteX380" fmla="*/ 259380 w 1002070"/>
                    <a:gd name="connsiteY380" fmla="*/ 1371534 h 3718417"/>
                    <a:gd name="connsiteX381" fmla="*/ 265809 w 1002070"/>
                    <a:gd name="connsiteY381" fmla="*/ 1345287 h 3718417"/>
                    <a:gd name="connsiteX382" fmla="*/ 259380 w 1002070"/>
                    <a:gd name="connsiteY382" fmla="*/ 1371534 h 3718417"/>
                    <a:gd name="connsiteX383" fmla="*/ 263241 w 1002070"/>
                    <a:gd name="connsiteY383" fmla="*/ 1380285 h 3718417"/>
                    <a:gd name="connsiteX384" fmla="*/ 269670 w 1002070"/>
                    <a:gd name="connsiteY384" fmla="*/ 1399969 h 3718417"/>
                    <a:gd name="connsiteX385" fmla="*/ 268383 w 1002070"/>
                    <a:gd name="connsiteY385" fmla="*/ 1395594 h 3718417"/>
                    <a:gd name="connsiteX386" fmla="*/ 268383 w 1002070"/>
                    <a:gd name="connsiteY386" fmla="*/ 1391223 h 3718417"/>
                    <a:gd name="connsiteX387" fmla="*/ 267096 w 1002070"/>
                    <a:gd name="connsiteY387" fmla="*/ 1389036 h 3718417"/>
                    <a:gd name="connsiteX388" fmla="*/ 268383 w 1002070"/>
                    <a:gd name="connsiteY388" fmla="*/ 1391223 h 3718417"/>
                    <a:gd name="connsiteX389" fmla="*/ 276104 w 1002070"/>
                    <a:gd name="connsiteY389" fmla="*/ 1410907 h 3718417"/>
                    <a:gd name="connsiteX390" fmla="*/ 272244 w 1002070"/>
                    <a:gd name="connsiteY390" fmla="*/ 1404344 h 3718417"/>
                    <a:gd name="connsiteX391" fmla="*/ 269670 w 1002070"/>
                    <a:gd name="connsiteY391" fmla="*/ 1399969 h 3718417"/>
                    <a:gd name="connsiteX392" fmla="*/ 265809 w 1002070"/>
                    <a:gd name="connsiteY392" fmla="*/ 1345287 h 3718417"/>
                    <a:gd name="connsiteX393" fmla="*/ 268383 w 1002070"/>
                    <a:gd name="connsiteY393" fmla="*/ 1340912 h 3718417"/>
                    <a:gd name="connsiteX394" fmla="*/ 269670 w 1002070"/>
                    <a:gd name="connsiteY394" fmla="*/ 1336536 h 3718417"/>
                    <a:gd name="connsiteX395" fmla="*/ 269670 w 1002070"/>
                    <a:gd name="connsiteY395" fmla="*/ 1336536 h 3718417"/>
                    <a:gd name="connsiteX396" fmla="*/ 269670 w 1002070"/>
                    <a:gd name="connsiteY396" fmla="*/ 1334354 h 3718417"/>
                    <a:gd name="connsiteX397" fmla="*/ 269670 w 1002070"/>
                    <a:gd name="connsiteY397" fmla="*/ 1332166 h 3718417"/>
                    <a:gd name="connsiteX398" fmla="*/ 268383 w 1002070"/>
                    <a:gd name="connsiteY398" fmla="*/ 1389036 h 3718417"/>
                    <a:gd name="connsiteX399" fmla="*/ 267096 w 1002070"/>
                    <a:gd name="connsiteY399" fmla="*/ 1384660 h 3718417"/>
                    <a:gd name="connsiteX400" fmla="*/ 268383 w 1002070"/>
                    <a:gd name="connsiteY400" fmla="*/ 1391223 h 3718417"/>
                    <a:gd name="connsiteX401" fmla="*/ 268383 w 1002070"/>
                    <a:gd name="connsiteY401" fmla="*/ 1389036 h 3718417"/>
                    <a:gd name="connsiteX402" fmla="*/ 265809 w 1002070"/>
                    <a:gd name="connsiteY402" fmla="*/ 1384660 h 3718417"/>
                    <a:gd name="connsiteX403" fmla="*/ 267096 w 1002070"/>
                    <a:gd name="connsiteY403" fmla="*/ 1389036 h 3718417"/>
                    <a:gd name="connsiteX404" fmla="*/ 263241 w 1002070"/>
                    <a:gd name="connsiteY404" fmla="*/ 1380285 h 3718417"/>
                    <a:gd name="connsiteX405" fmla="*/ 265809 w 1002070"/>
                    <a:gd name="connsiteY405" fmla="*/ 1382473 h 3718417"/>
                    <a:gd name="connsiteX406" fmla="*/ 265809 w 1002070"/>
                    <a:gd name="connsiteY406" fmla="*/ 1384660 h 3718417"/>
                    <a:gd name="connsiteX407" fmla="*/ 263241 w 1002070"/>
                    <a:gd name="connsiteY407" fmla="*/ 1316853 h 3718417"/>
                    <a:gd name="connsiteX408" fmla="*/ 263241 w 1002070"/>
                    <a:gd name="connsiteY408" fmla="*/ 1314665 h 3718417"/>
                    <a:gd name="connsiteX409" fmla="*/ 164157 w 1002070"/>
                    <a:gd name="connsiteY409" fmla="*/ 866268 h 3718417"/>
                    <a:gd name="connsiteX410" fmla="*/ 161583 w 1002070"/>
                    <a:gd name="connsiteY410" fmla="*/ 868455 h 3718417"/>
                    <a:gd name="connsiteX411" fmla="*/ 160296 w 1002070"/>
                    <a:gd name="connsiteY411" fmla="*/ 870643 h 3718417"/>
                    <a:gd name="connsiteX412" fmla="*/ 168017 w 1002070"/>
                    <a:gd name="connsiteY412" fmla="*/ 864080 h 3718417"/>
                    <a:gd name="connsiteX413" fmla="*/ 164157 w 1002070"/>
                    <a:gd name="connsiteY413" fmla="*/ 866268 h 3718417"/>
                    <a:gd name="connsiteX414" fmla="*/ 174446 w 1002070"/>
                    <a:gd name="connsiteY414" fmla="*/ 899078 h 3718417"/>
                    <a:gd name="connsiteX415" fmla="*/ 160296 w 1002070"/>
                    <a:gd name="connsiteY415" fmla="*/ 870643 h 3718417"/>
                    <a:gd name="connsiteX416" fmla="*/ 160296 w 1002070"/>
                    <a:gd name="connsiteY416" fmla="*/ 870643 h 3718417"/>
                    <a:gd name="connsiteX417" fmla="*/ 159009 w 1002070"/>
                    <a:gd name="connsiteY417" fmla="*/ 870643 h 3718417"/>
                    <a:gd name="connsiteX418" fmla="*/ 159009 w 1002070"/>
                    <a:gd name="connsiteY418" fmla="*/ 870643 h 3718417"/>
                    <a:gd name="connsiteX419" fmla="*/ 157722 w 1002070"/>
                    <a:gd name="connsiteY419" fmla="*/ 868455 h 3718417"/>
                    <a:gd name="connsiteX420" fmla="*/ 189889 w 1002070"/>
                    <a:gd name="connsiteY420" fmla="*/ 973449 h 3718417"/>
                    <a:gd name="connsiteX421" fmla="*/ 186028 w 1002070"/>
                    <a:gd name="connsiteY421" fmla="*/ 949384 h 3718417"/>
                    <a:gd name="connsiteX422" fmla="*/ 186028 w 1002070"/>
                    <a:gd name="connsiteY422" fmla="*/ 949384 h 3718417"/>
                    <a:gd name="connsiteX423" fmla="*/ 184741 w 1002070"/>
                    <a:gd name="connsiteY423" fmla="*/ 945009 h 3718417"/>
                    <a:gd name="connsiteX424" fmla="*/ 183454 w 1002070"/>
                    <a:gd name="connsiteY424" fmla="*/ 945009 h 3718417"/>
                    <a:gd name="connsiteX425" fmla="*/ 179594 w 1002070"/>
                    <a:gd name="connsiteY425" fmla="*/ 938451 h 3718417"/>
                    <a:gd name="connsiteX426" fmla="*/ 175733 w 1002070"/>
                    <a:gd name="connsiteY426" fmla="*/ 927512 h 3718417"/>
                    <a:gd name="connsiteX427" fmla="*/ 183454 w 1002070"/>
                    <a:gd name="connsiteY427" fmla="*/ 945009 h 3718417"/>
                    <a:gd name="connsiteX428" fmla="*/ 179594 w 1002070"/>
                    <a:gd name="connsiteY428" fmla="*/ 938451 h 3718417"/>
                    <a:gd name="connsiteX429" fmla="*/ 175733 w 1002070"/>
                    <a:gd name="connsiteY429" fmla="*/ 927512 h 3718417"/>
                    <a:gd name="connsiteX430" fmla="*/ 174446 w 1002070"/>
                    <a:gd name="connsiteY430" fmla="*/ 910016 h 3718417"/>
                    <a:gd name="connsiteX431" fmla="*/ 174446 w 1002070"/>
                    <a:gd name="connsiteY431" fmla="*/ 910016 h 3718417"/>
                    <a:gd name="connsiteX432" fmla="*/ 174446 w 1002070"/>
                    <a:gd name="connsiteY432" fmla="*/ 905641 h 3718417"/>
                    <a:gd name="connsiteX433" fmla="*/ 174446 w 1002070"/>
                    <a:gd name="connsiteY433" fmla="*/ 899078 h 3718417"/>
                    <a:gd name="connsiteX434" fmla="*/ 92091 w 1002070"/>
                    <a:gd name="connsiteY434" fmla="*/ 61340 h 3718417"/>
                    <a:gd name="connsiteX435" fmla="*/ 95952 w 1002070"/>
                    <a:gd name="connsiteY435" fmla="*/ 65716 h 3718417"/>
                    <a:gd name="connsiteX436" fmla="*/ 95952 w 1002070"/>
                    <a:gd name="connsiteY436" fmla="*/ 65716 h 3718417"/>
                    <a:gd name="connsiteX437" fmla="*/ 98526 w 1002070"/>
                    <a:gd name="connsiteY437" fmla="*/ 70091 h 3718417"/>
                    <a:gd name="connsiteX438" fmla="*/ 97239 w 1002070"/>
                    <a:gd name="connsiteY438" fmla="*/ 126961 h 3718417"/>
                    <a:gd name="connsiteX439" fmla="*/ 101099 w 1002070"/>
                    <a:gd name="connsiteY439" fmla="*/ 100714 h 3718417"/>
                    <a:gd name="connsiteX440" fmla="*/ 93378 w 1002070"/>
                    <a:gd name="connsiteY440" fmla="*/ 137894 h 3718417"/>
                    <a:gd name="connsiteX441" fmla="*/ 95952 w 1002070"/>
                    <a:gd name="connsiteY441" fmla="*/ 131336 h 3718417"/>
                    <a:gd name="connsiteX442" fmla="*/ 97239 w 1002070"/>
                    <a:gd name="connsiteY442" fmla="*/ 126961 h 3718417"/>
                    <a:gd name="connsiteX443" fmla="*/ 99813 w 1002070"/>
                    <a:gd name="connsiteY443" fmla="*/ 81024 h 3718417"/>
                    <a:gd name="connsiteX444" fmla="*/ 100917 w 1002070"/>
                    <a:gd name="connsiteY444" fmla="*/ 97899 h 3718417"/>
                    <a:gd name="connsiteX445" fmla="*/ 101099 w 1002070"/>
                    <a:gd name="connsiteY445" fmla="*/ 100714 h 3718417"/>
                    <a:gd name="connsiteX446" fmla="*/ 93378 w 1002070"/>
                    <a:gd name="connsiteY446" fmla="*/ 137894 h 3718417"/>
                    <a:gd name="connsiteX447" fmla="*/ 93378 w 1002070"/>
                    <a:gd name="connsiteY447" fmla="*/ 151020 h 3718417"/>
                    <a:gd name="connsiteX448" fmla="*/ 93378 w 1002070"/>
                    <a:gd name="connsiteY448" fmla="*/ 151020 h 3718417"/>
                    <a:gd name="connsiteX449" fmla="*/ 94665 w 1002070"/>
                    <a:gd name="connsiteY449" fmla="*/ 155395 h 3718417"/>
                    <a:gd name="connsiteX450" fmla="*/ 94665 w 1002070"/>
                    <a:gd name="connsiteY450" fmla="*/ 159771 h 3718417"/>
                    <a:gd name="connsiteX451" fmla="*/ 98526 w 1002070"/>
                    <a:gd name="connsiteY451" fmla="*/ 70091 h 3718417"/>
                    <a:gd name="connsiteX452" fmla="*/ 99813 w 1002070"/>
                    <a:gd name="connsiteY452" fmla="*/ 74461 h 3718417"/>
                    <a:gd name="connsiteX453" fmla="*/ 99813 w 1002070"/>
                    <a:gd name="connsiteY453" fmla="*/ 81024 h 3718417"/>
                    <a:gd name="connsiteX454" fmla="*/ 94665 w 1002070"/>
                    <a:gd name="connsiteY454" fmla="*/ 159771 h 3718417"/>
                    <a:gd name="connsiteX455" fmla="*/ 99813 w 1002070"/>
                    <a:gd name="connsiteY455" fmla="*/ 172891 h 3718417"/>
                    <a:gd name="connsiteX456" fmla="*/ 108821 w 1002070"/>
                    <a:gd name="connsiteY456" fmla="*/ 223198 h 3718417"/>
                    <a:gd name="connsiteX457" fmla="*/ 102386 w 1002070"/>
                    <a:gd name="connsiteY457" fmla="*/ 201326 h 3718417"/>
                    <a:gd name="connsiteX458" fmla="*/ 102386 w 1002070"/>
                    <a:gd name="connsiteY458" fmla="*/ 201326 h 3718417"/>
                    <a:gd name="connsiteX459" fmla="*/ 103673 w 1002070"/>
                    <a:gd name="connsiteY459" fmla="*/ 196951 h 3718417"/>
                    <a:gd name="connsiteX460" fmla="*/ 103673 w 1002070"/>
                    <a:gd name="connsiteY460" fmla="*/ 196951 h 3718417"/>
                    <a:gd name="connsiteX461" fmla="*/ 106247 w 1002070"/>
                    <a:gd name="connsiteY461" fmla="*/ 188205 h 3718417"/>
                    <a:gd name="connsiteX462" fmla="*/ 115255 w 1002070"/>
                    <a:gd name="connsiteY462" fmla="*/ 262571 h 3718417"/>
                    <a:gd name="connsiteX463" fmla="*/ 115255 w 1002070"/>
                    <a:gd name="connsiteY463" fmla="*/ 256008 h 3718417"/>
                    <a:gd name="connsiteX464" fmla="*/ 115255 w 1002070"/>
                    <a:gd name="connsiteY464" fmla="*/ 256008 h 3718417"/>
                    <a:gd name="connsiteX465" fmla="*/ 116542 w 1002070"/>
                    <a:gd name="connsiteY465" fmla="*/ 240699 h 3718417"/>
                    <a:gd name="connsiteX466" fmla="*/ 116542 w 1002070"/>
                    <a:gd name="connsiteY466" fmla="*/ 238512 h 3718417"/>
                    <a:gd name="connsiteX467" fmla="*/ 116542 w 1002070"/>
                    <a:gd name="connsiteY467" fmla="*/ 238512 h 3718417"/>
                    <a:gd name="connsiteX468" fmla="*/ 108821 w 1002070"/>
                    <a:gd name="connsiteY468" fmla="*/ 223198 h 3718417"/>
                    <a:gd name="connsiteX469" fmla="*/ 116542 w 1002070"/>
                    <a:gd name="connsiteY469" fmla="*/ 277885 h 3718417"/>
                    <a:gd name="connsiteX470" fmla="*/ 116542 w 1002070"/>
                    <a:gd name="connsiteY470" fmla="*/ 275697 h 3718417"/>
                    <a:gd name="connsiteX471" fmla="*/ 115255 w 1002070"/>
                    <a:gd name="connsiteY471" fmla="*/ 262571 h 3718417"/>
                    <a:gd name="connsiteX472" fmla="*/ 106247 w 1002070"/>
                    <a:gd name="connsiteY472" fmla="*/ 188205 h 3718417"/>
                    <a:gd name="connsiteX473" fmla="*/ 100445 w 1002070"/>
                    <a:gd name="connsiteY473" fmla="*/ 174387 h 3718417"/>
                    <a:gd name="connsiteX474" fmla="*/ 99813 w 1002070"/>
                    <a:gd name="connsiteY474" fmla="*/ 172891 h 3718417"/>
                    <a:gd name="connsiteX475" fmla="*/ 107534 w 1002070"/>
                    <a:gd name="connsiteY475" fmla="*/ 291006 h 3718417"/>
                    <a:gd name="connsiteX476" fmla="*/ 106247 w 1002070"/>
                    <a:gd name="connsiteY476" fmla="*/ 293193 h 3718417"/>
                    <a:gd name="connsiteX477" fmla="*/ 102386 w 1002070"/>
                    <a:gd name="connsiteY477" fmla="*/ 308507 h 3718417"/>
                    <a:gd name="connsiteX478" fmla="*/ 116542 w 1002070"/>
                    <a:gd name="connsiteY478" fmla="*/ 277885 h 3718417"/>
                    <a:gd name="connsiteX479" fmla="*/ 107534 w 1002070"/>
                    <a:gd name="connsiteY479" fmla="*/ 291006 h 3718417"/>
                    <a:gd name="connsiteX480" fmla="*/ 92091 w 1002070"/>
                    <a:gd name="connsiteY480" fmla="*/ 341317 h 3718417"/>
                    <a:gd name="connsiteX481" fmla="*/ 90804 w 1002070"/>
                    <a:gd name="connsiteY481" fmla="*/ 345687 h 3718417"/>
                    <a:gd name="connsiteX482" fmla="*/ 102386 w 1002070"/>
                    <a:gd name="connsiteY482" fmla="*/ 308507 h 3718417"/>
                    <a:gd name="connsiteX483" fmla="*/ 92091 w 1002070"/>
                    <a:gd name="connsiteY483" fmla="*/ 341317 h 3718417"/>
                    <a:gd name="connsiteX484" fmla="*/ 72793 w 1002070"/>
                    <a:gd name="connsiteY484" fmla="*/ 43839 h 3718417"/>
                    <a:gd name="connsiteX485" fmla="*/ 75367 w 1002070"/>
                    <a:gd name="connsiteY485" fmla="*/ 24155 h 3718417"/>
                    <a:gd name="connsiteX486" fmla="*/ 72793 w 1002070"/>
                    <a:gd name="connsiteY486" fmla="*/ 43839 h 3718417"/>
                    <a:gd name="connsiteX487" fmla="*/ 92091 w 1002070"/>
                    <a:gd name="connsiteY487" fmla="*/ 61340 h 3718417"/>
                    <a:gd name="connsiteX488" fmla="*/ 75367 w 1002070"/>
                    <a:gd name="connsiteY488" fmla="*/ 4471 h 3718417"/>
                    <a:gd name="connsiteX489" fmla="*/ 74080 w 1002070"/>
                    <a:gd name="connsiteY489" fmla="*/ 2283 h 3718417"/>
                    <a:gd name="connsiteX490" fmla="*/ 72793 w 1002070"/>
                    <a:gd name="connsiteY490" fmla="*/ 96 h 3718417"/>
                    <a:gd name="connsiteX491" fmla="*/ 75367 w 1002070"/>
                    <a:gd name="connsiteY491" fmla="*/ 21967 h 3718417"/>
                    <a:gd name="connsiteX492" fmla="*/ 75367 w 1002070"/>
                    <a:gd name="connsiteY492" fmla="*/ 19780 h 3718417"/>
                    <a:gd name="connsiteX493" fmla="*/ 75367 w 1002070"/>
                    <a:gd name="connsiteY493" fmla="*/ 4471 h 3718417"/>
                    <a:gd name="connsiteX494" fmla="*/ 76654 w 1002070"/>
                    <a:gd name="connsiteY494" fmla="*/ 2283 h 3718417"/>
                    <a:gd name="connsiteX495" fmla="*/ 75367 w 1002070"/>
                    <a:gd name="connsiteY495" fmla="*/ 24155 h 3718417"/>
                    <a:gd name="connsiteX496" fmla="*/ 75367 w 1002070"/>
                    <a:gd name="connsiteY496" fmla="*/ 21967 h 3718417"/>
                    <a:gd name="connsiteX497" fmla="*/ 75367 w 1002070"/>
                    <a:gd name="connsiteY497" fmla="*/ 24155 h 3718417"/>
                    <a:gd name="connsiteX498" fmla="*/ 75367 w 1002070"/>
                    <a:gd name="connsiteY498" fmla="*/ 21967 h 3718417"/>
                    <a:gd name="connsiteX499" fmla="*/ 75367 w 1002070"/>
                    <a:gd name="connsiteY499" fmla="*/ 21967 h 3718417"/>
                    <a:gd name="connsiteX500" fmla="*/ 77941 w 1002070"/>
                    <a:gd name="connsiteY500" fmla="*/ 21967 h 3718417"/>
                    <a:gd name="connsiteX501" fmla="*/ 77941 w 1002070"/>
                    <a:gd name="connsiteY501" fmla="*/ 21967 h 3718417"/>
                    <a:gd name="connsiteX502" fmla="*/ 80515 w 1002070"/>
                    <a:gd name="connsiteY502" fmla="*/ 21967 h 3718417"/>
                    <a:gd name="connsiteX503" fmla="*/ 75367 w 1002070"/>
                    <a:gd name="connsiteY503" fmla="*/ 13217 h 3718417"/>
                    <a:gd name="connsiteX504" fmla="*/ 75367 w 1002070"/>
                    <a:gd name="connsiteY504" fmla="*/ 6659 h 3718417"/>
                    <a:gd name="connsiteX505" fmla="*/ 75367 w 1002070"/>
                    <a:gd name="connsiteY505" fmla="*/ 4471 h 3718417"/>
                    <a:gd name="connsiteX506" fmla="*/ 75367 w 1002070"/>
                    <a:gd name="connsiteY506" fmla="*/ 19780 h 3718417"/>
                    <a:gd name="connsiteX507" fmla="*/ 75367 w 1002070"/>
                    <a:gd name="connsiteY507" fmla="*/ 15404 h 3718417"/>
                    <a:gd name="connsiteX508" fmla="*/ 75367 w 1002070"/>
                    <a:gd name="connsiteY508" fmla="*/ 15404 h 3718417"/>
                    <a:gd name="connsiteX509" fmla="*/ 75367 w 1002070"/>
                    <a:gd name="connsiteY509" fmla="*/ 13217 h 3718417"/>
                    <a:gd name="connsiteX510" fmla="*/ 72793 w 1002070"/>
                    <a:gd name="connsiteY510" fmla="*/ 96 h 3718417"/>
                    <a:gd name="connsiteX511" fmla="*/ 71507 w 1002070"/>
                    <a:gd name="connsiteY511" fmla="*/ 96 h 3718417"/>
                    <a:gd name="connsiteX512" fmla="*/ 77941 w 1002070"/>
                    <a:gd name="connsiteY512" fmla="*/ 21967 h 3718417"/>
                    <a:gd name="connsiteX513" fmla="*/ 76654 w 1002070"/>
                    <a:gd name="connsiteY513" fmla="*/ 21967 h 3718417"/>
                    <a:gd name="connsiteX514" fmla="*/ 75367 w 1002070"/>
                    <a:gd name="connsiteY514" fmla="*/ 24155 h 3718417"/>
                    <a:gd name="connsiteX515" fmla="*/ 74080 w 1002070"/>
                    <a:gd name="connsiteY515" fmla="*/ 369752 h 3718417"/>
                    <a:gd name="connsiteX516" fmla="*/ 71507 w 1002070"/>
                    <a:gd name="connsiteY516" fmla="*/ 374122 h 3718417"/>
                    <a:gd name="connsiteX517" fmla="*/ 70220 w 1002070"/>
                    <a:gd name="connsiteY517" fmla="*/ 376310 h 3718417"/>
                    <a:gd name="connsiteX518" fmla="*/ 74080 w 1002070"/>
                    <a:gd name="connsiteY518" fmla="*/ 369752 h 3718417"/>
                    <a:gd name="connsiteX519" fmla="*/ 76654 w 1002070"/>
                    <a:gd name="connsiteY519" fmla="*/ 367564 h 3718417"/>
                    <a:gd name="connsiteX520" fmla="*/ 79228 w 1002070"/>
                    <a:gd name="connsiteY520" fmla="*/ 365377 h 3718417"/>
                    <a:gd name="connsiteX521" fmla="*/ 88236 w 1002070"/>
                    <a:gd name="connsiteY521" fmla="*/ 354438 h 3718417"/>
                    <a:gd name="connsiteX522" fmla="*/ 85662 w 1002070"/>
                    <a:gd name="connsiteY522" fmla="*/ 356626 h 3718417"/>
                    <a:gd name="connsiteX523" fmla="*/ 79228 w 1002070"/>
                    <a:gd name="connsiteY523" fmla="*/ 365377 h 3718417"/>
                    <a:gd name="connsiteX524" fmla="*/ 90804 w 1002070"/>
                    <a:gd name="connsiteY524" fmla="*/ 345687 h 3718417"/>
                    <a:gd name="connsiteX525" fmla="*/ 88236 w 1002070"/>
                    <a:gd name="connsiteY525" fmla="*/ 354438 h 3718417"/>
                    <a:gd name="connsiteX526" fmla="*/ 70220 w 1002070"/>
                    <a:gd name="connsiteY526" fmla="*/ 376310 h 3718417"/>
                    <a:gd name="connsiteX527" fmla="*/ 66359 w 1002070"/>
                    <a:gd name="connsiteY527" fmla="*/ 380685 h 3718417"/>
                    <a:gd name="connsiteX528" fmla="*/ 52203 w 1002070"/>
                    <a:gd name="connsiteY528" fmla="*/ 402562 h 3718417"/>
                    <a:gd name="connsiteX529" fmla="*/ 49630 w 1002070"/>
                    <a:gd name="connsiteY529" fmla="*/ 404744 h 3718417"/>
                    <a:gd name="connsiteX530" fmla="*/ 47056 w 1002070"/>
                    <a:gd name="connsiteY530" fmla="*/ 411307 h 3718417"/>
                    <a:gd name="connsiteX531" fmla="*/ 52203 w 1002070"/>
                    <a:gd name="connsiteY531" fmla="*/ 402562 h 3718417"/>
                    <a:gd name="connsiteX532" fmla="*/ 53490 w 1002070"/>
                    <a:gd name="connsiteY532" fmla="*/ 398187 h 3718417"/>
                    <a:gd name="connsiteX533" fmla="*/ 56064 w 1002070"/>
                    <a:gd name="connsiteY533" fmla="*/ 393811 h 3718417"/>
                    <a:gd name="connsiteX534" fmla="*/ 21318 w 1002070"/>
                    <a:gd name="connsiteY534" fmla="*/ 483491 h 3718417"/>
                    <a:gd name="connsiteX535" fmla="*/ 30326 w 1002070"/>
                    <a:gd name="connsiteY535" fmla="*/ 468177 h 3718417"/>
                    <a:gd name="connsiteX536" fmla="*/ 34187 w 1002070"/>
                    <a:gd name="connsiteY536" fmla="*/ 455056 h 3718417"/>
                    <a:gd name="connsiteX537" fmla="*/ 34187 w 1002070"/>
                    <a:gd name="connsiteY537" fmla="*/ 459431 h 3718417"/>
                    <a:gd name="connsiteX538" fmla="*/ 30326 w 1002070"/>
                    <a:gd name="connsiteY538" fmla="*/ 468177 h 3718417"/>
                    <a:gd name="connsiteX539" fmla="*/ 30326 w 1002070"/>
                    <a:gd name="connsiteY539" fmla="*/ 468177 h 3718417"/>
                    <a:gd name="connsiteX540" fmla="*/ 31613 w 1002070"/>
                    <a:gd name="connsiteY540" fmla="*/ 465989 h 3718417"/>
                    <a:gd name="connsiteX541" fmla="*/ 47056 w 1002070"/>
                    <a:gd name="connsiteY541" fmla="*/ 411307 h 3718417"/>
                    <a:gd name="connsiteX542" fmla="*/ 44482 w 1002070"/>
                    <a:gd name="connsiteY542" fmla="*/ 415683 h 3718417"/>
                    <a:gd name="connsiteX543" fmla="*/ 40621 w 1002070"/>
                    <a:gd name="connsiteY543" fmla="*/ 424434 h 3718417"/>
                    <a:gd name="connsiteX544" fmla="*/ 40621 w 1002070"/>
                    <a:gd name="connsiteY544" fmla="*/ 424434 h 3718417"/>
                    <a:gd name="connsiteX545" fmla="*/ 35667 w 1002070"/>
                    <a:gd name="connsiteY545" fmla="*/ 439174 h 3718417"/>
                    <a:gd name="connsiteX546" fmla="*/ 35474 w 1002070"/>
                    <a:gd name="connsiteY546" fmla="*/ 439742 h 3718417"/>
                    <a:gd name="connsiteX547" fmla="*/ 35474 w 1002070"/>
                    <a:gd name="connsiteY547" fmla="*/ 439742 h 3718417"/>
                    <a:gd name="connsiteX548" fmla="*/ 34187 w 1002070"/>
                    <a:gd name="connsiteY548" fmla="*/ 455056 h 3718417"/>
                    <a:gd name="connsiteX549" fmla="*/ 66359 w 1002070"/>
                    <a:gd name="connsiteY549" fmla="*/ 380685 h 3718417"/>
                    <a:gd name="connsiteX550" fmla="*/ 58370 w 1002070"/>
                    <a:gd name="connsiteY550" fmla="*/ 390873 h 3718417"/>
                    <a:gd name="connsiteX551" fmla="*/ 56064 w 1002070"/>
                    <a:gd name="connsiteY551" fmla="*/ 393811 h 3718417"/>
                    <a:gd name="connsiteX552" fmla="*/ 13597 w 1002070"/>
                    <a:gd name="connsiteY552" fmla="*/ 492241 h 3718417"/>
                    <a:gd name="connsiteX553" fmla="*/ 3302 w 1002070"/>
                    <a:gd name="connsiteY553" fmla="*/ 503175 h 3718417"/>
                    <a:gd name="connsiteX554" fmla="*/ 3302 w 1002070"/>
                    <a:gd name="connsiteY554" fmla="*/ 503175 h 3718417"/>
                    <a:gd name="connsiteX555" fmla="*/ 2015 w 1002070"/>
                    <a:gd name="connsiteY555" fmla="*/ 505362 h 3718417"/>
                    <a:gd name="connsiteX556" fmla="*/ 2015 w 1002070"/>
                    <a:gd name="connsiteY556" fmla="*/ 509738 h 3718417"/>
                    <a:gd name="connsiteX557" fmla="*/ 21318 w 1002070"/>
                    <a:gd name="connsiteY557" fmla="*/ 483491 h 3718417"/>
                    <a:gd name="connsiteX558" fmla="*/ 17458 w 1002070"/>
                    <a:gd name="connsiteY558" fmla="*/ 487866 h 3718417"/>
                    <a:gd name="connsiteX559" fmla="*/ 13597 w 1002070"/>
                    <a:gd name="connsiteY559" fmla="*/ 492241 h 3718417"/>
                    <a:gd name="connsiteX560" fmla="*/ 2197 w 1002070"/>
                    <a:gd name="connsiteY560" fmla="*/ 511829 h 3718417"/>
                    <a:gd name="connsiteX561" fmla="*/ 66874 w 1002070"/>
                    <a:gd name="connsiteY561" fmla="*/ 683456 h 3718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</a:cxnLst>
                  <a:rect l="l" t="t" r="r" b="b"/>
                  <a:pathLst>
                    <a:path w="1002070" h="3718417">
                      <a:moveTo>
                        <a:pt x="95936" y="729119"/>
                      </a:moveTo>
                      <a:cubicBezTo>
                        <a:pt x="98247" y="728711"/>
                        <a:pt x="97689" y="737896"/>
                        <a:pt x="100209" y="737349"/>
                      </a:cubicBezTo>
                      <a:moveTo>
                        <a:pt x="95936" y="729119"/>
                      </a:moveTo>
                      <a:lnTo>
                        <a:pt x="94794" y="726212"/>
                      </a:lnTo>
                      <a:moveTo>
                        <a:pt x="86815" y="717006"/>
                      </a:moveTo>
                      <a:lnTo>
                        <a:pt x="88241" y="718459"/>
                      </a:lnTo>
                      <a:lnTo>
                        <a:pt x="89952" y="719912"/>
                      </a:lnTo>
                      <a:moveTo>
                        <a:pt x="109046" y="754792"/>
                      </a:moveTo>
                      <a:lnTo>
                        <a:pt x="110472" y="758668"/>
                      </a:lnTo>
                      <a:moveTo>
                        <a:pt x="108472" y="754304"/>
                      </a:moveTo>
                      <a:lnTo>
                        <a:pt x="109046" y="754792"/>
                      </a:lnTo>
                      <a:moveTo>
                        <a:pt x="100209" y="737349"/>
                      </a:moveTo>
                      <a:lnTo>
                        <a:pt x="101067" y="738802"/>
                      </a:lnTo>
                      <a:moveTo>
                        <a:pt x="105625" y="748009"/>
                      </a:moveTo>
                      <a:lnTo>
                        <a:pt x="108472" y="754304"/>
                      </a:lnTo>
                      <a:moveTo>
                        <a:pt x="89952" y="719912"/>
                      </a:moveTo>
                      <a:lnTo>
                        <a:pt x="92799" y="723306"/>
                      </a:lnTo>
                      <a:moveTo>
                        <a:pt x="123293" y="786277"/>
                      </a:moveTo>
                      <a:lnTo>
                        <a:pt x="124719" y="789666"/>
                      </a:lnTo>
                      <a:moveTo>
                        <a:pt x="120730" y="781435"/>
                      </a:moveTo>
                      <a:lnTo>
                        <a:pt x="121298" y="782889"/>
                      </a:lnTo>
                      <a:moveTo>
                        <a:pt x="115883" y="770776"/>
                      </a:moveTo>
                      <a:lnTo>
                        <a:pt x="119304" y="778041"/>
                      </a:lnTo>
                      <a:lnTo>
                        <a:pt x="120730" y="781435"/>
                      </a:lnTo>
                      <a:moveTo>
                        <a:pt x="101067" y="738802"/>
                      </a:moveTo>
                      <a:lnTo>
                        <a:pt x="101636" y="740255"/>
                      </a:lnTo>
                      <a:moveTo>
                        <a:pt x="110472" y="758663"/>
                      </a:moveTo>
                      <a:lnTo>
                        <a:pt x="114746" y="767870"/>
                      </a:lnTo>
                      <a:moveTo>
                        <a:pt x="92799" y="723306"/>
                      </a:moveTo>
                      <a:lnTo>
                        <a:pt x="94794" y="726212"/>
                      </a:lnTo>
                      <a:moveTo>
                        <a:pt x="101636" y="740255"/>
                      </a:moveTo>
                      <a:lnTo>
                        <a:pt x="102488" y="742196"/>
                      </a:lnTo>
                      <a:moveTo>
                        <a:pt x="105057" y="747038"/>
                      </a:moveTo>
                      <a:lnTo>
                        <a:pt x="105625" y="748009"/>
                      </a:lnTo>
                      <a:moveTo>
                        <a:pt x="124719" y="789666"/>
                      </a:moveTo>
                      <a:lnTo>
                        <a:pt x="126998" y="794996"/>
                      </a:lnTo>
                      <a:moveTo>
                        <a:pt x="121298" y="782889"/>
                      </a:moveTo>
                      <a:lnTo>
                        <a:pt x="122724" y="785307"/>
                      </a:lnTo>
                      <a:moveTo>
                        <a:pt x="122724" y="785307"/>
                      </a:moveTo>
                      <a:lnTo>
                        <a:pt x="123293" y="786277"/>
                      </a:lnTo>
                      <a:moveTo>
                        <a:pt x="114746" y="767870"/>
                      </a:moveTo>
                      <a:lnTo>
                        <a:pt x="115883" y="770776"/>
                      </a:lnTo>
                      <a:moveTo>
                        <a:pt x="102488" y="742196"/>
                      </a:moveTo>
                      <a:lnTo>
                        <a:pt x="105057" y="747038"/>
                      </a:lnTo>
                      <a:moveTo>
                        <a:pt x="126998" y="794996"/>
                      </a:moveTo>
                      <a:lnTo>
                        <a:pt x="127572" y="795966"/>
                      </a:lnTo>
                      <a:moveTo>
                        <a:pt x="158065" y="869597"/>
                      </a:moveTo>
                      <a:lnTo>
                        <a:pt x="157492" y="870080"/>
                      </a:lnTo>
                      <a:moveTo>
                        <a:pt x="142961" y="834718"/>
                      </a:moveTo>
                      <a:cubicBezTo>
                        <a:pt x="141411" y="832691"/>
                        <a:pt x="141400" y="829012"/>
                        <a:pt x="139824" y="826970"/>
                      </a:cubicBezTo>
                      <a:moveTo>
                        <a:pt x="142961" y="834718"/>
                      </a:moveTo>
                      <a:cubicBezTo>
                        <a:pt x="143690" y="838369"/>
                        <a:pt x="146323" y="839415"/>
                        <a:pt x="146376" y="843924"/>
                      </a:cubicBezTo>
                      <a:moveTo>
                        <a:pt x="134692" y="813886"/>
                      </a:moveTo>
                      <a:lnTo>
                        <a:pt x="135266" y="815339"/>
                      </a:lnTo>
                      <a:moveTo>
                        <a:pt x="146376" y="843924"/>
                      </a:moveTo>
                      <a:lnTo>
                        <a:pt x="149229" y="853125"/>
                      </a:lnTo>
                      <a:moveTo>
                        <a:pt x="131561" y="806138"/>
                      </a:moveTo>
                      <a:lnTo>
                        <a:pt x="134692" y="813886"/>
                      </a:lnTo>
                      <a:moveTo>
                        <a:pt x="149229" y="853125"/>
                      </a:moveTo>
                      <a:lnTo>
                        <a:pt x="149229" y="853608"/>
                      </a:lnTo>
                      <a:moveTo>
                        <a:pt x="135266" y="815339"/>
                      </a:moveTo>
                      <a:lnTo>
                        <a:pt x="139824" y="826970"/>
                      </a:lnTo>
                      <a:moveTo>
                        <a:pt x="149229" y="853608"/>
                      </a:moveTo>
                      <a:lnTo>
                        <a:pt x="151224" y="858455"/>
                      </a:lnTo>
                      <a:lnTo>
                        <a:pt x="156071" y="868144"/>
                      </a:lnTo>
                      <a:moveTo>
                        <a:pt x="127566" y="795966"/>
                      </a:moveTo>
                      <a:lnTo>
                        <a:pt x="131561" y="806138"/>
                      </a:lnTo>
                      <a:moveTo>
                        <a:pt x="66010" y="682614"/>
                      </a:moveTo>
                      <a:lnTo>
                        <a:pt x="65726" y="688909"/>
                      </a:lnTo>
                      <a:lnTo>
                        <a:pt x="66579" y="692303"/>
                      </a:lnTo>
                      <a:moveTo>
                        <a:pt x="68858" y="697145"/>
                      </a:moveTo>
                      <a:cubicBezTo>
                        <a:pt x="72407" y="702094"/>
                        <a:pt x="77625" y="701751"/>
                        <a:pt x="80547" y="708287"/>
                      </a:cubicBezTo>
                      <a:moveTo>
                        <a:pt x="80547" y="708287"/>
                      </a:moveTo>
                      <a:lnTo>
                        <a:pt x="81968" y="710223"/>
                      </a:lnTo>
                      <a:moveTo>
                        <a:pt x="81968" y="710223"/>
                      </a:moveTo>
                      <a:lnTo>
                        <a:pt x="84252" y="714099"/>
                      </a:lnTo>
                      <a:lnTo>
                        <a:pt x="86531" y="716523"/>
                      </a:lnTo>
                      <a:moveTo>
                        <a:pt x="86531" y="716523"/>
                      </a:moveTo>
                      <a:lnTo>
                        <a:pt x="86815" y="717006"/>
                      </a:lnTo>
                      <a:moveTo>
                        <a:pt x="66579" y="692303"/>
                      </a:moveTo>
                      <a:lnTo>
                        <a:pt x="67437" y="694721"/>
                      </a:lnTo>
                      <a:lnTo>
                        <a:pt x="68858" y="697145"/>
                      </a:lnTo>
                      <a:moveTo>
                        <a:pt x="977417" y="3714138"/>
                      </a:moveTo>
                      <a:lnTo>
                        <a:pt x="976130" y="3718513"/>
                      </a:lnTo>
                      <a:moveTo>
                        <a:pt x="991567" y="3403544"/>
                      </a:moveTo>
                      <a:cubicBezTo>
                        <a:pt x="994779" y="3400129"/>
                        <a:pt x="990092" y="3392070"/>
                        <a:pt x="996715" y="3392606"/>
                      </a:cubicBezTo>
                      <a:moveTo>
                        <a:pt x="995428" y="3335736"/>
                      </a:moveTo>
                      <a:lnTo>
                        <a:pt x="996715" y="3342299"/>
                      </a:lnTo>
                      <a:moveTo>
                        <a:pt x="1001862" y="3381673"/>
                      </a:moveTo>
                      <a:cubicBezTo>
                        <a:pt x="1000146" y="3385313"/>
                        <a:pt x="1000361" y="3392241"/>
                        <a:pt x="996715" y="3392606"/>
                      </a:cubicBezTo>
                      <a:moveTo>
                        <a:pt x="994141" y="3331361"/>
                      </a:moveTo>
                      <a:lnTo>
                        <a:pt x="995428" y="3335736"/>
                      </a:lnTo>
                      <a:moveTo>
                        <a:pt x="1000575" y="3368546"/>
                      </a:moveTo>
                      <a:lnTo>
                        <a:pt x="1001862" y="3379485"/>
                      </a:lnTo>
                      <a:lnTo>
                        <a:pt x="1001862" y="3381673"/>
                      </a:lnTo>
                      <a:moveTo>
                        <a:pt x="999288" y="3359795"/>
                      </a:moveTo>
                      <a:lnTo>
                        <a:pt x="999288" y="3361983"/>
                      </a:lnTo>
                      <a:lnTo>
                        <a:pt x="1000575" y="3368546"/>
                      </a:lnTo>
                      <a:moveTo>
                        <a:pt x="1000575" y="3351050"/>
                      </a:moveTo>
                      <a:lnTo>
                        <a:pt x="999288" y="3359795"/>
                      </a:lnTo>
                      <a:moveTo>
                        <a:pt x="996715" y="3342299"/>
                      </a:moveTo>
                      <a:lnTo>
                        <a:pt x="999288" y="3346675"/>
                      </a:lnTo>
                      <a:lnTo>
                        <a:pt x="1000575" y="3351050"/>
                      </a:lnTo>
                      <a:moveTo>
                        <a:pt x="988993" y="3421041"/>
                      </a:moveTo>
                      <a:lnTo>
                        <a:pt x="986419" y="3429791"/>
                      </a:lnTo>
                      <a:lnTo>
                        <a:pt x="985133" y="3434167"/>
                      </a:lnTo>
                      <a:moveTo>
                        <a:pt x="981277" y="3442912"/>
                      </a:moveTo>
                      <a:lnTo>
                        <a:pt x="983846" y="3436354"/>
                      </a:lnTo>
                      <a:lnTo>
                        <a:pt x="985133" y="3434167"/>
                      </a:lnTo>
                      <a:moveTo>
                        <a:pt x="994141" y="3480097"/>
                      </a:moveTo>
                      <a:lnTo>
                        <a:pt x="995428" y="3484473"/>
                      </a:lnTo>
                      <a:lnTo>
                        <a:pt x="996715" y="3491036"/>
                      </a:lnTo>
                      <a:moveTo>
                        <a:pt x="985133" y="3466977"/>
                      </a:moveTo>
                      <a:cubicBezTo>
                        <a:pt x="992291" y="3465255"/>
                        <a:pt x="990586" y="3476081"/>
                        <a:pt x="994141" y="3480097"/>
                      </a:cubicBezTo>
                      <a:moveTo>
                        <a:pt x="985133" y="3466977"/>
                      </a:moveTo>
                      <a:lnTo>
                        <a:pt x="982559" y="3462601"/>
                      </a:lnTo>
                      <a:lnTo>
                        <a:pt x="981277" y="3460413"/>
                      </a:lnTo>
                      <a:moveTo>
                        <a:pt x="981277" y="3442912"/>
                      </a:moveTo>
                      <a:cubicBezTo>
                        <a:pt x="979299" y="3447663"/>
                        <a:pt x="979299" y="3455663"/>
                        <a:pt x="981277" y="3460413"/>
                      </a:cubicBezTo>
                      <a:moveTo>
                        <a:pt x="996715" y="3491036"/>
                      </a:moveTo>
                      <a:lnTo>
                        <a:pt x="1000575" y="3504157"/>
                      </a:lnTo>
                      <a:moveTo>
                        <a:pt x="991567" y="3403544"/>
                      </a:moveTo>
                      <a:lnTo>
                        <a:pt x="990280" y="3414477"/>
                      </a:lnTo>
                      <a:lnTo>
                        <a:pt x="988993" y="3421041"/>
                      </a:lnTo>
                      <a:moveTo>
                        <a:pt x="1000575" y="3504157"/>
                      </a:moveTo>
                      <a:lnTo>
                        <a:pt x="1000575" y="3506345"/>
                      </a:lnTo>
                      <a:moveTo>
                        <a:pt x="982559" y="3606962"/>
                      </a:moveTo>
                      <a:lnTo>
                        <a:pt x="981277" y="3609150"/>
                      </a:lnTo>
                      <a:lnTo>
                        <a:pt x="979991" y="3611338"/>
                      </a:lnTo>
                      <a:moveTo>
                        <a:pt x="982559" y="3600399"/>
                      </a:moveTo>
                      <a:cubicBezTo>
                        <a:pt x="982559" y="3602587"/>
                        <a:pt x="982559" y="3604775"/>
                        <a:pt x="982559" y="3606962"/>
                      </a:cubicBezTo>
                      <a:moveTo>
                        <a:pt x="979991" y="3585091"/>
                      </a:moveTo>
                      <a:cubicBezTo>
                        <a:pt x="981272" y="3579589"/>
                        <a:pt x="976516" y="3574479"/>
                        <a:pt x="979991" y="3569777"/>
                      </a:cubicBezTo>
                      <a:moveTo>
                        <a:pt x="995428" y="3534779"/>
                      </a:moveTo>
                      <a:lnTo>
                        <a:pt x="994141" y="3539154"/>
                      </a:lnTo>
                      <a:lnTo>
                        <a:pt x="992854" y="3543530"/>
                      </a:lnTo>
                      <a:moveTo>
                        <a:pt x="992854" y="3543530"/>
                      </a:moveTo>
                      <a:lnTo>
                        <a:pt x="991567" y="3547905"/>
                      </a:lnTo>
                      <a:lnTo>
                        <a:pt x="991567" y="3552281"/>
                      </a:lnTo>
                      <a:moveTo>
                        <a:pt x="979991" y="3585091"/>
                      </a:moveTo>
                      <a:cubicBezTo>
                        <a:pt x="981964" y="3591236"/>
                        <a:pt x="978403" y="3593954"/>
                        <a:pt x="982559" y="3600399"/>
                      </a:cubicBezTo>
                      <a:moveTo>
                        <a:pt x="988993" y="3556656"/>
                      </a:moveTo>
                      <a:lnTo>
                        <a:pt x="987707" y="3556656"/>
                      </a:lnTo>
                      <a:moveTo>
                        <a:pt x="987707" y="3556656"/>
                      </a:moveTo>
                      <a:lnTo>
                        <a:pt x="985133" y="3561031"/>
                      </a:lnTo>
                      <a:moveTo>
                        <a:pt x="999288" y="3528221"/>
                      </a:moveTo>
                      <a:lnTo>
                        <a:pt x="995428" y="3534779"/>
                      </a:lnTo>
                      <a:moveTo>
                        <a:pt x="985133" y="3561031"/>
                      </a:moveTo>
                      <a:lnTo>
                        <a:pt x="981277" y="3565401"/>
                      </a:lnTo>
                      <a:lnTo>
                        <a:pt x="979991" y="3569777"/>
                      </a:lnTo>
                      <a:moveTo>
                        <a:pt x="1000575" y="3515095"/>
                      </a:moveTo>
                      <a:cubicBezTo>
                        <a:pt x="1005358" y="3520725"/>
                        <a:pt x="996929" y="3521578"/>
                        <a:pt x="999288" y="3528221"/>
                      </a:cubicBezTo>
                      <a:moveTo>
                        <a:pt x="991567" y="3552281"/>
                      </a:moveTo>
                      <a:lnTo>
                        <a:pt x="990280" y="3554468"/>
                      </a:lnTo>
                      <a:lnTo>
                        <a:pt x="988993" y="3556656"/>
                      </a:lnTo>
                      <a:moveTo>
                        <a:pt x="988993" y="3556656"/>
                      </a:moveTo>
                      <a:lnTo>
                        <a:pt x="990280" y="3554468"/>
                      </a:lnTo>
                      <a:lnTo>
                        <a:pt x="990280" y="3552281"/>
                      </a:lnTo>
                      <a:moveTo>
                        <a:pt x="987707" y="3556656"/>
                      </a:moveTo>
                      <a:lnTo>
                        <a:pt x="990280" y="3556656"/>
                      </a:lnTo>
                      <a:lnTo>
                        <a:pt x="991567" y="3552281"/>
                      </a:lnTo>
                      <a:moveTo>
                        <a:pt x="1000575" y="3506345"/>
                      </a:moveTo>
                      <a:lnTo>
                        <a:pt x="1000575" y="3515095"/>
                      </a:lnTo>
                      <a:moveTo>
                        <a:pt x="979991" y="3666019"/>
                      </a:moveTo>
                      <a:cubicBezTo>
                        <a:pt x="977417" y="3661644"/>
                        <a:pt x="974843" y="3657269"/>
                        <a:pt x="972269" y="3652899"/>
                      </a:cubicBezTo>
                      <a:moveTo>
                        <a:pt x="967122" y="3637585"/>
                      </a:moveTo>
                      <a:cubicBezTo>
                        <a:pt x="969540" y="3641660"/>
                        <a:pt x="972677" y="3646759"/>
                        <a:pt x="972269" y="3652899"/>
                      </a:cubicBezTo>
                      <a:moveTo>
                        <a:pt x="978704" y="3714138"/>
                      </a:moveTo>
                      <a:lnTo>
                        <a:pt x="979991" y="3707580"/>
                      </a:lnTo>
                      <a:lnTo>
                        <a:pt x="981277" y="3707580"/>
                      </a:lnTo>
                      <a:moveTo>
                        <a:pt x="967122" y="3637585"/>
                      </a:moveTo>
                      <a:cubicBezTo>
                        <a:pt x="969964" y="3635611"/>
                        <a:pt x="966827" y="3630266"/>
                        <a:pt x="969696" y="3628834"/>
                      </a:cubicBezTo>
                      <a:moveTo>
                        <a:pt x="970982" y="3626646"/>
                      </a:moveTo>
                      <a:lnTo>
                        <a:pt x="972269" y="3624458"/>
                      </a:lnTo>
                      <a:moveTo>
                        <a:pt x="972269" y="3624458"/>
                      </a:moveTo>
                      <a:lnTo>
                        <a:pt x="976130" y="3617901"/>
                      </a:lnTo>
                      <a:moveTo>
                        <a:pt x="982559" y="3698829"/>
                      </a:moveTo>
                      <a:cubicBezTo>
                        <a:pt x="985712" y="3689414"/>
                        <a:pt x="983803" y="3675628"/>
                        <a:pt x="979991" y="3666019"/>
                      </a:cubicBezTo>
                      <a:moveTo>
                        <a:pt x="981277" y="3707580"/>
                      </a:moveTo>
                      <a:lnTo>
                        <a:pt x="981277" y="3705392"/>
                      </a:lnTo>
                      <a:lnTo>
                        <a:pt x="982559" y="3698829"/>
                      </a:lnTo>
                      <a:moveTo>
                        <a:pt x="969696" y="3628834"/>
                      </a:moveTo>
                      <a:lnTo>
                        <a:pt x="970982" y="3626646"/>
                      </a:lnTo>
                      <a:moveTo>
                        <a:pt x="972269" y="3650711"/>
                      </a:moveTo>
                      <a:lnTo>
                        <a:pt x="972269" y="3652899"/>
                      </a:lnTo>
                      <a:moveTo>
                        <a:pt x="977417" y="3714138"/>
                      </a:moveTo>
                      <a:lnTo>
                        <a:pt x="978704" y="3714138"/>
                      </a:lnTo>
                      <a:moveTo>
                        <a:pt x="979991" y="3611338"/>
                      </a:moveTo>
                      <a:lnTo>
                        <a:pt x="977417" y="3613525"/>
                      </a:lnTo>
                      <a:lnTo>
                        <a:pt x="976130" y="3617901"/>
                      </a:lnTo>
                      <a:moveTo>
                        <a:pt x="934950" y="2771413"/>
                      </a:moveTo>
                      <a:cubicBezTo>
                        <a:pt x="937068" y="2759606"/>
                        <a:pt x="927931" y="2753643"/>
                        <a:pt x="924655" y="2747348"/>
                      </a:cubicBezTo>
                      <a:moveTo>
                        <a:pt x="936236" y="2775788"/>
                      </a:moveTo>
                      <a:lnTo>
                        <a:pt x="934950" y="2771413"/>
                      </a:lnTo>
                      <a:moveTo>
                        <a:pt x="918220" y="2734227"/>
                      </a:moveTo>
                      <a:cubicBezTo>
                        <a:pt x="919084" y="2740270"/>
                        <a:pt x="924092" y="2739916"/>
                        <a:pt x="924655" y="2747348"/>
                      </a:cubicBezTo>
                      <a:moveTo>
                        <a:pt x="938810" y="2780158"/>
                      </a:moveTo>
                      <a:lnTo>
                        <a:pt x="937524" y="2777970"/>
                      </a:lnTo>
                      <a:lnTo>
                        <a:pt x="936236" y="2775788"/>
                      </a:lnTo>
                      <a:moveTo>
                        <a:pt x="918220" y="2734227"/>
                      </a:moveTo>
                      <a:lnTo>
                        <a:pt x="915647" y="2732040"/>
                      </a:lnTo>
                      <a:moveTo>
                        <a:pt x="947819" y="2845778"/>
                      </a:moveTo>
                      <a:lnTo>
                        <a:pt x="950392" y="2852341"/>
                      </a:lnTo>
                      <a:moveTo>
                        <a:pt x="950392" y="2854529"/>
                      </a:moveTo>
                      <a:lnTo>
                        <a:pt x="951679" y="2858904"/>
                      </a:lnTo>
                      <a:moveTo>
                        <a:pt x="942671" y="2812968"/>
                      </a:moveTo>
                      <a:lnTo>
                        <a:pt x="945540" y="2829231"/>
                      </a:lnTo>
                      <a:lnTo>
                        <a:pt x="946532" y="2834845"/>
                      </a:lnTo>
                      <a:moveTo>
                        <a:pt x="950392" y="2852341"/>
                      </a:moveTo>
                      <a:lnTo>
                        <a:pt x="950392" y="2854529"/>
                      </a:lnTo>
                      <a:moveTo>
                        <a:pt x="951679" y="2858904"/>
                      </a:moveTo>
                      <a:lnTo>
                        <a:pt x="951679" y="2863280"/>
                      </a:lnTo>
                      <a:moveTo>
                        <a:pt x="946532" y="2834845"/>
                      </a:moveTo>
                      <a:lnTo>
                        <a:pt x="947819" y="2845778"/>
                      </a:lnTo>
                      <a:moveTo>
                        <a:pt x="947819" y="2839215"/>
                      </a:moveTo>
                      <a:lnTo>
                        <a:pt x="946532" y="2834845"/>
                      </a:lnTo>
                      <a:moveTo>
                        <a:pt x="950392" y="2854529"/>
                      </a:moveTo>
                      <a:lnTo>
                        <a:pt x="950392" y="2852341"/>
                      </a:lnTo>
                      <a:moveTo>
                        <a:pt x="949105" y="2856717"/>
                      </a:moveTo>
                      <a:lnTo>
                        <a:pt x="950392" y="2854529"/>
                      </a:lnTo>
                      <a:lnTo>
                        <a:pt x="950392" y="2852341"/>
                      </a:lnTo>
                      <a:moveTo>
                        <a:pt x="951679" y="2858904"/>
                      </a:moveTo>
                      <a:lnTo>
                        <a:pt x="950392" y="2856717"/>
                      </a:lnTo>
                      <a:lnTo>
                        <a:pt x="949105" y="2856717"/>
                      </a:lnTo>
                      <a:moveTo>
                        <a:pt x="938810" y="2780158"/>
                      </a:moveTo>
                      <a:cubicBezTo>
                        <a:pt x="946392" y="2789005"/>
                        <a:pt x="933743" y="2802539"/>
                        <a:pt x="942671" y="2812968"/>
                      </a:cubicBezTo>
                      <a:moveTo>
                        <a:pt x="951679" y="2863280"/>
                      </a:moveTo>
                      <a:lnTo>
                        <a:pt x="952966" y="2867650"/>
                      </a:lnTo>
                      <a:lnTo>
                        <a:pt x="955540" y="2882964"/>
                      </a:lnTo>
                      <a:moveTo>
                        <a:pt x="960688" y="2913586"/>
                      </a:moveTo>
                      <a:cubicBezTo>
                        <a:pt x="962596" y="2917221"/>
                        <a:pt x="965427" y="2920707"/>
                        <a:pt x="968408" y="2920149"/>
                      </a:cubicBezTo>
                      <a:moveTo>
                        <a:pt x="960688" y="2913586"/>
                      </a:moveTo>
                      <a:cubicBezTo>
                        <a:pt x="958612" y="2912557"/>
                        <a:pt x="959652" y="2909334"/>
                        <a:pt x="959400" y="2907023"/>
                      </a:cubicBezTo>
                      <a:moveTo>
                        <a:pt x="968408" y="2920149"/>
                      </a:moveTo>
                      <a:lnTo>
                        <a:pt x="970982" y="2924525"/>
                      </a:lnTo>
                      <a:moveTo>
                        <a:pt x="961974" y="2924525"/>
                      </a:moveTo>
                      <a:lnTo>
                        <a:pt x="960688" y="2928895"/>
                      </a:lnTo>
                      <a:moveTo>
                        <a:pt x="960688" y="2928895"/>
                      </a:moveTo>
                      <a:lnTo>
                        <a:pt x="960688" y="2933270"/>
                      </a:lnTo>
                      <a:moveTo>
                        <a:pt x="960688" y="2913586"/>
                      </a:moveTo>
                      <a:lnTo>
                        <a:pt x="961974" y="2920149"/>
                      </a:lnTo>
                      <a:lnTo>
                        <a:pt x="961974" y="2924525"/>
                      </a:lnTo>
                      <a:moveTo>
                        <a:pt x="960688" y="2933270"/>
                      </a:moveTo>
                      <a:lnTo>
                        <a:pt x="961974" y="2937645"/>
                      </a:lnTo>
                      <a:moveTo>
                        <a:pt x="968408" y="2920149"/>
                      </a:moveTo>
                      <a:lnTo>
                        <a:pt x="969696" y="2922337"/>
                      </a:lnTo>
                      <a:lnTo>
                        <a:pt x="970982" y="2922337"/>
                      </a:lnTo>
                      <a:moveTo>
                        <a:pt x="955540" y="2882964"/>
                      </a:moveTo>
                      <a:lnTo>
                        <a:pt x="958167" y="2899345"/>
                      </a:lnTo>
                      <a:lnTo>
                        <a:pt x="959400" y="2907023"/>
                      </a:lnTo>
                      <a:moveTo>
                        <a:pt x="398353" y="1721506"/>
                      </a:moveTo>
                      <a:lnTo>
                        <a:pt x="399640" y="1725876"/>
                      </a:lnTo>
                      <a:moveTo>
                        <a:pt x="390631" y="1697442"/>
                      </a:moveTo>
                      <a:cubicBezTo>
                        <a:pt x="390573" y="1708857"/>
                        <a:pt x="396171" y="1712461"/>
                        <a:pt x="398353" y="1721506"/>
                      </a:cubicBezTo>
                      <a:moveTo>
                        <a:pt x="388058" y="1695254"/>
                      </a:moveTo>
                      <a:lnTo>
                        <a:pt x="390631" y="1697442"/>
                      </a:lnTo>
                      <a:moveTo>
                        <a:pt x="399640" y="1725876"/>
                      </a:moveTo>
                      <a:lnTo>
                        <a:pt x="400926" y="1732440"/>
                      </a:lnTo>
                      <a:moveTo>
                        <a:pt x="400926" y="1732440"/>
                      </a:moveTo>
                      <a:cubicBezTo>
                        <a:pt x="402557" y="1741920"/>
                        <a:pt x="408390" y="1744676"/>
                        <a:pt x="412509" y="1749941"/>
                      </a:cubicBezTo>
                      <a:moveTo>
                        <a:pt x="354599" y="1644948"/>
                      </a:moveTo>
                      <a:cubicBezTo>
                        <a:pt x="352717" y="1642315"/>
                        <a:pt x="351339" y="1638830"/>
                        <a:pt x="349457" y="1636197"/>
                      </a:cubicBezTo>
                      <a:moveTo>
                        <a:pt x="354599" y="1644948"/>
                      </a:moveTo>
                      <a:lnTo>
                        <a:pt x="357173" y="1649323"/>
                      </a:lnTo>
                      <a:lnTo>
                        <a:pt x="358459" y="1651511"/>
                      </a:lnTo>
                      <a:moveTo>
                        <a:pt x="388058" y="1693072"/>
                      </a:moveTo>
                      <a:lnTo>
                        <a:pt x="385484" y="1686509"/>
                      </a:lnTo>
                      <a:lnTo>
                        <a:pt x="380337" y="1677758"/>
                      </a:lnTo>
                      <a:moveTo>
                        <a:pt x="344309" y="1629639"/>
                      </a:moveTo>
                      <a:lnTo>
                        <a:pt x="349457" y="1636197"/>
                      </a:lnTo>
                      <a:moveTo>
                        <a:pt x="364894" y="1658074"/>
                      </a:moveTo>
                      <a:lnTo>
                        <a:pt x="368754" y="1664637"/>
                      </a:lnTo>
                      <a:lnTo>
                        <a:pt x="371328" y="1669007"/>
                      </a:lnTo>
                      <a:moveTo>
                        <a:pt x="358459" y="1651511"/>
                      </a:moveTo>
                      <a:lnTo>
                        <a:pt x="364894" y="1658074"/>
                      </a:lnTo>
                      <a:moveTo>
                        <a:pt x="371328" y="1669007"/>
                      </a:moveTo>
                      <a:lnTo>
                        <a:pt x="377763" y="1673383"/>
                      </a:lnTo>
                      <a:lnTo>
                        <a:pt x="380337" y="1677758"/>
                      </a:lnTo>
                      <a:moveTo>
                        <a:pt x="388058" y="1693072"/>
                      </a:moveTo>
                      <a:lnTo>
                        <a:pt x="388058" y="1695254"/>
                      </a:lnTo>
                      <a:moveTo>
                        <a:pt x="341735" y="1627452"/>
                      </a:moveTo>
                      <a:lnTo>
                        <a:pt x="344309" y="1629639"/>
                      </a:lnTo>
                      <a:moveTo>
                        <a:pt x="306990" y="1544335"/>
                      </a:moveTo>
                      <a:cubicBezTo>
                        <a:pt x="306470" y="1539214"/>
                        <a:pt x="309124" y="1535011"/>
                        <a:pt x="310850" y="1531209"/>
                      </a:cubicBezTo>
                      <a:moveTo>
                        <a:pt x="341735" y="1627452"/>
                      </a:moveTo>
                      <a:cubicBezTo>
                        <a:pt x="340464" y="1623339"/>
                        <a:pt x="336502" y="1624749"/>
                        <a:pt x="336588" y="1618701"/>
                      </a:cubicBezTo>
                      <a:moveTo>
                        <a:pt x="309563" y="1557456"/>
                      </a:moveTo>
                      <a:cubicBezTo>
                        <a:pt x="307917" y="1564909"/>
                        <a:pt x="314362" y="1566035"/>
                        <a:pt x="314711" y="1572770"/>
                      </a:cubicBezTo>
                      <a:moveTo>
                        <a:pt x="335301" y="1616513"/>
                      </a:moveTo>
                      <a:lnTo>
                        <a:pt x="336588" y="1618701"/>
                      </a:lnTo>
                      <a:moveTo>
                        <a:pt x="314711" y="1572770"/>
                      </a:moveTo>
                      <a:lnTo>
                        <a:pt x="317285" y="1574958"/>
                      </a:lnTo>
                      <a:moveTo>
                        <a:pt x="336588" y="1601205"/>
                      </a:moveTo>
                      <a:cubicBezTo>
                        <a:pt x="337365" y="1606663"/>
                        <a:pt x="334620" y="1611060"/>
                        <a:pt x="335301" y="1616513"/>
                      </a:cubicBezTo>
                      <a:moveTo>
                        <a:pt x="317285" y="1574958"/>
                      </a:moveTo>
                      <a:lnTo>
                        <a:pt x="325413" y="1584824"/>
                      </a:lnTo>
                      <a:lnTo>
                        <a:pt x="326293" y="1585891"/>
                      </a:lnTo>
                      <a:moveTo>
                        <a:pt x="326293" y="1585891"/>
                      </a:moveTo>
                      <a:cubicBezTo>
                        <a:pt x="327955" y="1592593"/>
                        <a:pt x="336545" y="1593049"/>
                        <a:pt x="336588" y="1601205"/>
                      </a:cubicBezTo>
                      <a:moveTo>
                        <a:pt x="306990" y="1544335"/>
                      </a:moveTo>
                      <a:lnTo>
                        <a:pt x="308276" y="1548705"/>
                      </a:lnTo>
                      <a:lnTo>
                        <a:pt x="309563" y="1557456"/>
                      </a:lnTo>
                      <a:moveTo>
                        <a:pt x="193749" y="1004066"/>
                      </a:moveTo>
                      <a:lnTo>
                        <a:pt x="193749" y="997508"/>
                      </a:lnTo>
                      <a:lnTo>
                        <a:pt x="191176" y="986569"/>
                      </a:lnTo>
                      <a:moveTo>
                        <a:pt x="191176" y="986569"/>
                      </a:moveTo>
                      <a:lnTo>
                        <a:pt x="189889" y="973449"/>
                      </a:lnTo>
                      <a:moveTo>
                        <a:pt x="198897" y="1032506"/>
                      </a:moveTo>
                      <a:lnTo>
                        <a:pt x="201471" y="1036876"/>
                      </a:lnTo>
                      <a:lnTo>
                        <a:pt x="204045" y="1041251"/>
                      </a:lnTo>
                      <a:moveTo>
                        <a:pt x="193749" y="1004066"/>
                      </a:moveTo>
                      <a:cubicBezTo>
                        <a:pt x="195412" y="1013530"/>
                        <a:pt x="195905" y="1023862"/>
                        <a:pt x="198897" y="1032506"/>
                      </a:cubicBezTo>
                      <a:moveTo>
                        <a:pt x="201471" y="1106871"/>
                      </a:moveTo>
                      <a:cubicBezTo>
                        <a:pt x="202886" y="1104110"/>
                        <a:pt x="204956" y="1102153"/>
                        <a:pt x="205332" y="1098121"/>
                      </a:cubicBezTo>
                      <a:moveTo>
                        <a:pt x="205332" y="1098121"/>
                      </a:moveTo>
                      <a:cubicBezTo>
                        <a:pt x="205980" y="1094045"/>
                        <a:pt x="202688" y="1091552"/>
                        <a:pt x="204045" y="1087187"/>
                      </a:cubicBezTo>
                      <a:moveTo>
                        <a:pt x="207905" y="1069686"/>
                      </a:moveTo>
                      <a:cubicBezTo>
                        <a:pt x="211701" y="1061450"/>
                        <a:pt x="208967" y="1047332"/>
                        <a:pt x="204045" y="1041251"/>
                      </a:cubicBezTo>
                      <a:moveTo>
                        <a:pt x="204045" y="1087187"/>
                      </a:moveTo>
                      <a:cubicBezTo>
                        <a:pt x="202543" y="1078769"/>
                        <a:pt x="206152" y="1076313"/>
                        <a:pt x="207905" y="1069686"/>
                      </a:cubicBezTo>
                      <a:moveTo>
                        <a:pt x="198897" y="1152808"/>
                      </a:moveTo>
                      <a:cubicBezTo>
                        <a:pt x="203256" y="1159194"/>
                        <a:pt x="210291" y="1171714"/>
                        <a:pt x="211766" y="1181242"/>
                      </a:cubicBezTo>
                      <a:moveTo>
                        <a:pt x="200184" y="1128743"/>
                      </a:moveTo>
                      <a:cubicBezTo>
                        <a:pt x="200897" y="1123831"/>
                        <a:pt x="204688" y="1125467"/>
                        <a:pt x="201471" y="1119997"/>
                      </a:cubicBezTo>
                      <a:moveTo>
                        <a:pt x="220774" y="1205301"/>
                      </a:moveTo>
                      <a:cubicBezTo>
                        <a:pt x="221010" y="1195746"/>
                        <a:pt x="215267" y="1187650"/>
                        <a:pt x="211766" y="1181242"/>
                      </a:cubicBezTo>
                      <a:moveTo>
                        <a:pt x="223348" y="1211865"/>
                      </a:moveTo>
                      <a:cubicBezTo>
                        <a:pt x="223954" y="1208342"/>
                        <a:pt x="225846" y="1210101"/>
                        <a:pt x="227208" y="1209677"/>
                      </a:cubicBezTo>
                      <a:moveTo>
                        <a:pt x="196323" y="1148432"/>
                      </a:moveTo>
                      <a:cubicBezTo>
                        <a:pt x="192763" y="1148679"/>
                        <a:pt x="192377" y="1137547"/>
                        <a:pt x="195036" y="1135306"/>
                      </a:cubicBezTo>
                      <a:moveTo>
                        <a:pt x="220774" y="1209677"/>
                      </a:moveTo>
                      <a:lnTo>
                        <a:pt x="220774" y="1205301"/>
                      </a:lnTo>
                      <a:moveTo>
                        <a:pt x="195036" y="1135306"/>
                      </a:moveTo>
                      <a:lnTo>
                        <a:pt x="196323" y="1133118"/>
                      </a:lnTo>
                      <a:lnTo>
                        <a:pt x="200184" y="1128743"/>
                      </a:lnTo>
                      <a:moveTo>
                        <a:pt x="201471" y="1119997"/>
                      </a:moveTo>
                      <a:cubicBezTo>
                        <a:pt x="200227" y="1117306"/>
                        <a:pt x="198838" y="1111080"/>
                        <a:pt x="201471" y="1109059"/>
                      </a:cubicBezTo>
                      <a:moveTo>
                        <a:pt x="198897" y="1152808"/>
                      </a:moveTo>
                      <a:lnTo>
                        <a:pt x="196323" y="1148432"/>
                      </a:lnTo>
                      <a:moveTo>
                        <a:pt x="220774" y="1211865"/>
                      </a:moveTo>
                      <a:lnTo>
                        <a:pt x="220774" y="1209677"/>
                      </a:lnTo>
                      <a:moveTo>
                        <a:pt x="201471" y="1109059"/>
                      </a:moveTo>
                      <a:lnTo>
                        <a:pt x="201471" y="1106871"/>
                      </a:lnTo>
                      <a:moveTo>
                        <a:pt x="222061" y="1220610"/>
                      </a:moveTo>
                      <a:lnTo>
                        <a:pt x="222061" y="1218422"/>
                      </a:lnTo>
                      <a:lnTo>
                        <a:pt x="222061" y="1216235"/>
                      </a:lnTo>
                      <a:moveTo>
                        <a:pt x="263241" y="1314665"/>
                      </a:moveTo>
                      <a:lnTo>
                        <a:pt x="261954" y="1312477"/>
                      </a:lnTo>
                      <a:lnTo>
                        <a:pt x="259380" y="1305914"/>
                      </a:lnTo>
                      <a:moveTo>
                        <a:pt x="220774" y="1211865"/>
                      </a:moveTo>
                      <a:lnTo>
                        <a:pt x="222061" y="1214047"/>
                      </a:lnTo>
                      <a:lnTo>
                        <a:pt x="222061" y="1216235"/>
                      </a:lnTo>
                      <a:moveTo>
                        <a:pt x="222061" y="1220610"/>
                      </a:moveTo>
                      <a:lnTo>
                        <a:pt x="222061" y="1216235"/>
                      </a:lnTo>
                      <a:moveTo>
                        <a:pt x="224635" y="1255608"/>
                      </a:moveTo>
                      <a:lnTo>
                        <a:pt x="224635" y="1259983"/>
                      </a:lnTo>
                      <a:lnTo>
                        <a:pt x="224635" y="1262171"/>
                      </a:lnTo>
                      <a:moveTo>
                        <a:pt x="252946" y="1299356"/>
                      </a:moveTo>
                      <a:cubicBezTo>
                        <a:pt x="235932" y="1303571"/>
                        <a:pt x="234651" y="1274332"/>
                        <a:pt x="224635" y="1262171"/>
                      </a:cubicBezTo>
                      <a:moveTo>
                        <a:pt x="224635" y="1255608"/>
                      </a:moveTo>
                      <a:lnTo>
                        <a:pt x="225921" y="1246857"/>
                      </a:lnTo>
                      <a:moveTo>
                        <a:pt x="223348" y="1222798"/>
                      </a:moveTo>
                      <a:lnTo>
                        <a:pt x="222061" y="1220610"/>
                      </a:lnTo>
                      <a:moveTo>
                        <a:pt x="225921" y="1246857"/>
                      </a:moveTo>
                      <a:lnTo>
                        <a:pt x="225921" y="1244669"/>
                      </a:lnTo>
                      <a:moveTo>
                        <a:pt x="225921" y="1244669"/>
                      </a:moveTo>
                      <a:cubicBezTo>
                        <a:pt x="227085" y="1236835"/>
                        <a:pt x="223444" y="1230412"/>
                        <a:pt x="223348" y="1222798"/>
                      </a:cubicBezTo>
                      <a:moveTo>
                        <a:pt x="259380" y="1305914"/>
                      </a:moveTo>
                      <a:lnTo>
                        <a:pt x="256807" y="1303732"/>
                      </a:lnTo>
                      <a:lnTo>
                        <a:pt x="252946" y="1299356"/>
                      </a:lnTo>
                      <a:moveTo>
                        <a:pt x="222061" y="1216235"/>
                      </a:moveTo>
                      <a:lnTo>
                        <a:pt x="222061" y="1214047"/>
                      </a:lnTo>
                      <a:lnTo>
                        <a:pt x="223348" y="1211865"/>
                      </a:lnTo>
                      <a:moveTo>
                        <a:pt x="263241" y="1380285"/>
                      </a:moveTo>
                      <a:lnTo>
                        <a:pt x="261954" y="1378097"/>
                      </a:lnTo>
                      <a:moveTo>
                        <a:pt x="263241" y="1316853"/>
                      </a:moveTo>
                      <a:cubicBezTo>
                        <a:pt x="266158" y="1320858"/>
                        <a:pt x="268131" y="1326440"/>
                        <a:pt x="269670" y="1332166"/>
                      </a:cubicBezTo>
                      <a:moveTo>
                        <a:pt x="263241" y="1380285"/>
                      </a:moveTo>
                      <a:lnTo>
                        <a:pt x="265809" y="1382473"/>
                      </a:lnTo>
                      <a:lnTo>
                        <a:pt x="267096" y="1384660"/>
                      </a:lnTo>
                      <a:moveTo>
                        <a:pt x="259380" y="1371534"/>
                      </a:moveTo>
                      <a:cubicBezTo>
                        <a:pt x="258823" y="1360086"/>
                        <a:pt x="258045" y="1349684"/>
                        <a:pt x="265809" y="1345287"/>
                      </a:cubicBezTo>
                      <a:moveTo>
                        <a:pt x="259380" y="1371534"/>
                      </a:moveTo>
                      <a:cubicBezTo>
                        <a:pt x="260903" y="1374746"/>
                        <a:pt x="262818" y="1377749"/>
                        <a:pt x="263241" y="1380285"/>
                      </a:cubicBezTo>
                      <a:moveTo>
                        <a:pt x="269670" y="1399969"/>
                      </a:moveTo>
                      <a:lnTo>
                        <a:pt x="268383" y="1395594"/>
                      </a:lnTo>
                      <a:lnTo>
                        <a:pt x="268383" y="1391223"/>
                      </a:lnTo>
                      <a:moveTo>
                        <a:pt x="267096" y="1389036"/>
                      </a:moveTo>
                      <a:lnTo>
                        <a:pt x="268383" y="1391223"/>
                      </a:lnTo>
                      <a:moveTo>
                        <a:pt x="276104" y="1410907"/>
                      </a:moveTo>
                      <a:lnTo>
                        <a:pt x="272244" y="1404344"/>
                      </a:lnTo>
                      <a:lnTo>
                        <a:pt x="269670" y="1399969"/>
                      </a:lnTo>
                      <a:moveTo>
                        <a:pt x="265809" y="1345287"/>
                      </a:moveTo>
                      <a:lnTo>
                        <a:pt x="268383" y="1340912"/>
                      </a:lnTo>
                      <a:lnTo>
                        <a:pt x="269670" y="1336536"/>
                      </a:lnTo>
                      <a:moveTo>
                        <a:pt x="269670" y="1336536"/>
                      </a:moveTo>
                      <a:lnTo>
                        <a:pt x="269670" y="1334354"/>
                      </a:lnTo>
                      <a:lnTo>
                        <a:pt x="269670" y="1332166"/>
                      </a:lnTo>
                      <a:moveTo>
                        <a:pt x="268383" y="1389036"/>
                      </a:moveTo>
                      <a:lnTo>
                        <a:pt x="267096" y="1384660"/>
                      </a:lnTo>
                      <a:moveTo>
                        <a:pt x="268383" y="1391223"/>
                      </a:moveTo>
                      <a:lnTo>
                        <a:pt x="268383" y="1389036"/>
                      </a:lnTo>
                      <a:moveTo>
                        <a:pt x="265809" y="1384660"/>
                      </a:moveTo>
                      <a:lnTo>
                        <a:pt x="267096" y="1389036"/>
                      </a:lnTo>
                      <a:moveTo>
                        <a:pt x="263241" y="1380285"/>
                      </a:moveTo>
                      <a:lnTo>
                        <a:pt x="265809" y="1382473"/>
                      </a:lnTo>
                      <a:lnTo>
                        <a:pt x="265809" y="1384660"/>
                      </a:lnTo>
                      <a:moveTo>
                        <a:pt x="263241" y="1316853"/>
                      </a:moveTo>
                      <a:lnTo>
                        <a:pt x="263241" y="1314665"/>
                      </a:lnTo>
                      <a:moveTo>
                        <a:pt x="164157" y="866268"/>
                      </a:moveTo>
                      <a:lnTo>
                        <a:pt x="161583" y="868455"/>
                      </a:lnTo>
                      <a:lnTo>
                        <a:pt x="160296" y="870643"/>
                      </a:lnTo>
                      <a:moveTo>
                        <a:pt x="168017" y="864080"/>
                      </a:moveTo>
                      <a:lnTo>
                        <a:pt x="164157" y="866268"/>
                      </a:lnTo>
                      <a:moveTo>
                        <a:pt x="174446" y="899078"/>
                      </a:moveTo>
                      <a:cubicBezTo>
                        <a:pt x="169438" y="890112"/>
                        <a:pt x="163224" y="882354"/>
                        <a:pt x="160296" y="870643"/>
                      </a:cubicBezTo>
                      <a:moveTo>
                        <a:pt x="160296" y="870643"/>
                      </a:moveTo>
                      <a:lnTo>
                        <a:pt x="159009" y="870643"/>
                      </a:lnTo>
                      <a:moveTo>
                        <a:pt x="159009" y="870643"/>
                      </a:moveTo>
                      <a:lnTo>
                        <a:pt x="157722" y="868455"/>
                      </a:lnTo>
                      <a:moveTo>
                        <a:pt x="189889" y="973449"/>
                      </a:moveTo>
                      <a:cubicBezTo>
                        <a:pt x="190790" y="964612"/>
                        <a:pt x="187310" y="956580"/>
                        <a:pt x="186028" y="949384"/>
                      </a:cubicBezTo>
                      <a:moveTo>
                        <a:pt x="186028" y="949384"/>
                      </a:moveTo>
                      <a:lnTo>
                        <a:pt x="184741" y="945009"/>
                      </a:lnTo>
                      <a:lnTo>
                        <a:pt x="183454" y="945009"/>
                      </a:lnTo>
                      <a:moveTo>
                        <a:pt x="179594" y="938451"/>
                      </a:moveTo>
                      <a:lnTo>
                        <a:pt x="175733" y="927512"/>
                      </a:lnTo>
                      <a:moveTo>
                        <a:pt x="183454" y="945009"/>
                      </a:moveTo>
                      <a:lnTo>
                        <a:pt x="179594" y="938451"/>
                      </a:lnTo>
                      <a:moveTo>
                        <a:pt x="175733" y="927512"/>
                      </a:moveTo>
                      <a:cubicBezTo>
                        <a:pt x="175390" y="920520"/>
                        <a:pt x="168071" y="919893"/>
                        <a:pt x="174446" y="910016"/>
                      </a:cubicBezTo>
                      <a:moveTo>
                        <a:pt x="174446" y="910016"/>
                      </a:moveTo>
                      <a:lnTo>
                        <a:pt x="174446" y="905641"/>
                      </a:lnTo>
                      <a:lnTo>
                        <a:pt x="174446" y="899078"/>
                      </a:lnTo>
                      <a:moveTo>
                        <a:pt x="92091" y="61340"/>
                      </a:moveTo>
                      <a:lnTo>
                        <a:pt x="95952" y="65716"/>
                      </a:lnTo>
                      <a:moveTo>
                        <a:pt x="95952" y="65716"/>
                      </a:moveTo>
                      <a:lnTo>
                        <a:pt x="98526" y="70091"/>
                      </a:lnTo>
                      <a:moveTo>
                        <a:pt x="97239" y="126961"/>
                      </a:moveTo>
                      <a:cubicBezTo>
                        <a:pt x="102226" y="120848"/>
                        <a:pt x="97888" y="108188"/>
                        <a:pt x="101099" y="100714"/>
                      </a:cubicBezTo>
                      <a:moveTo>
                        <a:pt x="93378" y="137894"/>
                      </a:moveTo>
                      <a:lnTo>
                        <a:pt x="95952" y="131336"/>
                      </a:lnTo>
                      <a:lnTo>
                        <a:pt x="97239" y="126961"/>
                      </a:lnTo>
                      <a:moveTo>
                        <a:pt x="99813" y="81024"/>
                      </a:moveTo>
                      <a:lnTo>
                        <a:pt x="100917" y="97899"/>
                      </a:lnTo>
                      <a:lnTo>
                        <a:pt x="101099" y="100714"/>
                      </a:lnTo>
                      <a:moveTo>
                        <a:pt x="93378" y="137894"/>
                      </a:moveTo>
                      <a:lnTo>
                        <a:pt x="93378" y="151020"/>
                      </a:lnTo>
                      <a:moveTo>
                        <a:pt x="93378" y="151020"/>
                      </a:moveTo>
                      <a:lnTo>
                        <a:pt x="94665" y="155395"/>
                      </a:lnTo>
                      <a:lnTo>
                        <a:pt x="94665" y="159771"/>
                      </a:lnTo>
                      <a:moveTo>
                        <a:pt x="98526" y="70091"/>
                      </a:moveTo>
                      <a:lnTo>
                        <a:pt x="99813" y="74461"/>
                      </a:lnTo>
                      <a:lnTo>
                        <a:pt x="99813" y="81024"/>
                      </a:lnTo>
                      <a:moveTo>
                        <a:pt x="94665" y="159771"/>
                      </a:moveTo>
                      <a:lnTo>
                        <a:pt x="99813" y="172891"/>
                      </a:lnTo>
                      <a:moveTo>
                        <a:pt x="108821" y="223198"/>
                      </a:moveTo>
                      <a:cubicBezTo>
                        <a:pt x="104510" y="219498"/>
                        <a:pt x="97995" y="210270"/>
                        <a:pt x="102386" y="201326"/>
                      </a:cubicBezTo>
                      <a:moveTo>
                        <a:pt x="102386" y="201326"/>
                      </a:moveTo>
                      <a:lnTo>
                        <a:pt x="103673" y="196951"/>
                      </a:lnTo>
                      <a:moveTo>
                        <a:pt x="103673" y="196951"/>
                      </a:moveTo>
                      <a:cubicBezTo>
                        <a:pt x="107078" y="195830"/>
                        <a:pt x="106092" y="191610"/>
                        <a:pt x="106247" y="188205"/>
                      </a:cubicBezTo>
                      <a:moveTo>
                        <a:pt x="115255" y="262571"/>
                      </a:moveTo>
                      <a:lnTo>
                        <a:pt x="115255" y="256008"/>
                      </a:lnTo>
                      <a:moveTo>
                        <a:pt x="115255" y="256008"/>
                      </a:moveTo>
                      <a:lnTo>
                        <a:pt x="116542" y="240699"/>
                      </a:lnTo>
                      <a:lnTo>
                        <a:pt x="116542" y="238512"/>
                      </a:lnTo>
                      <a:moveTo>
                        <a:pt x="116542" y="238512"/>
                      </a:moveTo>
                      <a:cubicBezTo>
                        <a:pt x="117089" y="232206"/>
                        <a:pt x="111287" y="227246"/>
                        <a:pt x="108821" y="223198"/>
                      </a:cubicBezTo>
                      <a:moveTo>
                        <a:pt x="116542" y="277885"/>
                      </a:moveTo>
                      <a:lnTo>
                        <a:pt x="116542" y="275697"/>
                      </a:lnTo>
                      <a:lnTo>
                        <a:pt x="115255" y="262571"/>
                      </a:lnTo>
                      <a:moveTo>
                        <a:pt x="106247" y="188205"/>
                      </a:moveTo>
                      <a:lnTo>
                        <a:pt x="100445" y="174387"/>
                      </a:lnTo>
                      <a:lnTo>
                        <a:pt x="99813" y="172891"/>
                      </a:lnTo>
                      <a:moveTo>
                        <a:pt x="107534" y="291006"/>
                      </a:moveTo>
                      <a:lnTo>
                        <a:pt x="106247" y="293193"/>
                      </a:lnTo>
                      <a:lnTo>
                        <a:pt x="102386" y="308507"/>
                      </a:lnTo>
                      <a:moveTo>
                        <a:pt x="116542" y="277885"/>
                      </a:moveTo>
                      <a:cubicBezTo>
                        <a:pt x="116027" y="283906"/>
                        <a:pt x="110188" y="287231"/>
                        <a:pt x="107534" y="291006"/>
                      </a:cubicBezTo>
                      <a:moveTo>
                        <a:pt x="92091" y="341317"/>
                      </a:moveTo>
                      <a:lnTo>
                        <a:pt x="90804" y="345687"/>
                      </a:lnTo>
                      <a:moveTo>
                        <a:pt x="102386" y="308507"/>
                      </a:moveTo>
                      <a:cubicBezTo>
                        <a:pt x="98955" y="319440"/>
                        <a:pt x="95523" y="330379"/>
                        <a:pt x="92091" y="341317"/>
                      </a:cubicBezTo>
                      <a:moveTo>
                        <a:pt x="72793" y="43839"/>
                      </a:moveTo>
                      <a:cubicBezTo>
                        <a:pt x="65421" y="39399"/>
                        <a:pt x="74268" y="30412"/>
                        <a:pt x="75367" y="24155"/>
                      </a:cubicBezTo>
                      <a:moveTo>
                        <a:pt x="72793" y="43839"/>
                      </a:moveTo>
                      <a:cubicBezTo>
                        <a:pt x="76332" y="54048"/>
                        <a:pt x="86107" y="55748"/>
                        <a:pt x="92091" y="61340"/>
                      </a:cubicBezTo>
                      <a:moveTo>
                        <a:pt x="75367" y="4471"/>
                      </a:moveTo>
                      <a:lnTo>
                        <a:pt x="74080" y="2283"/>
                      </a:lnTo>
                      <a:lnTo>
                        <a:pt x="72793" y="96"/>
                      </a:lnTo>
                      <a:moveTo>
                        <a:pt x="75367" y="21967"/>
                      </a:moveTo>
                      <a:lnTo>
                        <a:pt x="75367" y="19780"/>
                      </a:lnTo>
                      <a:moveTo>
                        <a:pt x="75367" y="4471"/>
                      </a:moveTo>
                      <a:lnTo>
                        <a:pt x="76654" y="2283"/>
                      </a:lnTo>
                      <a:moveTo>
                        <a:pt x="75367" y="24155"/>
                      </a:moveTo>
                      <a:cubicBezTo>
                        <a:pt x="73437" y="26707"/>
                        <a:pt x="73437" y="19415"/>
                        <a:pt x="75367" y="21967"/>
                      </a:cubicBezTo>
                      <a:moveTo>
                        <a:pt x="75367" y="24155"/>
                      </a:moveTo>
                      <a:lnTo>
                        <a:pt x="75367" y="21967"/>
                      </a:lnTo>
                      <a:moveTo>
                        <a:pt x="75367" y="21967"/>
                      </a:moveTo>
                      <a:lnTo>
                        <a:pt x="77941" y="21967"/>
                      </a:lnTo>
                      <a:moveTo>
                        <a:pt x="77941" y="21967"/>
                      </a:moveTo>
                      <a:lnTo>
                        <a:pt x="80515" y="21967"/>
                      </a:lnTo>
                      <a:moveTo>
                        <a:pt x="75367" y="13217"/>
                      </a:moveTo>
                      <a:lnTo>
                        <a:pt x="75367" y="6659"/>
                      </a:lnTo>
                      <a:lnTo>
                        <a:pt x="75367" y="4471"/>
                      </a:lnTo>
                      <a:moveTo>
                        <a:pt x="75367" y="19780"/>
                      </a:moveTo>
                      <a:lnTo>
                        <a:pt x="75367" y="15404"/>
                      </a:lnTo>
                      <a:moveTo>
                        <a:pt x="75367" y="15404"/>
                      </a:moveTo>
                      <a:lnTo>
                        <a:pt x="75367" y="13217"/>
                      </a:lnTo>
                      <a:moveTo>
                        <a:pt x="72793" y="96"/>
                      </a:moveTo>
                      <a:lnTo>
                        <a:pt x="71507" y="96"/>
                      </a:lnTo>
                      <a:moveTo>
                        <a:pt x="77941" y="21967"/>
                      </a:moveTo>
                      <a:lnTo>
                        <a:pt x="76654" y="21967"/>
                      </a:lnTo>
                      <a:lnTo>
                        <a:pt x="75367" y="24155"/>
                      </a:lnTo>
                      <a:moveTo>
                        <a:pt x="74080" y="369752"/>
                      </a:moveTo>
                      <a:lnTo>
                        <a:pt x="71507" y="374122"/>
                      </a:lnTo>
                      <a:lnTo>
                        <a:pt x="70220" y="376310"/>
                      </a:lnTo>
                      <a:moveTo>
                        <a:pt x="74080" y="369752"/>
                      </a:moveTo>
                      <a:lnTo>
                        <a:pt x="76654" y="367564"/>
                      </a:lnTo>
                      <a:lnTo>
                        <a:pt x="79228" y="365377"/>
                      </a:lnTo>
                      <a:moveTo>
                        <a:pt x="88236" y="354438"/>
                      </a:moveTo>
                      <a:lnTo>
                        <a:pt x="85662" y="356626"/>
                      </a:lnTo>
                      <a:lnTo>
                        <a:pt x="79228" y="365377"/>
                      </a:lnTo>
                      <a:moveTo>
                        <a:pt x="90804" y="345687"/>
                      </a:moveTo>
                      <a:lnTo>
                        <a:pt x="88236" y="354438"/>
                      </a:lnTo>
                      <a:moveTo>
                        <a:pt x="70220" y="376310"/>
                      </a:moveTo>
                      <a:lnTo>
                        <a:pt x="66359" y="380685"/>
                      </a:lnTo>
                      <a:moveTo>
                        <a:pt x="52203" y="402562"/>
                      </a:moveTo>
                      <a:lnTo>
                        <a:pt x="49630" y="404744"/>
                      </a:lnTo>
                      <a:lnTo>
                        <a:pt x="47056" y="411307"/>
                      </a:lnTo>
                      <a:moveTo>
                        <a:pt x="52203" y="402562"/>
                      </a:moveTo>
                      <a:lnTo>
                        <a:pt x="53490" y="398187"/>
                      </a:lnTo>
                      <a:lnTo>
                        <a:pt x="56064" y="393811"/>
                      </a:lnTo>
                      <a:moveTo>
                        <a:pt x="21318" y="483491"/>
                      </a:moveTo>
                      <a:cubicBezTo>
                        <a:pt x="24321" y="478386"/>
                        <a:pt x="27324" y="473281"/>
                        <a:pt x="30326" y="468177"/>
                      </a:cubicBezTo>
                      <a:moveTo>
                        <a:pt x="34187" y="455056"/>
                      </a:moveTo>
                      <a:lnTo>
                        <a:pt x="34187" y="459431"/>
                      </a:lnTo>
                      <a:lnTo>
                        <a:pt x="30326" y="468177"/>
                      </a:lnTo>
                      <a:moveTo>
                        <a:pt x="30326" y="468177"/>
                      </a:moveTo>
                      <a:lnTo>
                        <a:pt x="31613" y="465989"/>
                      </a:lnTo>
                      <a:moveTo>
                        <a:pt x="47056" y="411307"/>
                      </a:moveTo>
                      <a:lnTo>
                        <a:pt x="44482" y="415683"/>
                      </a:lnTo>
                      <a:lnTo>
                        <a:pt x="40621" y="424434"/>
                      </a:lnTo>
                      <a:moveTo>
                        <a:pt x="40621" y="424434"/>
                      </a:moveTo>
                      <a:lnTo>
                        <a:pt x="35667" y="439174"/>
                      </a:lnTo>
                      <a:lnTo>
                        <a:pt x="35474" y="439742"/>
                      </a:lnTo>
                      <a:moveTo>
                        <a:pt x="35474" y="439742"/>
                      </a:moveTo>
                      <a:cubicBezTo>
                        <a:pt x="30359" y="443056"/>
                        <a:pt x="34080" y="449849"/>
                        <a:pt x="34187" y="455056"/>
                      </a:cubicBezTo>
                      <a:moveTo>
                        <a:pt x="66359" y="380685"/>
                      </a:moveTo>
                      <a:lnTo>
                        <a:pt x="58370" y="390873"/>
                      </a:lnTo>
                      <a:lnTo>
                        <a:pt x="56064" y="393811"/>
                      </a:lnTo>
                      <a:moveTo>
                        <a:pt x="13597" y="492241"/>
                      </a:moveTo>
                      <a:cubicBezTo>
                        <a:pt x="8653" y="491984"/>
                        <a:pt x="6294" y="498392"/>
                        <a:pt x="3302" y="503175"/>
                      </a:cubicBezTo>
                      <a:moveTo>
                        <a:pt x="3302" y="503175"/>
                      </a:moveTo>
                      <a:lnTo>
                        <a:pt x="2015" y="505362"/>
                      </a:lnTo>
                      <a:lnTo>
                        <a:pt x="2015" y="509738"/>
                      </a:lnTo>
                      <a:moveTo>
                        <a:pt x="21318" y="483491"/>
                      </a:moveTo>
                      <a:lnTo>
                        <a:pt x="17458" y="487866"/>
                      </a:lnTo>
                      <a:lnTo>
                        <a:pt x="13597" y="492241"/>
                      </a:lnTo>
                      <a:moveTo>
                        <a:pt x="2197" y="511829"/>
                      </a:moveTo>
                      <a:cubicBezTo>
                        <a:pt x="-10907" y="608532"/>
                        <a:pt x="37667" y="621289"/>
                        <a:pt x="66874" y="683456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046AF8F4-45A9-08DE-396E-2926FC671850}"/>
                    </a:ext>
                  </a:extLst>
                </p:cNvPr>
                <p:cNvSpPr/>
                <p:nvPr/>
              </p:nvSpPr>
              <p:spPr>
                <a:xfrm>
                  <a:off x="7207156" y="6370630"/>
                  <a:ext cx="11960" cy="89652"/>
                </a:xfrm>
                <a:custGeom>
                  <a:avLst/>
                  <a:gdLst>
                    <a:gd name="connsiteX0" fmla="*/ 11803 w 11960"/>
                    <a:gd name="connsiteY0" fmla="*/ 4439 h 89652"/>
                    <a:gd name="connsiteX1" fmla="*/ 11803 w 11960"/>
                    <a:gd name="connsiteY1" fmla="*/ 96 h 89652"/>
                    <a:gd name="connsiteX2" fmla="*/ 7942 w 11960"/>
                    <a:gd name="connsiteY2" fmla="*/ 43849 h 89652"/>
                    <a:gd name="connsiteX3" fmla="*/ 11803 w 11960"/>
                    <a:gd name="connsiteY3" fmla="*/ 19774 h 89652"/>
                    <a:gd name="connsiteX4" fmla="*/ 11803 w 11960"/>
                    <a:gd name="connsiteY4" fmla="*/ 19774 h 89652"/>
                    <a:gd name="connsiteX5" fmla="*/ 11803 w 11960"/>
                    <a:gd name="connsiteY5" fmla="*/ 15377 h 89652"/>
                    <a:gd name="connsiteX6" fmla="*/ 11803 w 11960"/>
                    <a:gd name="connsiteY6" fmla="*/ 13232 h 89652"/>
                    <a:gd name="connsiteX7" fmla="*/ 11803 w 11960"/>
                    <a:gd name="connsiteY7" fmla="*/ 13232 h 89652"/>
                    <a:gd name="connsiteX8" fmla="*/ 11803 w 11960"/>
                    <a:gd name="connsiteY8" fmla="*/ 4439 h 89652"/>
                    <a:gd name="connsiteX9" fmla="*/ 11803 w 11960"/>
                    <a:gd name="connsiteY9" fmla="*/ 4439 h 89652"/>
                    <a:gd name="connsiteX10" fmla="*/ 11803 w 11960"/>
                    <a:gd name="connsiteY10" fmla="*/ 96 h 89652"/>
                    <a:gd name="connsiteX11" fmla="*/ 6655 w 11960"/>
                    <a:gd name="connsiteY11" fmla="*/ 46048 h 89652"/>
                    <a:gd name="connsiteX12" fmla="*/ 7942 w 11960"/>
                    <a:gd name="connsiteY12" fmla="*/ 43849 h 89652"/>
                    <a:gd name="connsiteX13" fmla="*/ 1507 w 11960"/>
                    <a:gd name="connsiteY13" fmla="*/ 54788 h 89652"/>
                    <a:gd name="connsiteX14" fmla="*/ 220 w 11960"/>
                    <a:gd name="connsiteY14" fmla="*/ 67871 h 89652"/>
                    <a:gd name="connsiteX15" fmla="*/ 6655 w 11960"/>
                    <a:gd name="connsiteY15" fmla="*/ 46048 h 89652"/>
                    <a:gd name="connsiteX16" fmla="*/ 4081 w 11960"/>
                    <a:gd name="connsiteY16" fmla="*/ 50391 h 89652"/>
                    <a:gd name="connsiteX17" fmla="*/ 1507 w 11960"/>
                    <a:gd name="connsiteY17" fmla="*/ 54788 h 89652"/>
                    <a:gd name="connsiteX18" fmla="*/ 220 w 11960"/>
                    <a:gd name="connsiteY18" fmla="*/ 67871 h 89652"/>
                    <a:gd name="connsiteX19" fmla="*/ 220 w 11960"/>
                    <a:gd name="connsiteY19" fmla="*/ 74467 h 89652"/>
                    <a:gd name="connsiteX20" fmla="*/ 1507 w 11960"/>
                    <a:gd name="connsiteY20" fmla="*/ 81008 h 89652"/>
                    <a:gd name="connsiteX21" fmla="*/ 220 w 11960"/>
                    <a:gd name="connsiteY21" fmla="*/ 74467 h 89652"/>
                    <a:gd name="connsiteX22" fmla="*/ 1507 w 11960"/>
                    <a:gd name="connsiteY22" fmla="*/ 89748 h 89652"/>
                    <a:gd name="connsiteX23" fmla="*/ 2794 w 11960"/>
                    <a:gd name="connsiteY23" fmla="*/ 87603 h 89652"/>
                    <a:gd name="connsiteX24" fmla="*/ 2794 w 11960"/>
                    <a:gd name="connsiteY24" fmla="*/ 85405 h 89652"/>
                    <a:gd name="connsiteX25" fmla="*/ 2794 w 11960"/>
                    <a:gd name="connsiteY25" fmla="*/ 85405 h 89652"/>
                    <a:gd name="connsiteX26" fmla="*/ 1507 w 11960"/>
                    <a:gd name="connsiteY26" fmla="*/ 81008 h 89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1960" h="89652">
                      <a:moveTo>
                        <a:pt x="11803" y="4439"/>
                      </a:moveTo>
                      <a:lnTo>
                        <a:pt x="11803" y="96"/>
                      </a:lnTo>
                      <a:moveTo>
                        <a:pt x="7942" y="43849"/>
                      </a:moveTo>
                      <a:cubicBezTo>
                        <a:pt x="12408" y="36342"/>
                        <a:pt x="12119" y="28085"/>
                        <a:pt x="11803" y="19774"/>
                      </a:cubicBezTo>
                      <a:moveTo>
                        <a:pt x="11803" y="19774"/>
                      </a:moveTo>
                      <a:lnTo>
                        <a:pt x="11803" y="15377"/>
                      </a:lnTo>
                      <a:lnTo>
                        <a:pt x="11803" y="13232"/>
                      </a:lnTo>
                      <a:moveTo>
                        <a:pt x="11803" y="13232"/>
                      </a:moveTo>
                      <a:lnTo>
                        <a:pt x="11803" y="4439"/>
                      </a:lnTo>
                      <a:moveTo>
                        <a:pt x="11803" y="4439"/>
                      </a:moveTo>
                      <a:lnTo>
                        <a:pt x="11803" y="96"/>
                      </a:lnTo>
                      <a:moveTo>
                        <a:pt x="6655" y="46048"/>
                      </a:moveTo>
                      <a:lnTo>
                        <a:pt x="7942" y="43849"/>
                      </a:lnTo>
                      <a:moveTo>
                        <a:pt x="1507" y="54788"/>
                      </a:moveTo>
                      <a:cubicBezTo>
                        <a:pt x="2446" y="59399"/>
                        <a:pt x="-862" y="63260"/>
                        <a:pt x="220" y="67871"/>
                      </a:cubicBezTo>
                      <a:moveTo>
                        <a:pt x="6655" y="46048"/>
                      </a:moveTo>
                      <a:lnTo>
                        <a:pt x="4081" y="50391"/>
                      </a:lnTo>
                      <a:lnTo>
                        <a:pt x="1507" y="54788"/>
                      </a:lnTo>
                      <a:moveTo>
                        <a:pt x="220" y="67871"/>
                      </a:moveTo>
                      <a:cubicBezTo>
                        <a:pt x="220" y="70069"/>
                        <a:pt x="220" y="72268"/>
                        <a:pt x="220" y="74467"/>
                      </a:cubicBezTo>
                      <a:moveTo>
                        <a:pt x="1507" y="81008"/>
                      </a:moveTo>
                      <a:lnTo>
                        <a:pt x="220" y="74467"/>
                      </a:lnTo>
                      <a:moveTo>
                        <a:pt x="1507" y="89748"/>
                      </a:moveTo>
                      <a:lnTo>
                        <a:pt x="2794" y="87603"/>
                      </a:lnTo>
                      <a:lnTo>
                        <a:pt x="2794" y="85405"/>
                      </a:lnTo>
                      <a:moveTo>
                        <a:pt x="2794" y="85405"/>
                      </a:moveTo>
                      <a:lnTo>
                        <a:pt x="1507" y="81008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E4C2DFAC-E76E-13BA-5C80-FAF185629E71}"/>
                    </a:ext>
                  </a:extLst>
                </p:cNvPr>
                <p:cNvSpPr/>
                <p:nvPr/>
              </p:nvSpPr>
              <p:spPr>
                <a:xfrm>
                  <a:off x="6614162" y="4539850"/>
                  <a:ext cx="23163" cy="24059"/>
                </a:xfrm>
                <a:custGeom>
                  <a:avLst/>
                  <a:gdLst>
                    <a:gd name="connsiteX0" fmla="*/ 20590 w 23163"/>
                    <a:gd name="connsiteY0" fmla="*/ 96 h 24059"/>
                    <a:gd name="connsiteX1" fmla="*/ 19303 w 23163"/>
                    <a:gd name="connsiteY1" fmla="*/ 96 h 24059"/>
                    <a:gd name="connsiteX2" fmla="*/ 19303 w 23163"/>
                    <a:gd name="connsiteY2" fmla="*/ 2283 h 24059"/>
                    <a:gd name="connsiteX3" fmla="*/ 19303 w 23163"/>
                    <a:gd name="connsiteY3" fmla="*/ 96 h 24059"/>
                    <a:gd name="connsiteX4" fmla="*/ 18016 w 23163"/>
                    <a:gd name="connsiteY4" fmla="*/ 96 h 24059"/>
                    <a:gd name="connsiteX5" fmla="*/ 19303 w 23163"/>
                    <a:gd name="connsiteY5" fmla="*/ 96 h 24059"/>
                    <a:gd name="connsiteX6" fmla="*/ 20590 w 23163"/>
                    <a:gd name="connsiteY6" fmla="*/ 96 h 24059"/>
                    <a:gd name="connsiteX7" fmla="*/ 20590 w 23163"/>
                    <a:gd name="connsiteY7" fmla="*/ 96 h 24059"/>
                    <a:gd name="connsiteX8" fmla="*/ 23164 w 23163"/>
                    <a:gd name="connsiteY8" fmla="*/ 2283 h 24059"/>
                    <a:gd name="connsiteX9" fmla="*/ 20590 w 23163"/>
                    <a:gd name="connsiteY9" fmla="*/ 96 h 24059"/>
                    <a:gd name="connsiteX10" fmla="*/ 21877 w 23163"/>
                    <a:gd name="connsiteY10" fmla="*/ 96 h 24059"/>
                    <a:gd name="connsiteX11" fmla="*/ 23164 w 23163"/>
                    <a:gd name="connsiteY11" fmla="*/ 96 h 24059"/>
                    <a:gd name="connsiteX12" fmla="*/ 10295 w 23163"/>
                    <a:gd name="connsiteY12" fmla="*/ 2283 h 24059"/>
                    <a:gd name="connsiteX13" fmla="*/ 12869 w 23163"/>
                    <a:gd name="connsiteY13" fmla="*/ 2283 h 24059"/>
                    <a:gd name="connsiteX14" fmla="*/ 21877 w 23163"/>
                    <a:gd name="connsiteY14" fmla="*/ 2283 h 24059"/>
                    <a:gd name="connsiteX15" fmla="*/ 19303 w 23163"/>
                    <a:gd name="connsiteY15" fmla="*/ 2283 h 24059"/>
                    <a:gd name="connsiteX16" fmla="*/ 2574 w 23163"/>
                    <a:gd name="connsiteY16" fmla="*/ 13222 h 24059"/>
                    <a:gd name="connsiteX17" fmla="*/ 1287 w 23163"/>
                    <a:gd name="connsiteY17" fmla="*/ 15404 h 24059"/>
                    <a:gd name="connsiteX18" fmla="*/ 1287 w 23163"/>
                    <a:gd name="connsiteY18" fmla="*/ 17592 h 24059"/>
                    <a:gd name="connsiteX19" fmla="*/ 6434 w 23163"/>
                    <a:gd name="connsiteY19" fmla="*/ 6659 h 24059"/>
                    <a:gd name="connsiteX20" fmla="*/ 3861 w 23163"/>
                    <a:gd name="connsiteY20" fmla="*/ 8846 h 24059"/>
                    <a:gd name="connsiteX21" fmla="*/ 1287 w 23163"/>
                    <a:gd name="connsiteY21" fmla="*/ 17592 h 24059"/>
                    <a:gd name="connsiteX22" fmla="*/ 1287 w 23163"/>
                    <a:gd name="connsiteY22" fmla="*/ 19779 h 24059"/>
                    <a:gd name="connsiteX23" fmla="*/ 1287 w 23163"/>
                    <a:gd name="connsiteY23" fmla="*/ 19779 h 24059"/>
                    <a:gd name="connsiteX24" fmla="*/ 0 w 23163"/>
                    <a:gd name="connsiteY24" fmla="*/ 21967 h 24059"/>
                    <a:gd name="connsiteX25" fmla="*/ 0 w 23163"/>
                    <a:gd name="connsiteY25" fmla="*/ 21967 h 24059"/>
                    <a:gd name="connsiteX26" fmla="*/ 0 w 23163"/>
                    <a:gd name="connsiteY26" fmla="*/ 24155 h 24059"/>
                    <a:gd name="connsiteX27" fmla="*/ 6434 w 23163"/>
                    <a:gd name="connsiteY27" fmla="*/ 6659 h 24059"/>
                    <a:gd name="connsiteX28" fmla="*/ 7721 w 23163"/>
                    <a:gd name="connsiteY28" fmla="*/ 4471 h 24059"/>
                    <a:gd name="connsiteX29" fmla="*/ 7721 w 23163"/>
                    <a:gd name="connsiteY29" fmla="*/ 4471 h 24059"/>
                    <a:gd name="connsiteX30" fmla="*/ 10295 w 23163"/>
                    <a:gd name="connsiteY30" fmla="*/ 2283 h 24059"/>
                    <a:gd name="connsiteX31" fmla="*/ 3861 w 23163"/>
                    <a:gd name="connsiteY31" fmla="*/ 8846 h 24059"/>
                    <a:gd name="connsiteX32" fmla="*/ 2574 w 23163"/>
                    <a:gd name="connsiteY32" fmla="*/ 11034 h 24059"/>
                    <a:gd name="connsiteX33" fmla="*/ 2574 w 23163"/>
                    <a:gd name="connsiteY33" fmla="*/ 13222 h 24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3163" h="24059">
                      <a:moveTo>
                        <a:pt x="20590" y="96"/>
                      </a:moveTo>
                      <a:lnTo>
                        <a:pt x="19303" y="96"/>
                      </a:lnTo>
                      <a:moveTo>
                        <a:pt x="19303" y="2283"/>
                      </a:moveTo>
                      <a:lnTo>
                        <a:pt x="19303" y="96"/>
                      </a:lnTo>
                      <a:lnTo>
                        <a:pt x="18016" y="96"/>
                      </a:lnTo>
                      <a:moveTo>
                        <a:pt x="19303" y="96"/>
                      </a:moveTo>
                      <a:lnTo>
                        <a:pt x="20590" y="96"/>
                      </a:lnTo>
                      <a:moveTo>
                        <a:pt x="20590" y="96"/>
                      </a:moveTo>
                      <a:cubicBezTo>
                        <a:pt x="18864" y="3409"/>
                        <a:pt x="21893" y="1967"/>
                        <a:pt x="23164" y="2283"/>
                      </a:cubicBezTo>
                      <a:moveTo>
                        <a:pt x="20590" y="96"/>
                      </a:moveTo>
                      <a:lnTo>
                        <a:pt x="21877" y="96"/>
                      </a:lnTo>
                      <a:lnTo>
                        <a:pt x="23164" y="96"/>
                      </a:lnTo>
                      <a:moveTo>
                        <a:pt x="10295" y="2283"/>
                      </a:moveTo>
                      <a:lnTo>
                        <a:pt x="12869" y="2283"/>
                      </a:lnTo>
                      <a:moveTo>
                        <a:pt x="21877" y="2283"/>
                      </a:moveTo>
                      <a:lnTo>
                        <a:pt x="19303" y="2283"/>
                      </a:lnTo>
                      <a:moveTo>
                        <a:pt x="2574" y="13222"/>
                      </a:moveTo>
                      <a:lnTo>
                        <a:pt x="1287" y="15404"/>
                      </a:lnTo>
                      <a:lnTo>
                        <a:pt x="1287" y="17592"/>
                      </a:lnTo>
                      <a:moveTo>
                        <a:pt x="6434" y="6659"/>
                      </a:moveTo>
                      <a:lnTo>
                        <a:pt x="3861" y="8846"/>
                      </a:lnTo>
                      <a:moveTo>
                        <a:pt x="1287" y="17592"/>
                      </a:moveTo>
                      <a:lnTo>
                        <a:pt x="1287" y="19779"/>
                      </a:lnTo>
                      <a:moveTo>
                        <a:pt x="1287" y="19779"/>
                      </a:moveTo>
                      <a:lnTo>
                        <a:pt x="0" y="21967"/>
                      </a:lnTo>
                      <a:moveTo>
                        <a:pt x="0" y="21967"/>
                      </a:moveTo>
                      <a:lnTo>
                        <a:pt x="0" y="24155"/>
                      </a:lnTo>
                      <a:moveTo>
                        <a:pt x="6434" y="6659"/>
                      </a:moveTo>
                      <a:lnTo>
                        <a:pt x="7721" y="4471"/>
                      </a:lnTo>
                      <a:moveTo>
                        <a:pt x="7721" y="4471"/>
                      </a:moveTo>
                      <a:lnTo>
                        <a:pt x="10295" y="2283"/>
                      </a:lnTo>
                      <a:moveTo>
                        <a:pt x="3861" y="8846"/>
                      </a:moveTo>
                      <a:lnTo>
                        <a:pt x="2574" y="11034"/>
                      </a:lnTo>
                      <a:lnTo>
                        <a:pt x="2574" y="13222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6EDA187B-79D7-22DC-E003-4C6FF89530C3}"/>
                    </a:ext>
                  </a:extLst>
                </p:cNvPr>
                <p:cNvSpPr/>
                <p:nvPr/>
              </p:nvSpPr>
              <p:spPr>
                <a:xfrm>
                  <a:off x="5387356" y="1092659"/>
                  <a:ext cx="443144" cy="584007"/>
                </a:xfrm>
                <a:custGeom>
                  <a:avLst/>
                  <a:gdLst>
                    <a:gd name="connsiteX0" fmla="*/ 391669 w 443144"/>
                    <a:gd name="connsiteY0" fmla="*/ 551293 h 584007"/>
                    <a:gd name="connsiteX1" fmla="*/ 394243 w 443144"/>
                    <a:gd name="connsiteY1" fmla="*/ 553481 h 584007"/>
                    <a:gd name="connsiteX2" fmla="*/ 398104 w 443144"/>
                    <a:gd name="connsiteY2" fmla="*/ 555669 h 584007"/>
                    <a:gd name="connsiteX3" fmla="*/ 398104 w 443144"/>
                    <a:gd name="connsiteY3" fmla="*/ 555669 h 584007"/>
                    <a:gd name="connsiteX4" fmla="*/ 392956 w 443144"/>
                    <a:gd name="connsiteY4" fmla="*/ 551293 h 584007"/>
                    <a:gd name="connsiteX5" fmla="*/ 398104 w 443144"/>
                    <a:gd name="connsiteY5" fmla="*/ 555669 h 584007"/>
                    <a:gd name="connsiteX6" fmla="*/ 408399 w 443144"/>
                    <a:gd name="connsiteY6" fmla="*/ 560044 h 584007"/>
                    <a:gd name="connsiteX7" fmla="*/ 430276 w 443144"/>
                    <a:gd name="connsiteY7" fmla="*/ 573170 h 584007"/>
                    <a:gd name="connsiteX8" fmla="*/ 428989 w 443144"/>
                    <a:gd name="connsiteY8" fmla="*/ 573170 h 584007"/>
                    <a:gd name="connsiteX9" fmla="*/ 426415 w 443144"/>
                    <a:gd name="connsiteY9" fmla="*/ 573170 h 584007"/>
                    <a:gd name="connsiteX10" fmla="*/ 430276 w 443144"/>
                    <a:gd name="connsiteY10" fmla="*/ 573170 h 584007"/>
                    <a:gd name="connsiteX11" fmla="*/ 431563 w 443144"/>
                    <a:gd name="connsiteY11" fmla="*/ 573170 h 584007"/>
                    <a:gd name="connsiteX12" fmla="*/ 432849 w 443144"/>
                    <a:gd name="connsiteY12" fmla="*/ 575352 h 584007"/>
                    <a:gd name="connsiteX13" fmla="*/ 431563 w 443144"/>
                    <a:gd name="connsiteY13" fmla="*/ 570982 h 584007"/>
                    <a:gd name="connsiteX14" fmla="*/ 432849 w 443144"/>
                    <a:gd name="connsiteY14" fmla="*/ 575352 h 584007"/>
                    <a:gd name="connsiteX15" fmla="*/ 432849 w 443144"/>
                    <a:gd name="connsiteY15" fmla="*/ 575352 h 584007"/>
                    <a:gd name="connsiteX16" fmla="*/ 434136 w 443144"/>
                    <a:gd name="connsiteY16" fmla="*/ 575352 h 584007"/>
                    <a:gd name="connsiteX17" fmla="*/ 435423 w 443144"/>
                    <a:gd name="connsiteY17" fmla="*/ 577540 h 584007"/>
                    <a:gd name="connsiteX18" fmla="*/ 432849 w 443144"/>
                    <a:gd name="connsiteY18" fmla="*/ 575352 h 584007"/>
                    <a:gd name="connsiteX19" fmla="*/ 435423 w 443144"/>
                    <a:gd name="connsiteY19" fmla="*/ 577540 h 584007"/>
                    <a:gd name="connsiteX20" fmla="*/ 417407 w 443144"/>
                    <a:gd name="connsiteY20" fmla="*/ 564419 h 584007"/>
                    <a:gd name="connsiteX21" fmla="*/ 423841 w 443144"/>
                    <a:gd name="connsiteY21" fmla="*/ 566607 h 584007"/>
                    <a:gd name="connsiteX22" fmla="*/ 409685 w 443144"/>
                    <a:gd name="connsiteY22" fmla="*/ 562232 h 584007"/>
                    <a:gd name="connsiteX23" fmla="*/ 410972 w 443144"/>
                    <a:gd name="connsiteY23" fmla="*/ 562232 h 584007"/>
                    <a:gd name="connsiteX24" fmla="*/ 410972 w 443144"/>
                    <a:gd name="connsiteY24" fmla="*/ 562232 h 584007"/>
                    <a:gd name="connsiteX25" fmla="*/ 413546 w 443144"/>
                    <a:gd name="connsiteY25" fmla="*/ 562232 h 584007"/>
                    <a:gd name="connsiteX26" fmla="*/ 435423 w 443144"/>
                    <a:gd name="connsiteY26" fmla="*/ 577540 h 584007"/>
                    <a:gd name="connsiteX27" fmla="*/ 437997 w 443144"/>
                    <a:gd name="connsiteY27" fmla="*/ 579728 h 584007"/>
                    <a:gd name="connsiteX28" fmla="*/ 440571 w 443144"/>
                    <a:gd name="connsiteY28" fmla="*/ 581915 h 584007"/>
                    <a:gd name="connsiteX29" fmla="*/ 423841 w 443144"/>
                    <a:gd name="connsiteY29" fmla="*/ 566607 h 584007"/>
                    <a:gd name="connsiteX30" fmla="*/ 426415 w 443144"/>
                    <a:gd name="connsiteY30" fmla="*/ 566607 h 584007"/>
                    <a:gd name="connsiteX31" fmla="*/ 430276 w 443144"/>
                    <a:gd name="connsiteY31" fmla="*/ 568795 h 584007"/>
                    <a:gd name="connsiteX32" fmla="*/ 413546 w 443144"/>
                    <a:gd name="connsiteY32" fmla="*/ 562232 h 584007"/>
                    <a:gd name="connsiteX33" fmla="*/ 417407 w 443144"/>
                    <a:gd name="connsiteY33" fmla="*/ 564419 h 584007"/>
                    <a:gd name="connsiteX34" fmla="*/ 430276 w 443144"/>
                    <a:gd name="connsiteY34" fmla="*/ 568795 h 584007"/>
                    <a:gd name="connsiteX35" fmla="*/ 431563 w 443144"/>
                    <a:gd name="connsiteY35" fmla="*/ 570982 h 584007"/>
                    <a:gd name="connsiteX36" fmla="*/ 440571 w 443144"/>
                    <a:gd name="connsiteY36" fmla="*/ 581915 h 584007"/>
                    <a:gd name="connsiteX37" fmla="*/ 443144 w 443144"/>
                    <a:gd name="connsiteY37" fmla="*/ 584103 h 584007"/>
                    <a:gd name="connsiteX38" fmla="*/ 423841 w 443144"/>
                    <a:gd name="connsiteY38" fmla="*/ 566607 h 584007"/>
                    <a:gd name="connsiteX39" fmla="*/ 425128 w 443144"/>
                    <a:gd name="connsiteY39" fmla="*/ 566607 h 584007"/>
                    <a:gd name="connsiteX40" fmla="*/ 426415 w 443144"/>
                    <a:gd name="connsiteY40" fmla="*/ 568795 h 584007"/>
                    <a:gd name="connsiteX41" fmla="*/ 431563 w 443144"/>
                    <a:gd name="connsiteY41" fmla="*/ 570982 h 584007"/>
                    <a:gd name="connsiteX42" fmla="*/ 432849 w 443144"/>
                    <a:gd name="connsiteY42" fmla="*/ 570982 h 584007"/>
                    <a:gd name="connsiteX43" fmla="*/ 434136 w 443144"/>
                    <a:gd name="connsiteY43" fmla="*/ 570982 h 584007"/>
                    <a:gd name="connsiteX44" fmla="*/ 408399 w 443144"/>
                    <a:gd name="connsiteY44" fmla="*/ 560044 h 584007"/>
                    <a:gd name="connsiteX45" fmla="*/ 409685 w 443144"/>
                    <a:gd name="connsiteY45" fmla="*/ 562232 h 584007"/>
                    <a:gd name="connsiteX46" fmla="*/ 323470 w 443144"/>
                    <a:gd name="connsiteY46" fmla="*/ 514113 h 584007"/>
                    <a:gd name="connsiteX47" fmla="*/ 327330 w 443144"/>
                    <a:gd name="connsiteY47" fmla="*/ 516295 h 584007"/>
                    <a:gd name="connsiteX48" fmla="*/ 333765 w 443144"/>
                    <a:gd name="connsiteY48" fmla="*/ 518483 h 584007"/>
                    <a:gd name="connsiteX49" fmla="*/ 300306 w 443144"/>
                    <a:gd name="connsiteY49" fmla="*/ 507550 h 584007"/>
                    <a:gd name="connsiteX50" fmla="*/ 323470 w 443144"/>
                    <a:gd name="connsiteY50" fmla="*/ 514113 h 584007"/>
                    <a:gd name="connsiteX51" fmla="*/ 386522 w 443144"/>
                    <a:gd name="connsiteY51" fmla="*/ 544735 h 584007"/>
                    <a:gd name="connsiteX52" fmla="*/ 371084 w 443144"/>
                    <a:gd name="connsiteY52" fmla="*/ 540360 h 584007"/>
                    <a:gd name="connsiteX53" fmla="*/ 347921 w 443144"/>
                    <a:gd name="connsiteY53" fmla="*/ 525046 h 584007"/>
                    <a:gd name="connsiteX54" fmla="*/ 341486 w 443144"/>
                    <a:gd name="connsiteY54" fmla="*/ 520671 h 584007"/>
                    <a:gd name="connsiteX55" fmla="*/ 333765 w 443144"/>
                    <a:gd name="connsiteY55" fmla="*/ 518483 h 584007"/>
                    <a:gd name="connsiteX56" fmla="*/ 356929 w 443144"/>
                    <a:gd name="connsiteY56" fmla="*/ 533797 h 584007"/>
                    <a:gd name="connsiteX57" fmla="*/ 347921 w 443144"/>
                    <a:gd name="connsiteY57" fmla="*/ 525046 h 584007"/>
                    <a:gd name="connsiteX58" fmla="*/ 390382 w 443144"/>
                    <a:gd name="connsiteY58" fmla="*/ 551293 h 584007"/>
                    <a:gd name="connsiteX59" fmla="*/ 386522 w 443144"/>
                    <a:gd name="connsiteY59" fmla="*/ 544735 h 584007"/>
                    <a:gd name="connsiteX60" fmla="*/ 371084 w 443144"/>
                    <a:gd name="connsiteY60" fmla="*/ 540360 h 584007"/>
                    <a:gd name="connsiteX61" fmla="*/ 356929 w 443144"/>
                    <a:gd name="connsiteY61" fmla="*/ 533797 h 584007"/>
                    <a:gd name="connsiteX62" fmla="*/ 391669 w 443144"/>
                    <a:gd name="connsiteY62" fmla="*/ 551293 h 584007"/>
                    <a:gd name="connsiteX63" fmla="*/ 390382 w 443144"/>
                    <a:gd name="connsiteY63" fmla="*/ 551293 h 584007"/>
                    <a:gd name="connsiteX64" fmla="*/ 192219 w 443144"/>
                    <a:gd name="connsiteY64" fmla="*/ 321628 h 584007"/>
                    <a:gd name="connsiteX65" fmla="*/ 193506 w 443144"/>
                    <a:gd name="connsiteY65" fmla="*/ 301944 h 584007"/>
                    <a:gd name="connsiteX66" fmla="*/ 192219 w 443144"/>
                    <a:gd name="connsiteY66" fmla="*/ 321628 h 584007"/>
                    <a:gd name="connsiteX67" fmla="*/ 193506 w 443144"/>
                    <a:gd name="connsiteY67" fmla="*/ 332566 h 584007"/>
                    <a:gd name="connsiteX68" fmla="*/ 193506 w 443144"/>
                    <a:gd name="connsiteY68" fmla="*/ 301944 h 584007"/>
                    <a:gd name="connsiteX69" fmla="*/ 194793 w 443144"/>
                    <a:gd name="connsiteY69" fmla="*/ 297569 h 584007"/>
                    <a:gd name="connsiteX70" fmla="*/ 194793 w 443144"/>
                    <a:gd name="connsiteY70" fmla="*/ 297569 h 584007"/>
                    <a:gd name="connsiteX71" fmla="*/ 194793 w 443144"/>
                    <a:gd name="connsiteY71" fmla="*/ 293193 h 584007"/>
                    <a:gd name="connsiteX72" fmla="*/ 194793 w 443144"/>
                    <a:gd name="connsiteY72" fmla="*/ 347875 h 584007"/>
                    <a:gd name="connsiteX73" fmla="*/ 193506 w 443144"/>
                    <a:gd name="connsiteY73" fmla="*/ 341312 h 584007"/>
                    <a:gd name="connsiteX74" fmla="*/ 193506 w 443144"/>
                    <a:gd name="connsiteY74" fmla="*/ 332566 h 584007"/>
                    <a:gd name="connsiteX75" fmla="*/ 194793 w 443144"/>
                    <a:gd name="connsiteY75" fmla="*/ 293193 h 584007"/>
                    <a:gd name="connsiteX76" fmla="*/ 189645 w 443144"/>
                    <a:gd name="connsiteY76" fmla="*/ 264759 h 584007"/>
                    <a:gd name="connsiteX77" fmla="*/ 216664 w 443144"/>
                    <a:gd name="connsiteY77" fmla="*/ 406932 h 584007"/>
                    <a:gd name="connsiteX78" fmla="*/ 223098 w 443144"/>
                    <a:gd name="connsiteY78" fmla="*/ 420058 h 584007"/>
                    <a:gd name="connsiteX79" fmla="*/ 223098 w 443144"/>
                    <a:gd name="connsiteY79" fmla="*/ 420058 h 584007"/>
                    <a:gd name="connsiteX80" fmla="*/ 224385 w 443144"/>
                    <a:gd name="connsiteY80" fmla="*/ 424434 h 584007"/>
                    <a:gd name="connsiteX81" fmla="*/ 225672 w 443144"/>
                    <a:gd name="connsiteY81" fmla="*/ 430991 h 584007"/>
                    <a:gd name="connsiteX82" fmla="*/ 203801 w 443144"/>
                    <a:gd name="connsiteY82" fmla="*/ 374122 h 584007"/>
                    <a:gd name="connsiteX83" fmla="*/ 210230 w 443144"/>
                    <a:gd name="connsiteY83" fmla="*/ 389436 h 584007"/>
                    <a:gd name="connsiteX84" fmla="*/ 214090 w 443144"/>
                    <a:gd name="connsiteY84" fmla="*/ 400369 h 584007"/>
                    <a:gd name="connsiteX85" fmla="*/ 214090 w 443144"/>
                    <a:gd name="connsiteY85" fmla="*/ 404744 h 584007"/>
                    <a:gd name="connsiteX86" fmla="*/ 216664 w 443144"/>
                    <a:gd name="connsiteY86" fmla="*/ 406932 h 584007"/>
                    <a:gd name="connsiteX87" fmla="*/ 226959 w 443144"/>
                    <a:gd name="connsiteY87" fmla="*/ 437554 h 584007"/>
                    <a:gd name="connsiteX88" fmla="*/ 232107 w 443144"/>
                    <a:gd name="connsiteY88" fmla="*/ 448493 h 584007"/>
                    <a:gd name="connsiteX89" fmla="*/ 210230 w 443144"/>
                    <a:gd name="connsiteY89" fmla="*/ 389436 h 584007"/>
                    <a:gd name="connsiteX90" fmla="*/ 214090 w 443144"/>
                    <a:gd name="connsiteY90" fmla="*/ 400369 h 584007"/>
                    <a:gd name="connsiteX91" fmla="*/ 225672 w 443144"/>
                    <a:gd name="connsiteY91" fmla="*/ 430991 h 584007"/>
                    <a:gd name="connsiteX92" fmla="*/ 226959 w 443144"/>
                    <a:gd name="connsiteY92" fmla="*/ 437554 h 584007"/>
                    <a:gd name="connsiteX93" fmla="*/ 232107 w 443144"/>
                    <a:gd name="connsiteY93" fmla="*/ 448493 h 584007"/>
                    <a:gd name="connsiteX94" fmla="*/ 233394 w 443144"/>
                    <a:gd name="connsiteY94" fmla="*/ 450681 h 584007"/>
                    <a:gd name="connsiteX95" fmla="*/ 194793 w 443144"/>
                    <a:gd name="connsiteY95" fmla="*/ 347875 h 584007"/>
                    <a:gd name="connsiteX96" fmla="*/ 203801 w 443144"/>
                    <a:gd name="connsiteY96" fmla="*/ 374122 h 584007"/>
                    <a:gd name="connsiteX97" fmla="*/ 299019 w 443144"/>
                    <a:gd name="connsiteY97" fmla="*/ 505362 h 584007"/>
                    <a:gd name="connsiteX98" fmla="*/ 288730 w 443144"/>
                    <a:gd name="connsiteY98" fmla="*/ 498799 h 584007"/>
                    <a:gd name="connsiteX99" fmla="*/ 235967 w 443144"/>
                    <a:gd name="connsiteY99" fmla="*/ 455056 h 584007"/>
                    <a:gd name="connsiteX100" fmla="*/ 244976 w 443144"/>
                    <a:gd name="connsiteY100" fmla="*/ 461614 h 584007"/>
                    <a:gd name="connsiteX101" fmla="*/ 288730 w 443144"/>
                    <a:gd name="connsiteY101" fmla="*/ 498799 h 584007"/>
                    <a:gd name="connsiteX102" fmla="*/ 286156 w 443144"/>
                    <a:gd name="connsiteY102" fmla="*/ 498799 h 584007"/>
                    <a:gd name="connsiteX103" fmla="*/ 281008 w 443144"/>
                    <a:gd name="connsiteY103" fmla="*/ 496611 h 584007"/>
                    <a:gd name="connsiteX104" fmla="*/ 300306 w 443144"/>
                    <a:gd name="connsiteY104" fmla="*/ 507550 h 584007"/>
                    <a:gd name="connsiteX105" fmla="*/ 299019 w 443144"/>
                    <a:gd name="connsiteY105" fmla="*/ 505362 h 584007"/>
                    <a:gd name="connsiteX106" fmla="*/ 256557 w 443144"/>
                    <a:gd name="connsiteY106" fmla="*/ 472552 h 584007"/>
                    <a:gd name="connsiteX107" fmla="*/ 251410 w 443144"/>
                    <a:gd name="connsiteY107" fmla="*/ 463801 h 584007"/>
                    <a:gd name="connsiteX108" fmla="*/ 281008 w 443144"/>
                    <a:gd name="connsiteY108" fmla="*/ 496611 h 584007"/>
                    <a:gd name="connsiteX109" fmla="*/ 272000 w 443144"/>
                    <a:gd name="connsiteY109" fmla="*/ 492236 h 584007"/>
                    <a:gd name="connsiteX110" fmla="*/ 272000 w 443144"/>
                    <a:gd name="connsiteY110" fmla="*/ 492236 h 584007"/>
                    <a:gd name="connsiteX111" fmla="*/ 265566 w 443144"/>
                    <a:gd name="connsiteY111" fmla="*/ 487861 h 584007"/>
                    <a:gd name="connsiteX112" fmla="*/ 261705 w 443144"/>
                    <a:gd name="connsiteY112" fmla="*/ 485673 h 584007"/>
                    <a:gd name="connsiteX113" fmla="*/ 261705 w 443144"/>
                    <a:gd name="connsiteY113" fmla="*/ 485673 h 584007"/>
                    <a:gd name="connsiteX114" fmla="*/ 259131 w 443144"/>
                    <a:gd name="connsiteY114" fmla="*/ 481303 h 584007"/>
                    <a:gd name="connsiteX115" fmla="*/ 257844 w 443144"/>
                    <a:gd name="connsiteY115" fmla="*/ 476928 h 584007"/>
                    <a:gd name="connsiteX116" fmla="*/ 257844 w 443144"/>
                    <a:gd name="connsiteY116" fmla="*/ 476928 h 584007"/>
                    <a:gd name="connsiteX117" fmla="*/ 256557 w 443144"/>
                    <a:gd name="connsiteY117" fmla="*/ 472552 h 584007"/>
                    <a:gd name="connsiteX118" fmla="*/ 251410 w 443144"/>
                    <a:gd name="connsiteY118" fmla="*/ 463801 h 584007"/>
                    <a:gd name="connsiteX119" fmla="*/ 244976 w 443144"/>
                    <a:gd name="connsiteY119" fmla="*/ 461614 h 584007"/>
                    <a:gd name="connsiteX120" fmla="*/ 299019 w 443144"/>
                    <a:gd name="connsiteY120" fmla="*/ 505362 h 584007"/>
                    <a:gd name="connsiteX121" fmla="*/ 297732 w 443144"/>
                    <a:gd name="connsiteY121" fmla="*/ 503175 h 584007"/>
                    <a:gd name="connsiteX122" fmla="*/ 296445 w 443144"/>
                    <a:gd name="connsiteY122" fmla="*/ 503175 h 584007"/>
                    <a:gd name="connsiteX123" fmla="*/ 235967 w 443144"/>
                    <a:gd name="connsiteY123" fmla="*/ 455056 h 584007"/>
                    <a:gd name="connsiteX124" fmla="*/ 233394 w 443144"/>
                    <a:gd name="connsiteY124" fmla="*/ 450681 h 584007"/>
                    <a:gd name="connsiteX125" fmla="*/ 189645 w 443144"/>
                    <a:gd name="connsiteY125" fmla="*/ 264759 h 584007"/>
                    <a:gd name="connsiteX126" fmla="*/ 187071 w 443144"/>
                    <a:gd name="connsiteY126" fmla="*/ 258195 h 584007"/>
                    <a:gd name="connsiteX127" fmla="*/ 184497 w 443144"/>
                    <a:gd name="connsiteY127" fmla="*/ 253820 h 584007"/>
                    <a:gd name="connsiteX128" fmla="*/ 184497 w 443144"/>
                    <a:gd name="connsiteY128" fmla="*/ 253820 h 584007"/>
                    <a:gd name="connsiteX129" fmla="*/ 179350 w 443144"/>
                    <a:gd name="connsiteY129" fmla="*/ 245069 h 584007"/>
                    <a:gd name="connsiteX130" fmla="*/ 78979 w 443144"/>
                    <a:gd name="connsiteY130" fmla="*/ 96333 h 584007"/>
                    <a:gd name="connsiteX131" fmla="*/ 118867 w 443144"/>
                    <a:gd name="connsiteY131" fmla="*/ 129143 h 584007"/>
                    <a:gd name="connsiteX132" fmla="*/ 118867 w 443144"/>
                    <a:gd name="connsiteY132" fmla="*/ 129143 h 584007"/>
                    <a:gd name="connsiteX133" fmla="*/ 120153 w 443144"/>
                    <a:gd name="connsiteY133" fmla="*/ 133518 h 584007"/>
                    <a:gd name="connsiteX134" fmla="*/ 124014 w 443144"/>
                    <a:gd name="connsiteY134" fmla="*/ 142269 h 584007"/>
                    <a:gd name="connsiteX135" fmla="*/ 165194 w 443144"/>
                    <a:gd name="connsiteY135" fmla="*/ 212265 h 584007"/>
                    <a:gd name="connsiteX136" fmla="*/ 145891 w 443144"/>
                    <a:gd name="connsiteY136" fmla="*/ 186012 h 584007"/>
                    <a:gd name="connsiteX137" fmla="*/ 165194 w 443144"/>
                    <a:gd name="connsiteY137" fmla="*/ 212265 h 584007"/>
                    <a:gd name="connsiteX138" fmla="*/ 171629 w 443144"/>
                    <a:gd name="connsiteY138" fmla="*/ 227573 h 584007"/>
                    <a:gd name="connsiteX139" fmla="*/ 171629 w 443144"/>
                    <a:gd name="connsiteY139" fmla="*/ 227573 h 584007"/>
                    <a:gd name="connsiteX140" fmla="*/ 174202 w 443144"/>
                    <a:gd name="connsiteY140" fmla="*/ 234136 h 584007"/>
                    <a:gd name="connsiteX141" fmla="*/ 175489 w 443144"/>
                    <a:gd name="connsiteY141" fmla="*/ 238512 h 584007"/>
                    <a:gd name="connsiteX142" fmla="*/ 124014 w 443144"/>
                    <a:gd name="connsiteY142" fmla="*/ 142269 h 584007"/>
                    <a:gd name="connsiteX143" fmla="*/ 145891 w 443144"/>
                    <a:gd name="connsiteY143" fmla="*/ 186012 h 584007"/>
                    <a:gd name="connsiteX144" fmla="*/ 175489 w 443144"/>
                    <a:gd name="connsiteY144" fmla="*/ 238512 h 584007"/>
                    <a:gd name="connsiteX145" fmla="*/ 179350 w 443144"/>
                    <a:gd name="connsiteY145" fmla="*/ 245069 h 584007"/>
                    <a:gd name="connsiteX146" fmla="*/ 1771 w 443144"/>
                    <a:gd name="connsiteY146" fmla="*/ 96 h 584007"/>
                    <a:gd name="connsiteX147" fmla="*/ 484 w 443144"/>
                    <a:gd name="connsiteY147" fmla="*/ 6653 h 584007"/>
                    <a:gd name="connsiteX148" fmla="*/ 484 w 443144"/>
                    <a:gd name="connsiteY148" fmla="*/ 8841 h 584007"/>
                    <a:gd name="connsiteX149" fmla="*/ 15927 w 443144"/>
                    <a:gd name="connsiteY149" fmla="*/ 35088 h 584007"/>
                    <a:gd name="connsiteX150" fmla="*/ 484 w 443144"/>
                    <a:gd name="connsiteY150" fmla="*/ 8841 h 584007"/>
                    <a:gd name="connsiteX151" fmla="*/ 15927 w 443144"/>
                    <a:gd name="connsiteY151" fmla="*/ 35088 h 584007"/>
                    <a:gd name="connsiteX152" fmla="*/ 18501 w 443144"/>
                    <a:gd name="connsiteY152" fmla="*/ 35088 h 584007"/>
                    <a:gd name="connsiteX153" fmla="*/ 19787 w 443144"/>
                    <a:gd name="connsiteY153" fmla="*/ 35088 h 584007"/>
                    <a:gd name="connsiteX154" fmla="*/ 32651 w 443144"/>
                    <a:gd name="connsiteY154" fmla="*/ 39463 h 584007"/>
                    <a:gd name="connsiteX155" fmla="*/ 15927 w 443144"/>
                    <a:gd name="connsiteY155" fmla="*/ 35088 h 584007"/>
                    <a:gd name="connsiteX156" fmla="*/ 30077 w 443144"/>
                    <a:gd name="connsiteY156" fmla="*/ 63528 h 584007"/>
                    <a:gd name="connsiteX157" fmla="*/ 32651 w 443144"/>
                    <a:gd name="connsiteY157" fmla="*/ 54777 h 584007"/>
                    <a:gd name="connsiteX158" fmla="*/ 32651 w 443144"/>
                    <a:gd name="connsiteY158" fmla="*/ 39463 h 584007"/>
                    <a:gd name="connsiteX159" fmla="*/ 32651 w 443144"/>
                    <a:gd name="connsiteY159" fmla="*/ 54777 h 584007"/>
                    <a:gd name="connsiteX160" fmla="*/ 53241 w 443144"/>
                    <a:gd name="connsiteY160" fmla="*/ 78837 h 584007"/>
                    <a:gd name="connsiteX161" fmla="*/ 30077 w 443144"/>
                    <a:gd name="connsiteY161" fmla="*/ 63528 h 584007"/>
                    <a:gd name="connsiteX162" fmla="*/ 31364 w 443144"/>
                    <a:gd name="connsiteY162" fmla="*/ 61340 h 584007"/>
                    <a:gd name="connsiteX163" fmla="*/ 30077 w 443144"/>
                    <a:gd name="connsiteY163" fmla="*/ 61340 h 584007"/>
                    <a:gd name="connsiteX164" fmla="*/ 30077 w 443144"/>
                    <a:gd name="connsiteY164" fmla="*/ 63528 h 584007"/>
                    <a:gd name="connsiteX165" fmla="*/ 78979 w 443144"/>
                    <a:gd name="connsiteY165" fmla="*/ 96333 h 584007"/>
                    <a:gd name="connsiteX166" fmla="*/ 53241 w 443144"/>
                    <a:gd name="connsiteY166" fmla="*/ 78837 h 584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</a:cxnLst>
                  <a:rect l="l" t="t" r="r" b="b"/>
                  <a:pathLst>
                    <a:path w="443144" h="584007">
                      <a:moveTo>
                        <a:pt x="391669" y="551293"/>
                      </a:moveTo>
                      <a:lnTo>
                        <a:pt x="394243" y="553481"/>
                      </a:lnTo>
                      <a:lnTo>
                        <a:pt x="398104" y="555669"/>
                      </a:lnTo>
                      <a:moveTo>
                        <a:pt x="398104" y="555669"/>
                      </a:moveTo>
                      <a:cubicBezTo>
                        <a:pt x="398704" y="550194"/>
                        <a:pt x="390511" y="556537"/>
                        <a:pt x="392956" y="551293"/>
                      </a:cubicBezTo>
                      <a:moveTo>
                        <a:pt x="398104" y="555669"/>
                      </a:moveTo>
                      <a:lnTo>
                        <a:pt x="408399" y="560044"/>
                      </a:lnTo>
                      <a:moveTo>
                        <a:pt x="430276" y="573170"/>
                      </a:moveTo>
                      <a:lnTo>
                        <a:pt x="428989" y="573170"/>
                      </a:lnTo>
                      <a:lnTo>
                        <a:pt x="426415" y="573170"/>
                      </a:lnTo>
                      <a:moveTo>
                        <a:pt x="430276" y="573170"/>
                      </a:moveTo>
                      <a:lnTo>
                        <a:pt x="431563" y="573170"/>
                      </a:lnTo>
                      <a:lnTo>
                        <a:pt x="432849" y="575352"/>
                      </a:lnTo>
                      <a:moveTo>
                        <a:pt x="431563" y="570982"/>
                      </a:moveTo>
                      <a:lnTo>
                        <a:pt x="432849" y="575352"/>
                      </a:lnTo>
                      <a:moveTo>
                        <a:pt x="432849" y="575352"/>
                      </a:moveTo>
                      <a:lnTo>
                        <a:pt x="434136" y="575352"/>
                      </a:lnTo>
                      <a:lnTo>
                        <a:pt x="435423" y="577540"/>
                      </a:lnTo>
                      <a:moveTo>
                        <a:pt x="432849" y="575352"/>
                      </a:moveTo>
                      <a:lnTo>
                        <a:pt x="435423" y="577540"/>
                      </a:lnTo>
                      <a:moveTo>
                        <a:pt x="417407" y="564419"/>
                      </a:moveTo>
                      <a:lnTo>
                        <a:pt x="423841" y="566607"/>
                      </a:lnTo>
                      <a:moveTo>
                        <a:pt x="409685" y="562232"/>
                      </a:moveTo>
                      <a:lnTo>
                        <a:pt x="410972" y="562232"/>
                      </a:lnTo>
                      <a:moveTo>
                        <a:pt x="410972" y="562232"/>
                      </a:moveTo>
                      <a:lnTo>
                        <a:pt x="413546" y="562232"/>
                      </a:lnTo>
                      <a:moveTo>
                        <a:pt x="435423" y="577540"/>
                      </a:moveTo>
                      <a:lnTo>
                        <a:pt x="437997" y="579728"/>
                      </a:lnTo>
                      <a:lnTo>
                        <a:pt x="440571" y="581915"/>
                      </a:lnTo>
                      <a:moveTo>
                        <a:pt x="423841" y="566607"/>
                      </a:moveTo>
                      <a:lnTo>
                        <a:pt x="426415" y="566607"/>
                      </a:lnTo>
                      <a:lnTo>
                        <a:pt x="430276" y="568795"/>
                      </a:lnTo>
                      <a:moveTo>
                        <a:pt x="413546" y="562232"/>
                      </a:moveTo>
                      <a:lnTo>
                        <a:pt x="417407" y="564419"/>
                      </a:lnTo>
                      <a:moveTo>
                        <a:pt x="430276" y="568795"/>
                      </a:moveTo>
                      <a:lnTo>
                        <a:pt x="431563" y="570982"/>
                      </a:lnTo>
                      <a:moveTo>
                        <a:pt x="440571" y="581915"/>
                      </a:moveTo>
                      <a:lnTo>
                        <a:pt x="443144" y="584103"/>
                      </a:lnTo>
                      <a:moveTo>
                        <a:pt x="423841" y="566607"/>
                      </a:moveTo>
                      <a:lnTo>
                        <a:pt x="425128" y="566607"/>
                      </a:lnTo>
                      <a:lnTo>
                        <a:pt x="426415" y="568795"/>
                      </a:lnTo>
                      <a:moveTo>
                        <a:pt x="431563" y="570982"/>
                      </a:moveTo>
                      <a:lnTo>
                        <a:pt x="432849" y="570982"/>
                      </a:lnTo>
                      <a:lnTo>
                        <a:pt x="434136" y="570982"/>
                      </a:lnTo>
                      <a:moveTo>
                        <a:pt x="408399" y="560044"/>
                      </a:moveTo>
                      <a:lnTo>
                        <a:pt x="409685" y="562232"/>
                      </a:lnTo>
                      <a:moveTo>
                        <a:pt x="323470" y="514113"/>
                      </a:moveTo>
                      <a:lnTo>
                        <a:pt x="327330" y="516295"/>
                      </a:lnTo>
                      <a:lnTo>
                        <a:pt x="333765" y="518483"/>
                      </a:lnTo>
                      <a:moveTo>
                        <a:pt x="300306" y="507550"/>
                      </a:moveTo>
                      <a:cubicBezTo>
                        <a:pt x="306462" y="513041"/>
                        <a:pt x="316928" y="506880"/>
                        <a:pt x="323470" y="514113"/>
                      </a:cubicBezTo>
                      <a:moveTo>
                        <a:pt x="386522" y="544735"/>
                      </a:moveTo>
                      <a:cubicBezTo>
                        <a:pt x="383170" y="538939"/>
                        <a:pt x="374913" y="546644"/>
                        <a:pt x="371084" y="540360"/>
                      </a:cubicBezTo>
                      <a:moveTo>
                        <a:pt x="347921" y="525046"/>
                      </a:moveTo>
                      <a:lnTo>
                        <a:pt x="341486" y="520671"/>
                      </a:lnTo>
                      <a:lnTo>
                        <a:pt x="333765" y="518483"/>
                      </a:lnTo>
                      <a:moveTo>
                        <a:pt x="356929" y="533797"/>
                      </a:moveTo>
                      <a:cubicBezTo>
                        <a:pt x="359460" y="520269"/>
                        <a:pt x="348526" y="531872"/>
                        <a:pt x="347921" y="525046"/>
                      </a:cubicBezTo>
                      <a:moveTo>
                        <a:pt x="390382" y="551293"/>
                      </a:moveTo>
                      <a:lnTo>
                        <a:pt x="386522" y="544735"/>
                      </a:lnTo>
                      <a:moveTo>
                        <a:pt x="371084" y="540360"/>
                      </a:moveTo>
                      <a:cubicBezTo>
                        <a:pt x="365610" y="540998"/>
                        <a:pt x="358403" y="540660"/>
                        <a:pt x="356929" y="533797"/>
                      </a:cubicBezTo>
                      <a:moveTo>
                        <a:pt x="391669" y="551293"/>
                      </a:moveTo>
                      <a:lnTo>
                        <a:pt x="390382" y="551293"/>
                      </a:lnTo>
                      <a:moveTo>
                        <a:pt x="192219" y="321628"/>
                      </a:moveTo>
                      <a:cubicBezTo>
                        <a:pt x="192535" y="315054"/>
                        <a:pt x="191232" y="308325"/>
                        <a:pt x="193506" y="301944"/>
                      </a:cubicBezTo>
                      <a:moveTo>
                        <a:pt x="192219" y="321628"/>
                      </a:moveTo>
                      <a:cubicBezTo>
                        <a:pt x="195581" y="324475"/>
                        <a:pt x="191452" y="329360"/>
                        <a:pt x="193506" y="332566"/>
                      </a:cubicBezTo>
                      <a:moveTo>
                        <a:pt x="193506" y="301944"/>
                      </a:moveTo>
                      <a:lnTo>
                        <a:pt x="194793" y="297569"/>
                      </a:lnTo>
                      <a:moveTo>
                        <a:pt x="194793" y="297569"/>
                      </a:moveTo>
                      <a:lnTo>
                        <a:pt x="194793" y="293193"/>
                      </a:lnTo>
                      <a:moveTo>
                        <a:pt x="194793" y="347875"/>
                      </a:moveTo>
                      <a:lnTo>
                        <a:pt x="193506" y="341312"/>
                      </a:lnTo>
                      <a:lnTo>
                        <a:pt x="193506" y="332566"/>
                      </a:lnTo>
                      <a:moveTo>
                        <a:pt x="194793" y="293193"/>
                      </a:moveTo>
                      <a:cubicBezTo>
                        <a:pt x="196953" y="282947"/>
                        <a:pt x="190808" y="274576"/>
                        <a:pt x="189645" y="264759"/>
                      </a:cubicBezTo>
                      <a:moveTo>
                        <a:pt x="216664" y="406932"/>
                      </a:moveTo>
                      <a:cubicBezTo>
                        <a:pt x="219694" y="411104"/>
                        <a:pt x="221388" y="415538"/>
                        <a:pt x="223098" y="420058"/>
                      </a:cubicBezTo>
                      <a:moveTo>
                        <a:pt x="223098" y="420058"/>
                      </a:moveTo>
                      <a:lnTo>
                        <a:pt x="224385" y="424434"/>
                      </a:lnTo>
                      <a:lnTo>
                        <a:pt x="225672" y="430991"/>
                      </a:lnTo>
                      <a:moveTo>
                        <a:pt x="203801" y="374122"/>
                      </a:moveTo>
                      <a:cubicBezTo>
                        <a:pt x="203533" y="379881"/>
                        <a:pt x="212798" y="383050"/>
                        <a:pt x="210230" y="389436"/>
                      </a:cubicBezTo>
                      <a:moveTo>
                        <a:pt x="214090" y="400369"/>
                      </a:moveTo>
                      <a:lnTo>
                        <a:pt x="214090" y="404744"/>
                      </a:lnTo>
                      <a:lnTo>
                        <a:pt x="216664" y="406932"/>
                      </a:lnTo>
                      <a:moveTo>
                        <a:pt x="226959" y="437554"/>
                      </a:moveTo>
                      <a:lnTo>
                        <a:pt x="232107" y="448493"/>
                      </a:lnTo>
                      <a:moveTo>
                        <a:pt x="210230" y="389436"/>
                      </a:moveTo>
                      <a:lnTo>
                        <a:pt x="214090" y="400369"/>
                      </a:lnTo>
                      <a:moveTo>
                        <a:pt x="225672" y="430991"/>
                      </a:moveTo>
                      <a:lnTo>
                        <a:pt x="226959" y="437554"/>
                      </a:lnTo>
                      <a:moveTo>
                        <a:pt x="232107" y="448493"/>
                      </a:moveTo>
                      <a:lnTo>
                        <a:pt x="233394" y="450681"/>
                      </a:lnTo>
                      <a:moveTo>
                        <a:pt x="194793" y="347875"/>
                      </a:moveTo>
                      <a:cubicBezTo>
                        <a:pt x="198530" y="356213"/>
                        <a:pt x="195098" y="368122"/>
                        <a:pt x="203801" y="374122"/>
                      </a:cubicBezTo>
                      <a:moveTo>
                        <a:pt x="299019" y="505362"/>
                      </a:moveTo>
                      <a:cubicBezTo>
                        <a:pt x="295754" y="502912"/>
                        <a:pt x="293217" y="499271"/>
                        <a:pt x="288730" y="498799"/>
                      </a:cubicBezTo>
                      <a:moveTo>
                        <a:pt x="235967" y="455056"/>
                      </a:moveTo>
                      <a:cubicBezTo>
                        <a:pt x="239946" y="456793"/>
                        <a:pt x="240546" y="460128"/>
                        <a:pt x="244976" y="461614"/>
                      </a:cubicBezTo>
                      <a:moveTo>
                        <a:pt x="288730" y="498799"/>
                      </a:moveTo>
                      <a:lnTo>
                        <a:pt x="286156" y="498799"/>
                      </a:lnTo>
                      <a:lnTo>
                        <a:pt x="281008" y="496611"/>
                      </a:lnTo>
                      <a:moveTo>
                        <a:pt x="300306" y="507550"/>
                      </a:moveTo>
                      <a:lnTo>
                        <a:pt x="299019" y="505362"/>
                      </a:lnTo>
                      <a:moveTo>
                        <a:pt x="256557" y="472552"/>
                      </a:moveTo>
                      <a:cubicBezTo>
                        <a:pt x="255952" y="469228"/>
                        <a:pt x="254654" y="465485"/>
                        <a:pt x="251410" y="463801"/>
                      </a:cubicBezTo>
                      <a:moveTo>
                        <a:pt x="281008" y="496611"/>
                      </a:moveTo>
                      <a:lnTo>
                        <a:pt x="272000" y="492236"/>
                      </a:lnTo>
                      <a:moveTo>
                        <a:pt x="272000" y="492236"/>
                      </a:moveTo>
                      <a:lnTo>
                        <a:pt x="265566" y="487861"/>
                      </a:lnTo>
                      <a:lnTo>
                        <a:pt x="261705" y="485673"/>
                      </a:lnTo>
                      <a:moveTo>
                        <a:pt x="261705" y="485673"/>
                      </a:moveTo>
                      <a:lnTo>
                        <a:pt x="259131" y="481303"/>
                      </a:lnTo>
                      <a:lnTo>
                        <a:pt x="257844" y="476928"/>
                      </a:lnTo>
                      <a:moveTo>
                        <a:pt x="257844" y="476928"/>
                      </a:moveTo>
                      <a:lnTo>
                        <a:pt x="256557" y="472552"/>
                      </a:lnTo>
                      <a:moveTo>
                        <a:pt x="251410" y="463801"/>
                      </a:moveTo>
                      <a:lnTo>
                        <a:pt x="244976" y="461614"/>
                      </a:lnTo>
                      <a:moveTo>
                        <a:pt x="299019" y="505362"/>
                      </a:moveTo>
                      <a:lnTo>
                        <a:pt x="297732" y="503175"/>
                      </a:lnTo>
                      <a:lnTo>
                        <a:pt x="296445" y="503175"/>
                      </a:lnTo>
                      <a:moveTo>
                        <a:pt x="235967" y="455056"/>
                      </a:moveTo>
                      <a:lnTo>
                        <a:pt x="233394" y="450681"/>
                      </a:lnTo>
                      <a:moveTo>
                        <a:pt x="189645" y="264759"/>
                      </a:moveTo>
                      <a:lnTo>
                        <a:pt x="187071" y="258195"/>
                      </a:lnTo>
                      <a:lnTo>
                        <a:pt x="184497" y="253820"/>
                      </a:lnTo>
                      <a:moveTo>
                        <a:pt x="184497" y="253820"/>
                      </a:moveTo>
                      <a:lnTo>
                        <a:pt x="179350" y="245069"/>
                      </a:lnTo>
                      <a:moveTo>
                        <a:pt x="78979" y="96333"/>
                      </a:moveTo>
                      <a:cubicBezTo>
                        <a:pt x="90459" y="107513"/>
                        <a:pt x="114089" y="111679"/>
                        <a:pt x="118867" y="129143"/>
                      </a:cubicBezTo>
                      <a:moveTo>
                        <a:pt x="118867" y="129143"/>
                      </a:moveTo>
                      <a:lnTo>
                        <a:pt x="120153" y="133518"/>
                      </a:lnTo>
                      <a:lnTo>
                        <a:pt x="124014" y="142269"/>
                      </a:lnTo>
                      <a:moveTo>
                        <a:pt x="165194" y="212265"/>
                      </a:moveTo>
                      <a:cubicBezTo>
                        <a:pt x="154433" y="207551"/>
                        <a:pt x="153988" y="193927"/>
                        <a:pt x="145891" y="186012"/>
                      </a:cubicBezTo>
                      <a:moveTo>
                        <a:pt x="165194" y="212265"/>
                      </a:moveTo>
                      <a:cubicBezTo>
                        <a:pt x="166953" y="218174"/>
                        <a:pt x="175184" y="219230"/>
                        <a:pt x="171629" y="227573"/>
                      </a:cubicBezTo>
                      <a:moveTo>
                        <a:pt x="171629" y="227573"/>
                      </a:moveTo>
                      <a:lnTo>
                        <a:pt x="174202" y="234136"/>
                      </a:lnTo>
                      <a:lnTo>
                        <a:pt x="175489" y="238512"/>
                      </a:lnTo>
                      <a:moveTo>
                        <a:pt x="124014" y="142269"/>
                      </a:moveTo>
                      <a:cubicBezTo>
                        <a:pt x="119247" y="162505"/>
                        <a:pt x="130561" y="174087"/>
                        <a:pt x="145891" y="186012"/>
                      </a:cubicBezTo>
                      <a:moveTo>
                        <a:pt x="175489" y="238512"/>
                      </a:moveTo>
                      <a:lnTo>
                        <a:pt x="179350" y="245069"/>
                      </a:lnTo>
                      <a:moveTo>
                        <a:pt x="1771" y="96"/>
                      </a:moveTo>
                      <a:lnTo>
                        <a:pt x="484" y="6653"/>
                      </a:lnTo>
                      <a:lnTo>
                        <a:pt x="484" y="8841"/>
                      </a:lnTo>
                      <a:moveTo>
                        <a:pt x="15927" y="35088"/>
                      </a:moveTo>
                      <a:cubicBezTo>
                        <a:pt x="-331" y="37404"/>
                        <a:pt x="-894" y="20209"/>
                        <a:pt x="484" y="8841"/>
                      </a:cubicBezTo>
                      <a:moveTo>
                        <a:pt x="15927" y="35088"/>
                      </a:moveTo>
                      <a:lnTo>
                        <a:pt x="18501" y="35088"/>
                      </a:lnTo>
                      <a:lnTo>
                        <a:pt x="19787" y="35088"/>
                      </a:lnTo>
                      <a:moveTo>
                        <a:pt x="32651" y="39463"/>
                      </a:moveTo>
                      <a:cubicBezTo>
                        <a:pt x="28399" y="33501"/>
                        <a:pt x="22452" y="35061"/>
                        <a:pt x="15927" y="35088"/>
                      </a:cubicBezTo>
                      <a:moveTo>
                        <a:pt x="30077" y="63528"/>
                      </a:moveTo>
                      <a:cubicBezTo>
                        <a:pt x="29745" y="60429"/>
                        <a:pt x="30898" y="57292"/>
                        <a:pt x="32651" y="54777"/>
                      </a:cubicBezTo>
                      <a:moveTo>
                        <a:pt x="32651" y="39463"/>
                      </a:moveTo>
                      <a:cubicBezTo>
                        <a:pt x="38152" y="43823"/>
                        <a:pt x="33509" y="49748"/>
                        <a:pt x="32651" y="54777"/>
                      </a:cubicBezTo>
                      <a:moveTo>
                        <a:pt x="53241" y="78837"/>
                      </a:moveTo>
                      <a:cubicBezTo>
                        <a:pt x="41370" y="80402"/>
                        <a:pt x="33916" y="74638"/>
                        <a:pt x="30077" y="63528"/>
                      </a:cubicBezTo>
                      <a:moveTo>
                        <a:pt x="31364" y="61340"/>
                      </a:moveTo>
                      <a:lnTo>
                        <a:pt x="30077" y="61340"/>
                      </a:lnTo>
                      <a:lnTo>
                        <a:pt x="30077" y="63528"/>
                      </a:lnTo>
                      <a:moveTo>
                        <a:pt x="78979" y="96333"/>
                      </a:moveTo>
                      <a:cubicBezTo>
                        <a:pt x="74094" y="85764"/>
                        <a:pt x="64978" y="80987"/>
                        <a:pt x="53241" y="78837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EDAF6AAD-79A8-1567-9FF8-BED5421A7FB0}"/>
                    </a:ext>
                  </a:extLst>
                </p:cNvPr>
                <p:cNvSpPr/>
                <p:nvPr/>
              </p:nvSpPr>
              <p:spPr>
                <a:xfrm>
                  <a:off x="5786746" y="5644438"/>
                  <a:ext cx="29598" cy="24059"/>
                </a:xfrm>
                <a:custGeom>
                  <a:avLst/>
                  <a:gdLst>
                    <a:gd name="connsiteX0" fmla="*/ 11582 w 29598"/>
                    <a:gd name="connsiteY0" fmla="*/ 13222 h 24059"/>
                    <a:gd name="connsiteX1" fmla="*/ 1287 w 29598"/>
                    <a:gd name="connsiteY1" fmla="*/ 24155 h 24059"/>
                    <a:gd name="connsiteX2" fmla="*/ 15442 w 29598"/>
                    <a:gd name="connsiteY2" fmla="*/ 8847 h 24059"/>
                    <a:gd name="connsiteX3" fmla="*/ 11582 w 29598"/>
                    <a:gd name="connsiteY3" fmla="*/ 13222 h 24059"/>
                    <a:gd name="connsiteX4" fmla="*/ 15442 w 29598"/>
                    <a:gd name="connsiteY4" fmla="*/ 8847 h 24059"/>
                    <a:gd name="connsiteX5" fmla="*/ 21877 w 29598"/>
                    <a:gd name="connsiteY5" fmla="*/ 4471 h 24059"/>
                    <a:gd name="connsiteX6" fmla="*/ 29598 w 29598"/>
                    <a:gd name="connsiteY6" fmla="*/ 96 h 24059"/>
                    <a:gd name="connsiteX7" fmla="*/ 1287 w 29598"/>
                    <a:gd name="connsiteY7" fmla="*/ 24155 h 24059"/>
                    <a:gd name="connsiteX8" fmla="*/ 0 w 29598"/>
                    <a:gd name="connsiteY8" fmla="*/ 24155 h 24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598" h="24059">
                      <a:moveTo>
                        <a:pt x="11582" y="13222"/>
                      </a:moveTo>
                      <a:cubicBezTo>
                        <a:pt x="6123" y="15136"/>
                        <a:pt x="7550" y="23458"/>
                        <a:pt x="1287" y="24155"/>
                      </a:cubicBezTo>
                      <a:moveTo>
                        <a:pt x="15442" y="8847"/>
                      </a:moveTo>
                      <a:lnTo>
                        <a:pt x="11582" y="13222"/>
                      </a:lnTo>
                      <a:moveTo>
                        <a:pt x="15442" y="8847"/>
                      </a:moveTo>
                      <a:lnTo>
                        <a:pt x="21877" y="4471"/>
                      </a:lnTo>
                      <a:lnTo>
                        <a:pt x="29598" y="96"/>
                      </a:lnTo>
                      <a:moveTo>
                        <a:pt x="1287" y="24155"/>
                      </a:moveTo>
                      <a:lnTo>
                        <a:pt x="0" y="24155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98CBDF05-2089-C4AC-9247-D4CC9810703A}"/>
                    </a:ext>
                  </a:extLst>
                </p:cNvPr>
                <p:cNvSpPr/>
                <p:nvPr/>
              </p:nvSpPr>
              <p:spPr>
                <a:xfrm>
                  <a:off x="6363236" y="3428600"/>
                  <a:ext cx="23163" cy="2286"/>
                </a:xfrm>
                <a:custGeom>
                  <a:avLst/>
                  <a:gdLst>
                    <a:gd name="connsiteX0" fmla="*/ 16729 w 23163"/>
                    <a:gd name="connsiteY0" fmla="*/ 2382 h 2286"/>
                    <a:gd name="connsiteX1" fmla="*/ 20590 w 23163"/>
                    <a:gd name="connsiteY1" fmla="*/ 195 h 2286"/>
                    <a:gd name="connsiteX2" fmla="*/ 6434 w 23163"/>
                    <a:gd name="connsiteY2" fmla="*/ 2382 h 2286"/>
                    <a:gd name="connsiteX3" fmla="*/ 1287 w 23163"/>
                    <a:gd name="connsiteY3" fmla="*/ 2382 h 2286"/>
                    <a:gd name="connsiteX4" fmla="*/ 14156 w 23163"/>
                    <a:gd name="connsiteY4" fmla="*/ 2382 h 2286"/>
                    <a:gd name="connsiteX5" fmla="*/ 11582 w 23163"/>
                    <a:gd name="connsiteY5" fmla="*/ 2382 h 2286"/>
                    <a:gd name="connsiteX6" fmla="*/ 14156 w 23163"/>
                    <a:gd name="connsiteY6" fmla="*/ 2382 h 2286"/>
                    <a:gd name="connsiteX7" fmla="*/ 15443 w 23163"/>
                    <a:gd name="connsiteY7" fmla="*/ 2382 h 2286"/>
                    <a:gd name="connsiteX8" fmla="*/ 16729 w 23163"/>
                    <a:gd name="connsiteY8" fmla="*/ 2382 h 2286"/>
                    <a:gd name="connsiteX9" fmla="*/ 9008 w 23163"/>
                    <a:gd name="connsiteY9" fmla="*/ 2382 h 2286"/>
                    <a:gd name="connsiteX10" fmla="*/ 10295 w 23163"/>
                    <a:gd name="connsiteY10" fmla="*/ 2382 h 2286"/>
                    <a:gd name="connsiteX11" fmla="*/ 11582 w 23163"/>
                    <a:gd name="connsiteY11" fmla="*/ 2382 h 2286"/>
                    <a:gd name="connsiteX12" fmla="*/ 6434 w 23163"/>
                    <a:gd name="connsiteY12" fmla="*/ 2382 h 2286"/>
                    <a:gd name="connsiteX13" fmla="*/ 9008 w 23163"/>
                    <a:gd name="connsiteY13" fmla="*/ 2382 h 2286"/>
                    <a:gd name="connsiteX14" fmla="*/ 0 w 23163"/>
                    <a:gd name="connsiteY14" fmla="*/ 195 h 2286"/>
                    <a:gd name="connsiteX15" fmla="*/ 1287 w 23163"/>
                    <a:gd name="connsiteY15" fmla="*/ 2382 h 2286"/>
                    <a:gd name="connsiteX16" fmla="*/ 20590 w 23163"/>
                    <a:gd name="connsiteY16" fmla="*/ 195 h 2286"/>
                    <a:gd name="connsiteX17" fmla="*/ 21877 w 23163"/>
                    <a:gd name="connsiteY17" fmla="*/ 195 h 2286"/>
                    <a:gd name="connsiteX18" fmla="*/ 23164 w 23163"/>
                    <a:gd name="connsiteY18" fmla="*/ 195 h 2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163" h="2286">
                      <a:moveTo>
                        <a:pt x="16729" y="2382"/>
                      </a:moveTo>
                      <a:cubicBezTo>
                        <a:pt x="15008" y="-1323"/>
                        <a:pt x="19105" y="720"/>
                        <a:pt x="20590" y="195"/>
                      </a:cubicBezTo>
                      <a:moveTo>
                        <a:pt x="6434" y="2382"/>
                      </a:moveTo>
                      <a:cubicBezTo>
                        <a:pt x="4719" y="2382"/>
                        <a:pt x="3003" y="2382"/>
                        <a:pt x="1287" y="2382"/>
                      </a:cubicBezTo>
                      <a:moveTo>
                        <a:pt x="14156" y="2382"/>
                      </a:moveTo>
                      <a:lnTo>
                        <a:pt x="11582" y="2382"/>
                      </a:lnTo>
                      <a:moveTo>
                        <a:pt x="14156" y="2382"/>
                      </a:moveTo>
                      <a:lnTo>
                        <a:pt x="15443" y="2382"/>
                      </a:lnTo>
                      <a:lnTo>
                        <a:pt x="16729" y="2382"/>
                      </a:lnTo>
                      <a:moveTo>
                        <a:pt x="9008" y="2382"/>
                      </a:moveTo>
                      <a:lnTo>
                        <a:pt x="10295" y="2382"/>
                      </a:lnTo>
                      <a:lnTo>
                        <a:pt x="11582" y="2382"/>
                      </a:lnTo>
                      <a:moveTo>
                        <a:pt x="6434" y="2382"/>
                      </a:moveTo>
                      <a:lnTo>
                        <a:pt x="9008" y="2382"/>
                      </a:lnTo>
                      <a:moveTo>
                        <a:pt x="0" y="195"/>
                      </a:moveTo>
                      <a:lnTo>
                        <a:pt x="1287" y="2382"/>
                      </a:lnTo>
                      <a:moveTo>
                        <a:pt x="20590" y="195"/>
                      </a:moveTo>
                      <a:lnTo>
                        <a:pt x="21877" y="195"/>
                      </a:lnTo>
                      <a:lnTo>
                        <a:pt x="23164" y="195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68044B0F-AAEF-CE3F-96B2-494D6F8E4E68}"/>
                    </a:ext>
                  </a:extLst>
                </p:cNvPr>
                <p:cNvSpPr/>
                <p:nvPr/>
              </p:nvSpPr>
              <p:spPr>
                <a:xfrm>
                  <a:off x="6836781" y="3043735"/>
                  <a:ext cx="25732" cy="13120"/>
                </a:xfrm>
                <a:custGeom>
                  <a:avLst/>
                  <a:gdLst>
                    <a:gd name="connsiteX0" fmla="*/ 18011 w 25732"/>
                    <a:gd name="connsiteY0" fmla="*/ 6659 h 13120"/>
                    <a:gd name="connsiteX1" fmla="*/ 18011 w 25732"/>
                    <a:gd name="connsiteY1" fmla="*/ 8841 h 13120"/>
                    <a:gd name="connsiteX2" fmla="*/ 19298 w 25732"/>
                    <a:gd name="connsiteY2" fmla="*/ 8841 h 13120"/>
                    <a:gd name="connsiteX3" fmla="*/ 20585 w 25732"/>
                    <a:gd name="connsiteY3" fmla="*/ 8841 h 13120"/>
                    <a:gd name="connsiteX4" fmla="*/ 21871 w 25732"/>
                    <a:gd name="connsiteY4" fmla="*/ 8841 h 13120"/>
                    <a:gd name="connsiteX5" fmla="*/ 23159 w 25732"/>
                    <a:gd name="connsiteY5" fmla="*/ 8841 h 13120"/>
                    <a:gd name="connsiteX6" fmla="*/ 23159 w 25732"/>
                    <a:gd name="connsiteY6" fmla="*/ 8841 h 13120"/>
                    <a:gd name="connsiteX7" fmla="*/ 25732 w 25732"/>
                    <a:gd name="connsiteY7" fmla="*/ 11029 h 13120"/>
                    <a:gd name="connsiteX8" fmla="*/ 14151 w 25732"/>
                    <a:gd name="connsiteY8" fmla="*/ 2283 h 13120"/>
                    <a:gd name="connsiteX9" fmla="*/ 12863 w 25732"/>
                    <a:gd name="connsiteY9" fmla="*/ 2283 h 13120"/>
                    <a:gd name="connsiteX10" fmla="*/ 15437 w 25732"/>
                    <a:gd name="connsiteY10" fmla="*/ 6659 h 13120"/>
                    <a:gd name="connsiteX11" fmla="*/ 14151 w 25732"/>
                    <a:gd name="connsiteY11" fmla="*/ 6659 h 13120"/>
                    <a:gd name="connsiteX12" fmla="*/ 14151 w 25732"/>
                    <a:gd name="connsiteY12" fmla="*/ 6659 h 13120"/>
                    <a:gd name="connsiteX13" fmla="*/ 14151 w 25732"/>
                    <a:gd name="connsiteY13" fmla="*/ 4471 h 13120"/>
                    <a:gd name="connsiteX14" fmla="*/ 14151 w 25732"/>
                    <a:gd name="connsiteY14" fmla="*/ 4471 h 13120"/>
                    <a:gd name="connsiteX15" fmla="*/ 14151 w 25732"/>
                    <a:gd name="connsiteY15" fmla="*/ 2283 h 13120"/>
                    <a:gd name="connsiteX16" fmla="*/ 15437 w 25732"/>
                    <a:gd name="connsiteY16" fmla="*/ 6659 h 13120"/>
                    <a:gd name="connsiteX17" fmla="*/ 18011 w 25732"/>
                    <a:gd name="connsiteY17" fmla="*/ 6659 h 13120"/>
                    <a:gd name="connsiteX18" fmla="*/ 19298 w 25732"/>
                    <a:gd name="connsiteY18" fmla="*/ 8841 h 13120"/>
                    <a:gd name="connsiteX19" fmla="*/ 20585 w 25732"/>
                    <a:gd name="connsiteY19" fmla="*/ 8841 h 13120"/>
                    <a:gd name="connsiteX20" fmla="*/ 12863 w 25732"/>
                    <a:gd name="connsiteY20" fmla="*/ 2283 h 13120"/>
                    <a:gd name="connsiteX21" fmla="*/ 11577 w 25732"/>
                    <a:gd name="connsiteY21" fmla="*/ 2283 h 13120"/>
                    <a:gd name="connsiteX22" fmla="*/ 10290 w 25732"/>
                    <a:gd name="connsiteY22" fmla="*/ 2283 h 13120"/>
                    <a:gd name="connsiteX23" fmla="*/ 5148 w 25732"/>
                    <a:gd name="connsiteY23" fmla="*/ 8841 h 13120"/>
                    <a:gd name="connsiteX24" fmla="*/ 6434 w 25732"/>
                    <a:gd name="connsiteY24" fmla="*/ 4471 h 13120"/>
                    <a:gd name="connsiteX25" fmla="*/ 1287 w 25732"/>
                    <a:gd name="connsiteY25" fmla="*/ 11029 h 13120"/>
                    <a:gd name="connsiteX26" fmla="*/ 5148 w 25732"/>
                    <a:gd name="connsiteY26" fmla="*/ 8841 h 13120"/>
                    <a:gd name="connsiteX27" fmla="*/ 10290 w 25732"/>
                    <a:gd name="connsiteY27" fmla="*/ 2283 h 13120"/>
                    <a:gd name="connsiteX28" fmla="*/ 9003 w 25732"/>
                    <a:gd name="connsiteY28" fmla="*/ 2283 h 13120"/>
                    <a:gd name="connsiteX29" fmla="*/ 1287 w 25732"/>
                    <a:gd name="connsiteY29" fmla="*/ 11029 h 13120"/>
                    <a:gd name="connsiteX30" fmla="*/ 0 w 25732"/>
                    <a:gd name="connsiteY30" fmla="*/ 13217 h 13120"/>
                    <a:gd name="connsiteX31" fmla="*/ 9003 w 25732"/>
                    <a:gd name="connsiteY31" fmla="*/ 2283 h 13120"/>
                    <a:gd name="connsiteX32" fmla="*/ 6434 w 25732"/>
                    <a:gd name="connsiteY32" fmla="*/ 2283 h 13120"/>
                    <a:gd name="connsiteX33" fmla="*/ 6434 w 25732"/>
                    <a:gd name="connsiteY33" fmla="*/ 2283 h 13120"/>
                    <a:gd name="connsiteX34" fmla="*/ 6434 w 25732"/>
                    <a:gd name="connsiteY34" fmla="*/ 4471 h 13120"/>
                    <a:gd name="connsiteX35" fmla="*/ 9003 w 25732"/>
                    <a:gd name="connsiteY35" fmla="*/ 96 h 13120"/>
                    <a:gd name="connsiteX36" fmla="*/ 9003 w 25732"/>
                    <a:gd name="connsiteY36" fmla="*/ 2283 h 13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5732" h="13120">
                      <a:moveTo>
                        <a:pt x="18011" y="6659"/>
                      </a:moveTo>
                      <a:lnTo>
                        <a:pt x="18011" y="8841"/>
                      </a:lnTo>
                      <a:lnTo>
                        <a:pt x="19298" y="8841"/>
                      </a:lnTo>
                      <a:moveTo>
                        <a:pt x="20585" y="8841"/>
                      </a:moveTo>
                      <a:lnTo>
                        <a:pt x="21871" y="8841"/>
                      </a:lnTo>
                      <a:lnTo>
                        <a:pt x="23159" y="8841"/>
                      </a:lnTo>
                      <a:moveTo>
                        <a:pt x="23159" y="8841"/>
                      </a:moveTo>
                      <a:lnTo>
                        <a:pt x="25732" y="11029"/>
                      </a:lnTo>
                      <a:moveTo>
                        <a:pt x="14151" y="2283"/>
                      </a:moveTo>
                      <a:lnTo>
                        <a:pt x="12863" y="2283"/>
                      </a:lnTo>
                      <a:moveTo>
                        <a:pt x="15437" y="6659"/>
                      </a:moveTo>
                      <a:lnTo>
                        <a:pt x="14151" y="6659"/>
                      </a:lnTo>
                      <a:moveTo>
                        <a:pt x="14151" y="6659"/>
                      </a:moveTo>
                      <a:lnTo>
                        <a:pt x="14151" y="4471"/>
                      </a:lnTo>
                      <a:moveTo>
                        <a:pt x="14151" y="4471"/>
                      </a:moveTo>
                      <a:lnTo>
                        <a:pt x="14151" y="2283"/>
                      </a:lnTo>
                      <a:moveTo>
                        <a:pt x="15437" y="6659"/>
                      </a:moveTo>
                      <a:lnTo>
                        <a:pt x="18011" y="6659"/>
                      </a:lnTo>
                      <a:moveTo>
                        <a:pt x="19298" y="8841"/>
                      </a:moveTo>
                      <a:lnTo>
                        <a:pt x="20585" y="8841"/>
                      </a:lnTo>
                      <a:moveTo>
                        <a:pt x="12863" y="2283"/>
                      </a:moveTo>
                      <a:lnTo>
                        <a:pt x="11577" y="2283"/>
                      </a:lnTo>
                      <a:lnTo>
                        <a:pt x="10290" y="2283"/>
                      </a:lnTo>
                      <a:moveTo>
                        <a:pt x="5148" y="8841"/>
                      </a:moveTo>
                      <a:cubicBezTo>
                        <a:pt x="6064" y="7876"/>
                        <a:pt x="3416" y="3340"/>
                        <a:pt x="6434" y="4471"/>
                      </a:cubicBezTo>
                      <a:moveTo>
                        <a:pt x="1287" y="11029"/>
                      </a:moveTo>
                      <a:cubicBezTo>
                        <a:pt x="1174" y="7860"/>
                        <a:pt x="3582" y="9093"/>
                        <a:pt x="5148" y="8841"/>
                      </a:cubicBezTo>
                      <a:moveTo>
                        <a:pt x="10290" y="2283"/>
                      </a:moveTo>
                      <a:lnTo>
                        <a:pt x="9003" y="2283"/>
                      </a:lnTo>
                      <a:moveTo>
                        <a:pt x="1287" y="11029"/>
                      </a:moveTo>
                      <a:lnTo>
                        <a:pt x="0" y="13217"/>
                      </a:lnTo>
                      <a:moveTo>
                        <a:pt x="9003" y="2283"/>
                      </a:moveTo>
                      <a:lnTo>
                        <a:pt x="6434" y="2283"/>
                      </a:lnTo>
                      <a:moveTo>
                        <a:pt x="6434" y="2283"/>
                      </a:moveTo>
                      <a:lnTo>
                        <a:pt x="6434" y="4471"/>
                      </a:lnTo>
                      <a:moveTo>
                        <a:pt x="9003" y="96"/>
                      </a:moveTo>
                      <a:lnTo>
                        <a:pt x="9003" y="2283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0ADAE18A-FFFF-0AF6-E97D-A14A40D095D5}"/>
                    </a:ext>
                  </a:extLst>
                </p:cNvPr>
                <p:cNvSpPr/>
                <p:nvPr/>
              </p:nvSpPr>
              <p:spPr>
                <a:xfrm>
                  <a:off x="6794315" y="2232177"/>
                  <a:ext cx="25737" cy="11000"/>
                </a:xfrm>
                <a:custGeom>
                  <a:avLst/>
                  <a:gdLst>
                    <a:gd name="connsiteX0" fmla="*/ 0 w 25737"/>
                    <a:gd name="connsiteY0" fmla="*/ 11096 h 11000"/>
                    <a:gd name="connsiteX1" fmla="*/ 6434 w 25737"/>
                    <a:gd name="connsiteY1" fmla="*/ 8914 h 11000"/>
                    <a:gd name="connsiteX2" fmla="*/ 6434 w 25737"/>
                    <a:gd name="connsiteY2" fmla="*/ 8914 h 11000"/>
                    <a:gd name="connsiteX3" fmla="*/ 11582 w 25737"/>
                    <a:gd name="connsiteY3" fmla="*/ 6726 h 11000"/>
                    <a:gd name="connsiteX4" fmla="*/ 15443 w 25737"/>
                    <a:gd name="connsiteY4" fmla="*/ 4538 h 11000"/>
                    <a:gd name="connsiteX5" fmla="*/ 15443 w 25737"/>
                    <a:gd name="connsiteY5" fmla="*/ 4538 h 11000"/>
                    <a:gd name="connsiteX6" fmla="*/ 25738 w 25737"/>
                    <a:gd name="connsiteY6" fmla="*/ 163 h 1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737" h="11000">
                      <a:moveTo>
                        <a:pt x="0" y="11096"/>
                      </a:moveTo>
                      <a:lnTo>
                        <a:pt x="6434" y="8914"/>
                      </a:lnTo>
                      <a:moveTo>
                        <a:pt x="6434" y="8914"/>
                      </a:moveTo>
                      <a:lnTo>
                        <a:pt x="11582" y="6726"/>
                      </a:lnTo>
                      <a:lnTo>
                        <a:pt x="15443" y="4538"/>
                      </a:lnTo>
                      <a:moveTo>
                        <a:pt x="15443" y="4538"/>
                      </a:moveTo>
                      <a:cubicBezTo>
                        <a:pt x="16649" y="-1799"/>
                        <a:pt x="21888" y="667"/>
                        <a:pt x="25738" y="163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200E4AA8-C98E-A75F-FDB0-1E99CA13214C}"/>
                    </a:ext>
                  </a:extLst>
                </p:cNvPr>
                <p:cNvSpPr/>
                <p:nvPr/>
              </p:nvSpPr>
              <p:spPr>
                <a:xfrm>
                  <a:off x="6800749" y="1687605"/>
                  <a:ext cx="7721" cy="13120"/>
                </a:xfrm>
                <a:custGeom>
                  <a:avLst/>
                  <a:gdLst>
                    <a:gd name="connsiteX0" fmla="*/ 1287 w 7721"/>
                    <a:gd name="connsiteY0" fmla="*/ 96 h 13120"/>
                    <a:gd name="connsiteX1" fmla="*/ 2574 w 7721"/>
                    <a:gd name="connsiteY1" fmla="*/ 96 h 13120"/>
                    <a:gd name="connsiteX2" fmla="*/ 3860 w 7721"/>
                    <a:gd name="connsiteY2" fmla="*/ 96 h 13120"/>
                    <a:gd name="connsiteX3" fmla="*/ 6434 w 7721"/>
                    <a:gd name="connsiteY3" fmla="*/ 4471 h 13120"/>
                    <a:gd name="connsiteX4" fmla="*/ 6434 w 7721"/>
                    <a:gd name="connsiteY4" fmla="*/ 6659 h 13120"/>
                    <a:gd name="connsiteX5" fmla="*/ 5147 w 7721"/>
                    <a:gd name="connsiteY5" fmla="*/ 8846 h 13120"/>
                    <a:gd name="connsiteX6" fmla="*/ 3860 w 7721"/>
                    <a:gd name="connsiteY6" fmla="*/ 13216 h 13120"/>
                    <a:gd name="connsiteX7" fmla="*/ 5147 w 7721"/>
                    <a:gd name="connsiteY7" fmla="*/ 11034 h 13120"/>
                    <a:gd name="connsiteX8" fmla="*/ 6434 w 7721"/>
                    <a:gd name="connsiteY8" fmla="*/ 4471 h 13120"/>
                    <a:gd name="connsiteX9" fmla="*/ 6434 w 7721"/>
                    <a:gd name="connsiteY9" fmla="*/ 2283 h 13120"/>
                    <a:gd name="connsiteX10" fmla="*/ 5147 w 7721"/>
                    <a:gd name="connsiteY10" fmla="*/ 2283 h 13120"/>
                    <a:gd name="connsiteX11" fmla="*/ 6434 w 7721"/>
                    <a:gd name="connsiteY11" fmla="*/ 4471 h 13120"/>
                    <a:gd name="connsiteX12" fmla="*/ 6434 w 7721"/>
                    <a:gd name="connsiteY12" fmla="*/ 2283 h 13120"/>
                    <a:gd name="connsiteX13" fmla="*/ 5147 w 7721"/>
                    <a:gd name="connsiteY13" fmla="*/ 2283 h 13120"/>
                    <a:gd name="connsiteX14" fmla="*/ 0 w 7721"/>
                    <a:gd name="connsiteY14" fmla="*/ 96 h 13120"/>
                    <a:gd name="connsiteX15" fmla="*/ 1287 w 7721"/>
                    <a:gd name="connsiteY15" fmla="*/ 96 h 13120"/>
                    <a:gd name="connsiteX16" fmla="*/ 6434 w 7721"/>
                    <a:gd name="connsiteY16" fmla="*/ 96 h 13120"/>
                    <a:gd name="connsiteX17" fmla="*/ 5147 w 7721"/>
                    <a:gd name="connsiteY17" fmla="*/ 96 h 13120"/>
                    <a:gd name="connsiteX18" fmla="*/ 3860 w 7721"/>
                    <a:gd name="connsiteY18" fmla="*/ 96 h 13120"/>
                    <a:gd name="connsiteX19" fmla="*/ 5147 w 7721"/>
                    <a:gd name="connsiteY19" fmla="*/ 2283 h 13120"/>
                    <a:gd name="connsiteX20" fmla="*/ 5147 w 7721"/>
                    <a:gd name="connsiteY20" fmla="*/ 96 h 13120"/>
                    <a:gd name="connsiteX21" fmla="*/ 6434 w 7721"/>
                    <a:gd name="connsiteY21" fmla="*/ 96 h 13120"/>
                    <a:gd name="connsiteX22" fmla="*/ 5147 w 7721"/>
                    <a:gd name="connsiteY22" fmla="*/ 2283 h 13120"/>
                    <a:gd name="connsiteX23" fmla="*/ 5147 w 7721"/>
                    <a:gd name="connsiteY23" fmla="*/ 96 h 13120"/>
                    <a:gd name="connsiteX24" fmla="*/ 3860 w 7721"/>
                    <a:gd name="connsiteY24" fmla="*/ 96 h 13120"/>
                    <a:gd name="connsiteX25" fmla="*/ 7721 w 7721"/>
                    <a:gd name="connsiteY25" fmla="*/ 4471 h 13120"/>
                    <a:gd name="connsiteX26" fmla="*/ 6434 w 7721"/>
                    <a:gd name="connsiteY26" fmla="*/ 4471 h 13120"/>
                    <a:gd name="connsiteX27" fmla="*/ 5147 w 7721"/>
                    <a:gd name="connsiteY27" fmla="*/ 8846 h 13120"/>
                    <a:gd name="connsiteX28" fmla="*/ 5147 w 7721"/>
                    <a:gd name="connsiteY28" fmla="*/ 11034 h 13120"/>
                    <a:gd name="connsiteX29" fmla="*/ 3860 w 7721"/>
                    <a:gd name="connsiteY29" fmla="*/ 13216 h 13120"/>
                    <a:gd name="connsiteX30" fmla="*/ 5147 w 7721"/>
                    <a:gd name="connsiteY30" fmla="*/ 13216 h 13120"/>
                    <a:gd name="connsiteX31" fmla="*/ 5147 w 7721"/>
                    <a:gd name="connsiteY31" fmla="*/ 8846 h 13120"/>
                    <a:gd name="connsiteX32" fmla="*/ 5147 w 7721"/>
                    <a:gd name="connsiteY32" fmla="*/ 11034 h 13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7721" h="13120">
                      <a:moveTo>
                        <a:pt x="1287" y="96"/>
                      </a:moveTo>
                      <a:lnTo>
                        <a:pt x="2574" y="96"/>
                      </a:lnTo>
                      <a:lnTo>
                        <a:pt x="3860" y="96"/>
                      </a:lnTo>
                      <a:moveTo>
                        <a:pt x="6434" y="4471"/>
                      </a:moveTo>
                      <a:lnTo>
                        <a:pt x="6434" y="6659"/>
                      </a:lnTo>
                      <a:lnTo>
                        <a:pt x="5147" y="8846"/>
                      </a:lnTo>
                      <a:moveTo>
                        <a:pt x="3860" y="13216"/>
                      </a:moveTo>
                      <a:lnTo>
                        <a:pt x="5147" y="11034"/>
                      </a:lnTo>
                      <a:moveTo>
                        <a:pt x="6434" y="4471"/>
                      </a:moveTo>
                      <a:lnTo>
                        <a:pt x="6434" y="2283"/>
                      </a:lnTo>
                      <a:lnTo>
                        <a:pt x="5147" y="2283"/>
                      </a:lnTo>
                      <a:moveTo>
                        <a:pt x="6434" y="4471"/>
                      </a:moveTo>
                      <a:lnTo>
                        <a:pt x="6434" y="2283"/>
                      </a:lnTo>
                      <a:lnTo>
                        <a:pt x="5147" y="2283"/>
                      </a:lnTo>
                      <a:moveTo>
                        <a:pt x="0" y="96"/>
                      </a:moveTo>
                      <a:lnTo>
                        <a:pt x="1287" y="96"/>
                      </a:lnTo>
                      <a:moveTo>
                        <a:pt x="6434" y="96"/>
                      </a:moveTo>
                      <a:lnTo>
                        <a:pt x="5147" y="96"/>
                      </a:lnTo>
                      <a:lnTo>
                        <a:pt x="3860" y="96"/>
                      </a:lnTo>
                      <a:moveTo>
                        <a:pt x="5147" y="2283"/>
                      </a:moveTo>
                      <a:lnTo>
                        <a:pt x="5147" y="96"/>
                      </a:lnTo>
                      <a:lnTo>
                        <a:pt x="6434" y="96"/>
                      </a:lnTo>
                      <a:moveTo>
                        <a:pt x="5147" y="2283"/>
                      </a:moveTo>
                      <a:lnTo>
                        <a:pt x="5147" y="96"/>
                      </a:lnTo>
                      <a:lnTo>
                        <a:pt x="3860" y="96"/>
                      </a:lnTo>
                      <a:moveTo>
                        <a:pt x="7721" y="4471"/>
                      </a:moveTo>
                      <a:lnTo>
                        <a:pt x="6434" y="4471"/>
                      </a:lnTo>
                      <a:moveTo>
                        <a:pt x="5147" y="8846"/>
                      </a:moveTo>
                      <a:lnTo>
                        <a:pt x="5147" y="11034"/>
                      </a:lnTo>
                      <a:moveTo>
                        <a:pt x="3860" y="13216"/>
                      </a:moveTo>
                      <a:lnTo>
                        <a:pt x="5147" y="13216"/>
                      </a:lnTo>
                      <a:moveTo>
                        <a:pt x="5147" y="8846"/>
                      </a:moveTo>
                      <a:lnTo>
                        <a:pt x="5147" y="11034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B77DAB5A-C1EC-E075-1EE3-47CAB84FC366}"/>
                    </a:ext>
                  </a:extLst>
                </p:cNvPr>
                <p:cNvSpPr/>
                <p:nvPr/>
              </p:nvSpPr>
              <p:spPr>
                <a:xfrm>
                  <a:off x="6838068" y="1729160"/>
                  <a:ext cx="29593" cy="52499"/>
                </a:xfrm>
                <a:custGeom>
                  <a:avLst/>
                  <a:gdLst>
                    <a:gd name="connsiteX0" fmla="*/ 20585 w 29593"/>
                    <a:gd name="connsiteY0" fmla="*/ 13222 h 52499"/>
                    <a:gd name="connsiteX1" fmla="*/ 29593 w 29593"/>
                    <a:gd name="connsiteY1" fmla="*/ 96 h 52499"/>
                    <a:gd name="connsiteX2" fmla="*/ 20585 w 29593"/>
                    <a:gd name="connsiteY2" fmla="*/ 13222 h 52499"/>
                    <a:gd name="connsiteX3" fmla="*/ 19298 w 29593"/>
                    <a:gd name="connsiteY3" fmla="*/ 15409 h 52499"/>
                    <a:gd name="connsiteX4" fmla="*/ 18011 w 29593"/>
                    <a:gd name="connsiteY4" fmla="*/ 17597 h 52499"/>
                    <a:gd name="connsiteX5" fmla="*/ 9003 w 29593"/>
                    <a:gd name="connsiteY5" fmla="*/ 37281 h 52499"/>
                    <a:gd name="connsiteX6" fmla="*/ 10290 w 29593"/>
                    <a:gd name="connsiteY6" fmla="*/ 35093 h 52499"/>
                    <a:gd name="connsiteX7" fmla="*/ 12864 w 29593"/>
                    <a:gd name="connsiteY7" fmla="*/ 28536 h 52499"/>
                    <a:gd name="connsiteX8" fmla="*/ 0 w 29593"/>
                    <a:gd name="connsiteY8" fmla="*/ 52595 h 52499"/>
                    <a:gd name="connsiteX9" fmla="*/ 9008 w 29593"/>
                    <a:gd name="connsiteY9" fmla="*/ 37281 h 52499"/>
                    <a:gd name="connsiteX10" fmla="*/ 12869 w 29593"/>
                    <a:gd name="connsiteY10" fmla="*/ 28536 h 52499"/>
                    <a:gd name="connsiteX11" fmla="*/ 15443 w 29593"/>
                    <a:gd name="connsiteY11" fmla="*/ 19785 h 52499"/>
                    <a:gd name="connsiteX12" fmla="*/ 18017 w 29593"/>
                    <a:gd name="connsiteY12" fmla="*/ 17597 h 52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9593" h="52499">
                      <a:moveTo>
                        <a:pt x="20585" y="13222"/>
                      </a:moveTo>
                      <a:cubicBezTo>
                        <a:pt x="25373" y="10348"/>
                        <a:pt x="26381" y="4294"/>
                        <a:pt x="29593" y="96"/>
                      </a:cubicBezTo>
                      <a:moveTo>
                        <a:pt x="20585" y="13222"/>
                      </a:moveTo>
                      <a:lnTo>
                        <a:pt x="19298" y="15409"/>
                      </a:lnTo>
                      <a:lnTo>
                        <a:pt x="18011" y="17597"/>
                      </a:lnTo>
                      <a:moveTo>
                        <a:pt x="9003" y="37281"/>
                      </a:moveTo>
                      <a:lnTo>
                        <a:pt x="10290" y="35093"/>
                      </a:lnTo>
                      <a:lnTo>
                        <a:pt x="12864" y="28536"/>
                      </a:lnTo>
                      <a:moveTo>
                        <a:pt x="0" y="52595"/>
                      </a:moveTo>
                      <a:cubicBezTo>
                        <a:pt x="2584" y="47190"/>
                        <a:pt x="4183" y="41383"/>
                        <a:pt x="9008" y="37281"/>
                      </a:cubicBezTo>
                      <a:moveTo>
                        <a:pt x="12869" y="28536"/>
                      </a:moveTo>
                      <a:lnTo>
                        <a:pt x="15443" y="19785"/>
                      </a:lnTo>
                      <a:lnTo>
                        <a:pt x="18017" y="17597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D5ED016C-B304-F821-3C10-96FC44E1E431}"/>
                    </a:ext>
                  </a:extLst>
                </p:cNvPr>
                <p:cNvSpPr/>
                <p:nvPr/>
              </p:nvSpPr>
              <p:spPr>
                <a:xfrm>
                  <a:off x="7405545" y="5700867"/>
                  <a:ext cx="7721" cy="4816"/>
                </a:xfrm>
                <a:custGeom>
                  <a:avLst/>
                  <a:gdLst>
                    <a:gd name="connsiteX0" fmla="*/ 0 w 7721"/>
                    <a:gd name="connsiteY0" fmla="*/ 4912 h 4816"/>
                    <a:gd name="connsiteX1" fmla="*/ 7721 w 7721"/>
                    <a:gd name="connsiteY1" fmla="*/ 537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721" h="4816">
                      <a:moveTo>
                        <a:pt x="0" y="4912"/>
                      </a:moveTo>
                      <a:cubicBezTo>
                        <a:pt x="1244" y="2070"/>
                        <a:pt x="4145" y="-1083"/>
                        <a:pt x="7721" y="537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C80488EE-99F3-4707-1420-907FDCD32DC6}"/>
                    </a:ext>
                  </a:extLst>
                </p:cNvPr>
                <p:cNvSpPr/>
                <p:nvPr/>
              </p:nvSpPr>
              <p:spPr>
                <a:xfrm>
                  <a:off x="7289731" y="5773491"/>
                  <a:ext cx="66917" cy="34997"/>
                </a:xfrm>
                <a:custGeom>
                  <a:avLst/>
                  <a:gdLst>
                    <a:gd name="connsiteX0" fmla="*/ 37320 w 66917"/>
                    <a:gd name="connsiteY0" fmla="*/ 15404 h 34997"/>
                    <a:gd name="connsiteX1" fmla="*/ 29598 w 66917"/>
                    <a:gd name="connsiteY1" fmla="*/ 13217 h 34997"/>
                    <a:gd name="connsiteX2" fmla="*/ 47615 w 66917"/>
                    <a:gd name="connsiteY2" fmla="*/ 17592 h 34997"/>
                    <a:gd name="connsiteX3" fmla="*/ 37320 w 66917"/>
                    <a:gd name="connsiteY3" fmla="*/ 15404 h 34997"/>
                    <a:gd name="connsiteX4" fmla="*/ 52762 w 66917"/>
                    <a:gd name="connsiteY4" fmla="*/ 19780 h 34997"/>
                    <a:gd name="connsiteX5" fmla="*/ 50188 w 66917"/>
                    <a:gd name="connsiteY5" fmla="*/ 19780 h 34997"/>
                    <a:gd name="connsiteX6" fmla="*/ 47615 w 66917"/>
                    <a:gd name="connsiteY6" fmla="*/ 17592 h 34997"/>
                    <a:gd name="connsiteX7" fmla="*/ 64344 w 66917"/>
                    <a:gd name="connsiteY7" fmla="*/ 32906 h 34997"/>
                    <a:gd name="connsiteX8" fmla="*/ 57910 w 66917"/>
                    <a:gd name="connsiteY8" fmla="*/ 26343 h 34997"/>
                    <a:gd name="connsiteX9" fmla="*/ 66918 w 66917"/>
                    <a:gd name="connsiteY9" fmla="*/ 35093 h 34997"/>
                    <a:gd name="connsiteX10" fmla="*/ 64344 w 66917"/>
                    <a:gd name="connsiteY10" fmla="*/ 32906 h 34997"/>
                    <a:gd name="connsiteX11" fmla="*/ 57910 w 66917"/>
                    <a:gd name="connsiteY11" fmla="*/ 26343 h 34997"/>
                    <a:gd name="connsiteX12" fmla="*/ 52762 w 66917"/>
                    <a:gd name="connsiteY12" fmla="*/ 19780 h 34997"/>
                    <a:gd name="connsiteX13" fmla="*/ 27025 w 66917"/>
                    <a:gd name="connsiteY13" fmla="*/ 11034 h 34997"/>
                    <a:gd name="connsiteX14" fmla="*/ 29598 w 66917"/>
                    <a:gd name="connsiteY14" fmla="*/ 13217 h 34997"/>
                    <a:gd name="connsiteX15" fmla="*/ 15443 w 66917"/>
                    <a:gd name="connsiteY15" fmla="*/ 4471 h 34997"/>
                    <a:gd name="connsiteX16" fmla="*/ 26772 w 66917"/>
                    <a:gd name="connsiteY16" fmla="*/ 10889 h 34997"/>
                    <a:gd name="connsiteX17" fmla="*/ 27025 w 66917"/>
                    <a:gd name="connsiteY17" fmla="*/ 11034 h 34997"/>
                    <a:gd name="connsiteX18" fmla="*/ 3861 w 66917"/>
                    <a:gd name="connsiteY18" fmla="*/ 2283 h 34997"/>
                    <a:gd name="connsiteX19" fmla="*/ 15443 w 66917"/>
                    <a:gd name="connsiteY19" fmla="*/ 4471 h 34997"/>
                    <a:gd name="connsiteX20" fmla="*/ 0 w 66917"/>
                    <a:gd name="connsiteY20" fmla="*/ 96 h 34997"/>
                    <a:gd name="connsiteX21" fmla="*/ 1287 w 66917"/>
                    <a:gd name="connsiteY21" fmla="*/ 96 h 34997"/>
                    <a:gd name="connsiteX22" fmla="*/ 3861 w 66917"/>
                    <a:gd name="connsiteY22" fmla="*/ 2283 h 34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66917" h="34997">
                      <a:moveTo>
                        <a:pt x="37320" y="15404"/>
                      </a:moveTo>
                      <a:lnTo>
                        <a:pt x="29598" y="13217"/>
                      </a:lnTo>
                      <a:moveTo>
                        <a:pt x="47615" y="17592"/>
                      </a:moveTo>
                      <a:lnTo>
                        <a:pt x="37320" y="15404"/>
                      </a:lnTo>
                      <a:moveTo>
                        <a:pt x="52762" y="19780"/>
                      </a:moveTo>
                      <a:lnTo>
                        <a:pt x="50188" y="19780"/>
                      </a:lnTo>
                      <a:lnTo>
                        <a:pt x="47615" y="17592"/>
                      </a:lnTo>
                      <a:moveTo>
                        <a:pt x="64344" y="32906"/>
                      </a:moveTo>
                      <a:cubicBezTo>
                        <a:pt x="58580" y="32337"/>
                        <a:pt x="65379" y="25485"/>
                        <a:pt x="57910" y="26343"/>
                      </a:cubicBezTo>
                      <a:moveTo>
                        <a:pt x="66918" y="35093"/>
                      </a:moveTo>
                      <a:lnTo>
                        <a:pt x="64344" y="32906"/>
                      </a:lnTo>
                      <a:moveTo>
                        <a:pt x="57910" y="26343"/>
                      </a:moveTo>
                      <a:lnTo>
                        <a:pt x="52762" y="19780"/>
                      </a:lnTo>
                      <a:moveTo>
                        <a:pt x="27025" y="11034"/>
                      </a:moveTo>
                      <a:lnTo>
                        <a:pt x="29598" y="13217"/>
                      </a:lnTo>
                      <a:moveTo>
                        <a:pt x="15443" y="4471"/>
                      </a:moveTo>
                      <a:lnTo>
                        <a:pt x="26772" y="10889"/>
                      </a:lnTo>
                      <a:lnTo>
                        <a:pt x="27025" y="11034"/>
                      </a:lnTo>
                      <a:moveTo>
                        <a:pt x="3861" y="2283"/>
                      </a:moveTo>
                      <a:cubicBezTo>
                        <a:pt x="7775" y="2771"/>
                        <a:pt x="12375" y="825"/>
                        <a:pt x="15443" y="4471"/>
                      </a:cubicBezTo>
                      <a:moveTo>
                        <a:pt x="0" y="96"/>
                      </a:moveTo>
                      <a:lnTo>
                        <a:pt x="1287" y="96"/>
                      </a:lnTo>
                      <a:lnTo>
                        <a:pt x="3861" y="2283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AA26787F-A1CA-069D-A74E-46E516E87681}"/>
                    </a:ext>
                  </a:extLst>
                </p:cNvPr>
                <p:cNvSpPr/>
                <p:nvPr/>
              </p:nvSpPr>
              <p:spPr>
                <a:xfrm>
                  <a:off x="7377239" y="5681624"/>
                  <a:ext cx="28309" cy="24059"/>
                </a:xfrm>
                <a:custGeom>
                  <a:avLst/>
                  <a:gdLst>
                    <a:gd name="connsiteX0" fmla="*/ 1287 w 28309"/>
                    <a:gd name="connsiteY0" fmla="*/ 2283 h 24059"/>
                    <a:gd name="connsiteX1" fmla="*/ 2574 w 28309"/>
                    <a:gd name="connsiteY1" fmla="*/ 4471 h 24059"/>
                    <a:gd name="connsiteX2" fmla="*/ 2574 w 28309"/>
                    <a:gd name="connsiteY2" fmla="*/ 6659 h 24059"/>
                    <a:gd name="connsiteX3" fmla="*/ 0 w 28309"/>
                    <a:gd name="connsiteY3" fmla="*/ 96 h 24059"/>
                    <a:gd name="connsiteX4" fmla="*/ 1287 w 28309"/>
                    <a:gd name="connsiteY4" fmla="*/ 2283 h 24059"/>
                    <a:gd name="connsiteX5" fmla="*/ 2574 w 28309"/>
                    <a:gd name="connsiteY5" fmla="*/ 6659 h 24059"/>
                    <a:gd name="connsiteX6" fmla="*/ 3861 w 28309"/>
                    <a:gd name="connsiteY6" fmla="*/ 8847 h 24059"/>
                    <a:gd name="connsiteX7" fmla="*/ 7721 w 28309"/>
                    <a:gd name="connsiteY7" fmla="*/ 8847 h 24059"/>
                    <a:gd name="connsiteX8" fmla="*/ 28306 w 28309"/>
                    <a:gd name="connsiteY8" fmla="*/ 24155 h 24059"/>
                    <a:gd name="connsiteX9" fmla="*/ 28306 w 28309"/>
                    <a:gd name="connsiteY9" fmla="*/ 21967 h 24059"/>
                    <a:gd name="connsiteX10" fmla="*/ 28306 w 28309"/>
                    <a:gd name="connsiteY10" fmla="*/ 24155 h 24059"/>
                    <a:gd name="connsiteX11" fmla="*/ 20585 w 28309"/>
                    <a:gd name="connsiteY11" fmla="*/ 15404 h 24059"/>
                    <a:gd name="connsiteX12" fmla="*/ 20585 w 28309"/>
                    <a:gd name="connsiteY12" fmla="*/ 15404 h 24059"/>
                    <a:gd name="connsiteX13" fmla="*/ 7721 w 28309"/>
                    <a:gd name="connsiteY13" fmla="*/ 8847 h 24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8309" h="24059">
                      <a:moveTo>
                        <a:pt x="1287" y="2283"/>
                      </a:moveTo>
                      <a:lnTo>
                        <a:pt x="2574" y="4471"/>
                      </a:lnTo>
                      <a:lnTo>
                        <a:pt x="2574" y="6659"/>
                      </a:lnTo>
                      <a:moveTo>
                        <a:pt x="0" y="96"/>
                      </a:moveTo>
                      <a:lnTo>
                        <a:pt x="1287" y="2283"/>
                      </a:lnTo>
                      <a:moveTo>
                        <a:pt x="2574" y="6659"/>
                      </a:moveTo>
                      <a:lnTo>
                        <a:pt x="3861" y="8847"/>
                      </a:lnTo>
                      <a:lnTo>
                        <a:pt x="7721" y="8847"/>
                      </a:lnTo>
                      <a:moveTo>
                        <a:pt x="28306" y="24155"/>
                      </a:moveTo>
                      <a:lnTo>
                        <a:pt x="28306" y="21967"/>
                      </a:lnTo>
                      <a:moveTo>
                        <a:pt x="28306" y="24155"/>
                      </a:moveTo>
                      <a:cubicBezTo>
                        <a:pt x="28499" y="18428"/>
                        <a:pt x="21561" y="19951"/>
                        <a:pt x="20585" y="15404"/>
                      </a:cubicBezTo>
                      <a:moveTo>
                        <a:pt x="20585" y="15404"/>
                      </a:moveTo>
                      <a:cubicBezTo>
                        <a:pt x="14494" y="17286"/>
                        <a:pt x="22145" y="-4403"/>
                        <a:pt x="7721" y="8847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31EAD105-E594-C788-02C0-B4CA99E17949}"/>
                    </a:ext>
                  </a:extLst>
                </p:cNvPr>
                <p:cNvSpPr/>
                <p:nvPr/>
              </p:nvSpPr>
              <p:spPr>
                <a:xfrm>
                  <a:off x="6027382" y="2656582"/>
                  <a:ext cx="3860" cy="21871"/>
                </a:xfrm>
                <a:custGeom>
                  <a:avLst/>
                  <a:gdLst>
                    <a:gd name="connsiteX0" fmla="*/ 0 w 3860"/>
                    <a:gd name="connsiteY0" fmla="*/ 96 h 21871"/>
                    <a:gd name="connsiteX1" fmla="*/ 2574 w 3860"/>
                    <a:gd name="connsiteY1" fmla="*/ 4471 h 21871"/>
                    <a:gd name="connsiteX2" fmla="*/ 2574 w 3860"/>
                    <a:gd name="connsiteY2" fmla="*/ 8841 h 21871"/>
                    <a:gd name="connsiteX3" fmla="*/ 2574 w 3860"/>
                    <a:gd name="connsiteY3" fmla="*/ 8841 h 21871"/>
                    <a:gd name="connsiteX4" fmla="*/ 1287 w 3860"/>
                    <a:gd name="connsiteY4" fmla="*/ 13216 h 21871"/>
                    <a:gd name="connsiteX5" fmla="*/ 1287 w 3860"/>
                    <a:gd name="connsiteY5" fmla="*/ 21967 h 21871"/>
                    <a:gd name="connsiteX6" fmla="*/ 3861 w 3860"/>
                    <a:gd name="connsiteY6" fmla="*/ 17592 h 21871"/>
                    <a:gd name="connsiteX7" fmla="*/ 3861 w 3860"/>
                    <a:gd name="connsiteY7" fmla="*/ 15404 h 2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60" h="21871">
                      <a:moveTo>
                        <a:pt x="0" y="96"/>
                      </a:moveTo>
                      <a:lnTo>
                        <a:pt x="2574" y="4471"/>
                      </a:lnTo>
                      <a:lnTo>
                        <a:pt x="2574" y="8841"/>
                      </a:lnTo>
                      <a:moveTo>
                        <a:pt x="2574" y="8841"/>
                      </a:moveTo>
                      <a:lnTo>
                        <a:pt x="1287" y="13216"/>
                      </a:lnTo>
                      <a:moveTo>
                        <a:pt x="1287" y="21967"/>
                      </a:moveTo>
                      <a:lnTo>
                        <a:pt x="3861" y="17592"/>
                      </a:lnTo>
                      <a:lnTo>
                        <a:pt x="3861" y="15404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E14143A6-CD07-FB2F-B2B0-91E19E6D0918}"/>
                    </a:ext>
                  </a:extLst>
                </p:cNvPr>
                <p:cNvSpPr/>
                <p:nvPr/>
              </p:nvSpPr>
              <p:spPr>
                <a:xfrm>
                  <a:off x="6421141" y="3282150"/>
                  <a:ext cx="23163" cy="52494"/>
                </a:xfrm>
                <a:custGeom>
                  <a:avLst/>
                  <a:gdLst>
                    <a:gd name="connsiteX0" fmla="*/ 23164 w 23163"/>
                    <a:gd name="connsiteY0" fmla="*/ 50402 h 52494"/>
                    <a:gd name="connsiteX1" fmla="*/ 19303 w 23163"/>
                    <a:gd name="connsiteY1" fmla="*/ 46027 h 52494"/>
                    <a:gd name="connsiteX2" fmla="*/ 23164 w 23163"/>
                    <a:gd name="connsiteY2" fmla="*/ 50402 h 52494"/>
                    <a:gd name="connsiteX3" fmla="*/ 23164 w 23163"/>
                    <a:gd name="connsiteY3" fmla="*/ 52590 h 52494"/>
                    <a:gd name="connsiteX4" fmla="*/ 16729 w 23163"/>
                    <a:gd name="connsiteY4" fmla="*/ 43839 h 52494"/>
                    <a:gd name="connsiteX5" fmla="*/ 19303 w 23163"/>
                    <a:gd name="connsiteY5" fmla="*/ 46027 h 52494"/>
                    <a:gd name="connsiteX6" fmla="*/ 5148 w 23163"/>
                    <a:gd name="connsiteY6" fmla="*/ 96 h 52494"/>
                    <a:gd name="connsiteX7" fmla="*/ 5148 w 23163"/>
                    <a:gd name="connsiteY7" fmla="*/ 2283 h 52494"/>
                    <a:gd name="connsiteX8" fmla="*/ 5148 w 23163"/>
                    <a:gd name="connsiteY8" fmla="*/ 2283 h 52494"/>
                    <a:gd name="connsiteX9" fmla="*/ 6434 w 23163"/>
                    <a:gd name="connsiteY9" fmla="*/ 8847 h 52494"/>
                    <a:gd name="connsiteX10" fmla="*/ 11582 w 23163"/>
                    <a:gd name="connsiteY10" fmla="*/ 15404 h 52494"/>
                    <a:gd name="connsiteX11" fmla="*/ 9008 w 23163"/>
                    <a:gd name="connsiteY11" fmla="*/ 26343 h 52494"/>
                    <a:gd name="connsiteX12" fmla="*/ 9008 w 23163"/>
                    <a:gd name="connsiteY12" fmla="*/ 30718 h 52494"/>
                    <a:gd name="connsiteX13" fmla="*/ 9008 w 23163"/>
                    <a:gd name="connsiteY13" fmla="*/ 30718 h 52494"/>
                    <a:gd name="connsiteX14" fmla="*/ 11582 w 23163"/>
                    <a:gd name="connsiteY14" fmla="*/ 35094 h 52494"/>
                    <a:gd name="connsiteX15" fmla="*/ 9008 w 23163"/>
                    <a:gd name="connsiteY15" fmla="*/ 30718 h 52494"/>
                    <a:gd name="connsiteX16" fmla="*/ 0 w 23163"/>
                    <a:gd name="connsiteY16" fmla="*/ 32906 h 52494"/>
                    <a:gd name="connsiteX17" fmla="*/ 14156 w 23163"/>
                    <a:gd name="connsiteY17" fmla="*/ 41651 h 52494"/>
                    <a:gd name="connsiteX18" fmla="*/ 12869 w 23163"/>
                    <a:gd name="connsiteY18" fmla="*/ 39469 h 52494"/>
                    <a:gd name="connsiteX19" fmla="*/ 11582 w 23163"/>
                    <a:gd name="connsiteY19" fmla="*/ 35094 h 52494"/>
                    <a:gd name="connsiteX20" fmla="*/ 9008 w 23163"/>
                    <a:gd name="connsiteY20" fmla="*/ 26343 h 52494"/>
                    <a:gd name="connsiteX21" fmla="*/ 11582 w 23163"/>
                    <a:gd name="connsiteY21" fmla="*/ 19780 h 52494"/>
                    <a:gd name="connsiteX22" fmla="*/ 11582 w 23163"/>
                    <a:gd name="connsiteY22" fmla="*/ 17592 h 52494"/>
                    <a:gd name="connsiteX23" fmla="*/ 11582 w 23163"/>
                    <a:gd name="connsiteY23" fmla="*/ 17592 h 52494"/>
                    <a:gd name="connsiteX24" fmla="*/ 11582 w 23163"/>
                    <a:gd name="connsiteY24" fmla="*/ 15404 h 52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3163" h="52494">
                      <a:moveTo>
                        <a:pt x="23164" y="50402"/>
                      </a:moveTo>
                      <a:cubicBezTo>
                        <a:pt x="21534" y="49544"/>
                        <a:pt x="21990" y="45045"/>
                        <a:pt x="19303" y="46027"/>
                      </a:cubicBezTo>
                      <a:moveTo>
                        <a:pt x="23164" y="50402"/>
                      </a:moveTo>
                      <a:lnTo>
                        <a:pt x="23164" y="52590"/>
                      </a:lnTo>
                      <a:moveTo>
                        <a:pt x="16729" y="43839"/>
                      </a:moveTo>
                      <a:lnTo>
                        <a:pt x="19303" y="46027"/>
                      </a:lnTo>
                      <a:moveTo>
                        <a:pt x="5148" y="96"/>
                      </a:moveTo>
                      <a:lnTo>
                        <a:pt x="5148" y="2283"/>
                      </a:lnTo>
                      <a:moveTo>
                        <a:pt x="5148" y="2283"/>
                      </a:moveTo>
                      <a:lnTo>
                        <a:pt x="6434" y="8847"/>
                      </a:lnTo>
                      <a:lnTo>
                        <a:pt x="11582" y="15404"/>
                      </a:lnTo>
                      <a:moveTo>
                        <a:pt x="9008" y="26343"/>
                      </a:moveTo>
                      <a:lnTo>
                        <a:pt x="9008" y="30718"/>
                      </a:lnTo>
                      <a:moveTo>
                        <a:pt x="9008" y="30718"/>
                      </a:moveTo>
                      <a:cubicBezTo>
                        <a:pt x="12150" y="31029"/>
                        <a:pt x="8247" y="36306"/>
                        <a:pt x="11582" y="35094"/>
                      </a:cubicBezTo>
                      <a:moveTo>
                        <a:pt x="9008" y="30718"/>
                      </a:moveTo>
                      <a:cubicBezTo>
                        <a:pt x="6869" y="32949"/>
                        <a:pt x="483" y="27764"/>
                        <a:pt x="0" y="32906"/>
                      </a:cubicBezTo>
                      <a:moveTo>
                        <a:pt x="14156" y="41651"/>
                      </a:moveTo>
                      <a:lnTo>
                        <a:pt x="12869" y="39469"/>
                      </a:lnTo>
                      <a:lnTo>
                        <a:pt x="11582" y="35094"/>
                      </a:lnTo>
                      <a:moveTo>
                        <a:pt x="9008" y="26343"/>
                      </a:moveTo>
                      <a:lnTo>
                        <a:pt x="11582" y="19780"/>
                      </a:lnTo>
                      <a:lnTo>
                        <a:pt x="11582" y="17592"/>
                      </a:lnTo>
                      <a:moveTo>
                        <a:pt x="11582" y="17592"/>
                      </a:moveTo>
                      <a:lnTo>
                        <a:pt x="11582" y="15404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0C604380-0DDA-491F-D330-1C421E7B6C7F}"/>
                    </a:ext>
                  </a:extLst>
                </p:cNvPr>
                <p:cNvSpPr/>
                <p:nvPr/>
              </p:nvSpPr>
              <p:spPr>
                <a:xfrm>
                  <a:off x="5569279" y="458339"/>
                  <a:ext cx="18016" cy="8749"/>
                </a:xfrm>
                <a:custGeom>
                  <a:avLst/>
                  <a:gdLst>
                    <a:gd name="connsiteX0" fmla="*/ 11582 w 18016"/>
                    <a:gd name="connsiteY0" fmla="*/ 2283 h 8749"/>
                    <a:gd name="connsiteX1" fmla="*/ 15443 w 18016"/>
                    <a:gd name="connsiteY1" fmla="*/ 2283 h 8749"/>
                    <a:gd name="connsiteX2" fmla="*/ 18016 w 18016"/>
                    <a:gd name="connsiteY2" fmla="*/ 2283 h 8749"/>
                    <a:gd name="connsiteX3" fmla="*/ 0 w 18016"/>
                    <a:gd name="connsiteY3" fmla="*/ 96 h 8749"/>
                    <a:gd name="connsiteX4" fmla="*/ 3861 w 18016"/>
                    <a:gd name="connsiteY4" fmla="*/ 96 h 8749"/>
                    <a:gd name="connsiteX5" fmla="*/ 11582 w 18016"/>
                    <a:gd name="connsiteY5" fmla="*/ 2283 h 8749"/>
                    <a:gd name="connsiteX6" fmla="*/ 11582 w 18016"/>
                    <a:gd name="connsiteY6" fmla="*/ 2283 h 8749"/>
                    <a:gd name="connsiteX7" fmla="*/ 14156 w 18016"/>
                    <a:gd name="connsiteY7" fmla="*/ 6658 h 8749"/>
                    <a:gd name="connsiteX8" fmla="*/ 15443 w 18016"/>
                    <a:gd name="connsiteY8" fmla="*/ 8845 h 8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016" h="8749">
                      <a:moveTo>
                        <a:pt x="11582" y="2283"/>
                      </a:moveTo>
                      <a:lnTo>
                        <a:pt x="15443" y="2283"/>
                      </a:lnTo>
                      <a:lnTo>
                        <a:pt x="18016" y="2283"/>
                      </a:lnTo>
                      <a:moveTo>
                        <a:pt x="0" y="96"/>
                      </a:moveTo>
                      <a:lnTo>
                        <a:pt x="3861" y="96"/>
                      </a:lnTo>
                      <a:lnTo>
                        <a:pt x="11582" y="2283"/>
                      </a:lnTo>
                      <a:moveTo>
                        <a:pt x="11582" y="2283"/>
                      </a:moveTo>
                      <a:lnTo>
                        <a:pt x="14156" y="6658"/>
                      </a:lnTo>
                      <a:lnTo>
                        <a:pt x="15443" y="8845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7" name="Graphic 41">
                <a:extLst>
                  <a:ext uri="{FF2B5EF4-FFF2-40B4-BE49-F238E27FC236}">
                    <a16:creationId xmlns:a16="http://schemas.microsoft.com/office/drawing/2014/main" id="{C3E71424-D82E-1B2F-49B8-A0B6277D59C6}"/>
                  </a:ext>
                </a:extLst>
              </p:cNvPr>
              <p:cNvGrpSpPr/>
              <p:nvPr/>
            </p:nvGrpSpPr>
            <p:grpSpPr>
              <a:xfrm>
                <a:off x="4799768" y="66605"/>
                <a:ext cx="3883558" cy="6583974"/>
                <a:chOff x="4799768" y="66605"/>
                <a:chExt cx="3883558" cy="6583974"/>
              </a:xfrm>
              <a:grpFill/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5D20819-6663-C454-04F3-A813AA6BA1D1}"/>
                    </a:ext>
                  </a:extLst>
                </p:cNvPr>
                <p:cNvSpPr/>
                <p:nvPr/>
              </p:nvSpPr>
              <p:spPr>
                <a:xfrm>
                  <a:off x="6839204" y="3032796"/>
                  <a:ext cx="902200" cy="2589770"/>
                </a:xfrm>
                <a:custGeom>
                  <a:avLst/>
                  <a:gdLst>
                    <a:gd name="connsiteX0" fmla="*/ 890618 w 902200"/>
                    <a:gd name="connsiteY0" fmla="*/ 2546117 h 2589770"/>
                    <a:gd name="connsiteX1" fmla="*/ 894479 w 902200"/>
                    <a:gd name="connsiteY1" fmla="*/ 2552681 h 2589770"/>
                    <a:gd name="connsiteX2" fmla="*/ 895766 w 902200"/>
                    <a:gd name="connsiteY2" fmla="*/ 2554868 h 2589770"/>
                    <a:gd name="connsiteX3" fmla="*/ 877750 w 902200"/>
                    <a:gd name="connsiteY3" fmla="*/ 2517683 h 2589770"/>
                    <a:gd name="connsiteX4" fmla="*/ 880323 w 902200"/>
                    <a:gd name="connsiteY4" fmla="*/ 2526434 h 2589770"/>
                    <a:gd name="connsiteX5" fmla="*/ 884184 w 902200"/>
                    <a:gd name="connsiteY5" fmla="*/ 2532997 h 2589770"/>
                    <a:gd name="connsiteX6" fmla="*/ 888045 w 902200"/>
                    <a:gd name="connsiteY6" fmla="*/ 2541747 h 2589770"/>
                    <a:gd name="connsiteX7" fmla="*/ 880323 w 902200"/>
                    <a:gd name="connsiteY7" fmla="*/ 2526434 h 2589770"/>
                    <a:gd name="connsiteX8" fmla="*/ 882897 w 902200"/>
                    <a:gd name="connsiteY8" fmla="*/ 2532997 h 2589770"/>
                    <a:gd name="connsiteX9" fmla="*/ 895766 w 902200"/>
                    <a:gd name="connsiteY9" fmla="*/ 2554868 h 2589770"/>
                    <a:gd name="connsiteX10" fmla="*/ 897053 w 902200"/>
                    <a:gd name="connsiteY10" fmla="*/ 2554868 h 2589770"/>
                    <a:gd name="connsiteX11" fmla="*/ 898340 w 902200"/>
                    <a:gd name="connsiteY11" fmla="*/ 2554868 h 2589770"/>
                    <a:gd name="connsiteX12" fmla="*/ 898340 w 902200"/>
                    <a:gd name="connsiteY12" fmla="*/ 2554868 h 2589770"/>
                    <a:gd name="connsiteX13" fmla="*/ 899627 w 902200"/>
                    <a:gd name="connsiteY13" fmla="*/ 2554868 h 2589770"/>
                    <a:gd name="connsiteX14" fmla="*/ 888045 w 902200"/>
                    <a:gd name="connsiteY14" fmla="*/ 2541747 h 2589770"/>
                    <a:gd name="connsiteX15" fmla="*/ 890618 w 902200"/>
                    <a:gd name="connsiteY15" fmla="*/ 2546117 h 2589770"/>
                    <a:gd name="connsiteX16" fmla="*/ 876463 w 902200"/>
                    <a:gd name="connsiteY16" fmla="*/ 2515495 h 2589770"/>
                    <a:gd name="connsiteX17" fmla="*/ 877750 w 902200"/>
                    <a:gd name="connsiteY17" fmla="*/ 2517683 h 2589770"/>
                    <a:gd name="connsiteX18" fmla="*/ 882897 w 902200"/>
                    <a:gd name="connsiteY18" fmla="*/ 2532997 h 2589770"/>
                    <a:gd name="connsiteX19" fmla="*/ 884184 w 902200"/>
                    <a:gd name="connsiteY19" fmla="*/ 2532997 h 2589770"/>
                    <a:gd name="connsiteX20" fmla="*/ 895766 w 902200"/>
                    <a:gd name="connsiteY20" fmla="*/ 2554868 h 2589770"/>
                    <a:gd name="connsiteX21" fmla="*/ 897053 w 902200"/>
                    <a:gd name="connsiteY21" fmla="*/ 2557056 h 2589770"/>
                    <a:gd name="connsiteX22" fmla="*/ 898340 w 902200"/>
                    <a:gd name="connsiteY22" fmla="*/ 2561431 h 2589770"/>
                    <a:gd name="connsiteX23" fmla="*/ 897053 w 902200"/>
                    <a:gd name="connsiteY23" fmla="*/ 2565807 h 2589770"/>
                    <a:gd name="connsiteX24" fmla="*/ 895766 w 902200"/>
                    <a:gd name="connsiteY24" fmla="*/ 2570182 h 2589770"/>
                    <a:gd name="connsiteX25" fmla="*/ 895766 w 902200"/>
                    <a:gd name="connsiteY25" fmla="*/ 2570182 h 2589770"/>
                    <a:gd name="connsiteX26" fmla="*/ 895766 w 902200"/>
                    <a:gd name="connsiteY26" fmla="*/ 2576740 h 2589770"/>
                    <a:gd name="connsiteX27" fmla="*/ 895766 w 902200"/>
                    <a:gd name="connsiteY27" fmla="*/ 2581115 h 2589770"/>
                    <a:gd name="connsiteX28" fmla="*/ 897053 w 902200"/>
                    <a:gd name="connsiteY28" fmla="*/ 2583303 h 2589770"/>
                    <a:gd name="connsiteX29" fmla="*/ 898340 w 902200"/>
                    <a:gd name="connsiteY29" fmla="*/ 2585491 h 2589770"/>
                    <a:gd name="connsiteX30" fmla="*/ 899627 w 902200"/>
                    <a:gd name="connsiteY30" fmla="*/ 2587679 h 2589770"/>
                    <a:gd name="connsiteX31" fmla="*/ 895766 w 902200"/>
                    <a:gd name="connsiteY31" fmla="*/ 2581115 h 2589770"/>
                    <a:gd name="connsiteX32" fmla="*/ 897053 w 902200"/>
                    <a:gd name="connsiteY32" fmla="*/ 2583303 h 2589770"/>
                    <a:gd name="connsiteX33" fmla="*/ 899627 w 902200"/>
                    <a:gd name="connsiteY33" fmla="*/ 2587679 h 2589770"/>
                    <a:gd name="connsiteX34" fmla="*/ 902200 w 902200"/>
                    <a:gd name="connsiteY34" fmla="*/ 2589866 h 2589770"/>
                    <a:gd name="connsiteX35" fmla="*/ 898340 w 902200"/>
                    <a:gd name="connsiteY35" fmla="*/ 2561431 h 2589770"/>
                    <a:gd name="connsiteX36" fmla="*/ 897053 w 902200"/>
                    <a:gd name="connsiteY36" fmla="*/ 2565807 h 2589770"/>
                    <a:gd name="connsiteX37" fmla="*/ 801829 w 902200"/>
                    <a:gd name="connsiteY37" fmla="*/ 2456438 h 2589770"/>
                    <a:gd name="connsiteX38" fmla="*/ 806977 w 902200"/>
                    <a:gd name="connsiteY38" fmla="*/ 2476127 h 2589770"/>
                    <a:gd name="connsiteX39" fmla="*/ 806977 w 902200"/>
                    <a:gd name="connsiteY39" fmla="*/ 2476127 h 2589770"/>
                    <a:gd name="connsiteX40" fmla="*/ 813411 w 902200"/>
                    <a:gd name="connsiteY40" fmla="*/ 2480503 h 2589770"/>
                    <a:gd name="connsiteX41" fmla="*/ 876463 w 902200"/>
                    <a:gd name="connsiteY41" fmla="*/ 2515495 h 2589770"/>
                    <a:gd name="connsiteX42" fmla="*/ 853299 w 902200"/>
                    <a:gd name="connsiteY42" fmla="*/ 2515495 h 2589770"/>
                    <a:gd name="connsiteX43" fmla="*/ 852012 w 902200"/>
                    <a:gd name="connsiteY43" fmla="*/ 2515495 h 2589770"/>
                    <a:gd name="connsiteX44" fmla="*/ 853299 w 902200"/>
                    <a:gd name="connsiteY44" fmla="*/ 2515495 h 2589770"/>
                    <a:gd name="connsiteX45" fmla="*/ 854586 w 902200"/>
                    <a:gd name="connsiteY45" fmla="*/ 2519871 h 2589770"/>
                    <a:gd name="connsiteX46" fmla="*/ 853299 w 902200"/>
                    <a:gd name="connsiteY46" fmla="*/ 2515495 h 2589770"/>
                    <a:gd name="connsiteX47" fmla="*/ 850725 w 902200"/>
                    <a:gd name="connsiteY47" fmla="*/ 2515495 h 2589770"/>
                    <a:gd name="connsiteX48" fmla="*/ 852012 w 902200"/>
                    <a:gd name="connsiteY48" fmla="*/ 2515495 h 2589770"/>
                    <a:gd name="connsiteX49" fmla="*/ 850725 w 902200"/>
                    <a:gd name="connsiteY49" fmla="*/ 2515495 h 2589770"/>
                    <a:gd name="connsiteX50" fmla="*/ 849438 w 902200"/>
                    <a:gd name="connsiteY50" fmla="*/ 2515495 h 2589770"/>
                    <a:gd name="connsiteX51" fmla="*/ 839143 w 902200"/>
                    <a:gd name="connsiteY51" fmla="*/ 2508938 h 2589770"/>
                    <a:gd name="connsiteX52" fmla="*/ 824988 w 902200"/>
                    <a:gd name="connsiteY52" fmla="*/ 2495811 h 2589770"/>
                    <a:gd name="connsiteX53" fmla="*/ 849438 w 902200"/>
                    <a:gd name="connsiteY53" fmla="*/ 2515495 h 2589770"/>
                    <a:gd name="connsiteX54" fmla="*/ 844291 w 902200"/>
                    <a:gd name="connsiteY54" fmla="*/ 2511125 h 2589770"/>
                    <a:gd name="connsiteX55" fmla="*/ 839143 w 902200"/>
                    <a:gd name="connsiteY55" fmla="*/ 2508938 h 2589770"/>
                    <a:gd name="connsiteX56" fmla="*/ 822414 w 902200"/>
                    <a:gd name="connsiteY56" fmla="*/ 2487061 h 2589770"/>
                    <a:gd name="connsiteX57" fmla="*/ 813411 w 902200"/>
                    <a:gd name="connsiteY57" fmla="*/ 2480503 h 2589770"/>
                    <a:gd name="connsiteX58" fmla="*/ 824988 w 902200"/>
                    <a:gd name="connsiteY58" fmla="*/ 2495811 h 2589770"/>
                    <a:gd name="connsiteX59" fmla="*/ 823701 w 902200"/>
                    <a:gd name="connsiteY59" fmla="*/ 2491436 h 2589770"/>
                    <a:gd name="connsiteX60" fmla="*/ 822414 w 902200"/>
                    <a:gd name="connsiteY60" fmla="*/ 2487061 h 2589770"/>
                    <a:gd name="connsiteX61" fmla="*/ 853299 w 902200"/>
                    <a:gd name="connsiteY61" fmla="*/ 2515495 h 2589770"/>
                    <a:gd name="connsiteX62" fmla="*/ 850725 w 902200"/>
                    <a:gd name="connsiteY62" fmla="*/ 2515495 h 2589770"/>
                    <a:gd name="connsiteX63" fmla="*/ 849438 w 902200"/>
                    <a:gd name="connsiteY63" fmla="*/ 2515495 h 2589770"/>
                    <a:gd name="connsiteX64" fmla="*/ 850725 w 902200"/>
                    <a:gd name="connsiteY64" fmla="*/ 2515495 h 2589770"/>
                    <a:gd name="connsiteX65" fmla="*/ 849438 w 902200"/>
                    <a:gd name="connsiteY65" fmla="*/ 2515495 h 2589770"/>
                    <a:gd name="connsiteX66" fmla="*/ 850725 w 902200"/>
                    <a:gd name="connsiteY66" fmla="*/ 2515495 h 2589770"/>
                    <a:gd name="connsiteX67" fmla="*/ 850725 w 902200"/>
                    <a:gd name="connsiteY67" fmla="*/ 2515495 h 2589770"/>
                    <a:gd name="connsiteX68" fmla="*/ 852012 w 902200"/>
                    <a:gd name="connsiteY68" fmla="*/ 2515495 h 2589770"/>
                    <a:gd name="connsiteX69" fmla="*/ 853299 w 902200"/>
                    <a:gd name="connsiteY69" fmla="*/ 2517683 h 2589770"/>
                    <a:gd name="connsiteX70" fmla="*/ 785100 w 902200"/>
                    <a:gd name="connsiteY70" fmla="*/ 2390823 h 2589770"/>
                    <a:gd name="connsiteX71" fmla="*/ 781239 w 902200"/>
                    <a:gd name="connsiteY71" fmla="*/ 2386448 h 2589770"/>
                    <a:gd name="connsiteX72" fmla="*/ 796682 w 902200"/>
                    <a:gd name="connsiteY72" fmla="*/ 2423628 h 2589770"/>
                    <a:gd name="connsiteX73" fmla="*/ 795395 w 902200"/>
                    <a:gd name="connsiteY73" fmla="*/ 2419258 h 2589770"/>
                    <a:gd name="connsiteX74" fmla="*/ 795395 w 902200"/>
                    <a:gd name="connsiteY74" fmla="*/ 2417070 h 2589770"/>
                    <a:gd name="connsiteX75" fmla="*/ 799255 w 902200"/>
                    <a:gd name="connsiteY75" fmla="*/ 2436754 h 2589770"/>
                    <a:gd name="connsiteX76" fmla="*/ 799255 w 902200"/>
                    <a:gd name="connsiteY76" fmla="*/ 2434567 h 2589770"/>
                    <a:gd name="connsiteX77" fmla="*/ 797968 w 902200"/>
                    <a:gd name="connsiteY77" fmla="*/ 2434567 h 2589770"/>
                    <a:gd name="connsiteX78" fmla="*/ 796682 w 902200"/>
                    <a:gd name="connsiteY78" fmla="*/ 2434567 h 2589770"/>
                    <a:gd name="connsiteX79" fmla="*/ 797968 w 902200"/>
                    <a:gd name="connsiteY79" fmla="*/ 2434567 h 2589770"/>
                    <a:gd name="connsiteX80" fmla="*/ 799255 w 902200"/>
                    <a:gd name="connsiteY80" fmla="*/ 2436754 h 2589770"/>
                    <a:gd name="connsiteX81" fmla="*/ 801829 w 902200"/>
                    <a:gd name="connsiteY81" fmla="*/ 2443317 h 2589770"/>
                    <a:gd name="connsiteX82" fmla="*/ 797968 w 902200"/>
                    <a:gd name="connsiteY82" fmla="*/ 2432379 h 2589770"/>
                    <a:gd name="connsiteX83" fmla="*/ 796682 w 902200"/>
                    <a:gd name="connsiteY83" fmla="*/ 2423628 h 2589770"/>
                    <a:gd name="connsiteX84" fmla="*/ 787673 w 902200"/>
                    <a:gd name="connsiteY84" fmla="*/ 2393006 h 2589770"/>
                    <a:gd name="connsiteX85" fmla="*/ 785100 w 902200"/>
                    <a:gd name="connsiteY85" fmla="*/ 2390823 h 2589770"/>
                    <a:gd name="connsiteX86" fmla="*/ 799255 w 902200"/>
                    <a:gd name="connsiteY86" fmla="*/ 2436754 h 2589770"/>
                    <a:gd name="connsiteX87" fmla="*/ 797968 w 902200"/>
                    <a:gd name="connsiteY87" fmla="*/ 2434567 h 2589770"/>
                    <a:gd name="connsiteX88" fmla="*/ 795395 w 902200"/>
                    <a:gd name="connsiteY88" fmla="*/ 2417070 h 2589770"/>
                    <a:gd name="connsiteX89" fmla="*/ 792821 w 902200"/>
                    <a:gd name="connsiteY89" fmla="*/ 2410507 h 2589770"/>
                    <a:gd name="connsiteX90" fmla="*/ 791534 w 902200"/>
                    <a:gd name="connsiteY90" fmla="*/ 2403944 h 2589770"/>
                    <a:gd name="connsiteX91" fmla="*/ 791534 w 902200"/>
                    <a:gd name="connsiteY91" fmla="*/ 2403944 h 2589770"/>
                    <a:gd name="connsiteX92" fmla="*/ 787673 w 902200"/>
                    <a:gd name="connsiteY92" fmla="*/ 2393006 h 2589770"/>
                    <a:gd name="connsiteX93" fmla="*/ 797968 w 902200"/>
                    <a:gd name="connsiteY93" fmla="*/ 2434567 h 2589770"/>
                    <a:gd name="connsiteX94" fmla="*/ 797968 w 902200"/>
                    <a:gd name="connsiteY94" fmla="*/ 2432379 h 2589770"/>
                    <a:gd name="connsiteX95" fmla="*/ 801829 w 902200"/>
                    <a:gd name="connsiteY95" fmla="*/ 2456438 h 2589770"/>
                    <a:gd name="connsiteX96" fmla="*/ 801829 w 902200"/>
                    <a:gd name="connsiteY96" fmla="*/ 2443317 h 2589770"/>
                    <a:gd name="connsiteX97" fmla="*/ 698884 w 902200"/>
                    <a:gd name="connsiteY97" fmla="*/ 2115222 h 2589770"/>
                    <a:gd name="connsiteX98" fmla="*/ 692471 w 902200"/>
                    <a:gd name="connsiteY98" fmla="*/ 2101211 h 2589770"/>
                    <a:gd name="connsiteX99" fmla="*/ 689876 w 902200"/>
                    <a:gd name="connsiteY99" fmla="*/ 2095533 h 2589770"/>
                    <a:gd name="connsiteX100" fmla="*/ 705318 w 902200"/>
                    <a:gd name="connsiteY100" fmla="*/ 2143657 h 2589770"/>
                    <a:gd name="connsiteX101" fmla="*/ 698884 w 902200"/>
                    <a:gd name="connsiteY101" fmla="*/ 2115222 h 2589770"/>
                    <a:gd name="connsiteX102" fmla="*/ 689876 w 902200"/>
                    <a:gd name="connsiteY102" fmla="*/ 2095533 h 2589770"/>
                    <a:gd name="connsiteX103" fmla="*/ 688589 w 902200"/>
                    <a:gd name="connsiteY103" fmla="*/ 2093345 h 2589770"/>
                    <a:gd name="connsiteX104" fmla="*/ 707892 w 902200"/>
                    <a:gd name="connsiteY104" fmla="*/ 2145844 h 2589770"/>
                    <a:gd name="connsiteX105" fmla="*/ 715613 w 902200"/>
                    <a:gd name="connsiteY105" fmla="*/ 2154590 h 2589770"/>
                    <a:gd name="connsiteX106" fmla="*/ 736198 w 902200"/>
                    <a:gd name="connsiteY106" fmla="*/ 2211464 h 2589770"/>
                    <a:gd name="connsiteX107" fmla="*/ 738772 w 902200"/>
                    <a:gd name="connsiteY107" fmla="*/ 2218022 h 2589770"/>
                    <a:gd name="connsiteX108" fmla="*/ 740059 w 902200"/>
                    <a:gd name="connsiteY108" fmla="*/ 2224585 h 2589770"/>
                    <a:gd name="connsiteX109" fmla="*/ 738772 w 902200"/>
                    <a:gd name="connsiteY109" fmla="*/ 2222398 h 2589770"/>
                    <a:gd name="connsiteX110" fmla="*/ 738772 w 902200"/>
                    <a:gd name="connsiteY110" fmla="*/ 2218022 h 2589770"/>
                    <a:gd name="connsiteX111" fmla="*/ 705318 w 902200"/>
                    <a:gd name="connsiteY111" fmla="*/ 2143657 h 2589770"/>
                    <a:gd name="connsiteX112" fmla="*/ 706605 w 902200"/>
                    <a:gd name="connsiteY112" fmla="*/ 2143657 h 2589770"/>
                    <a:gd name="connsiteX113" fmla="*/ 707892 w 902200"/>
                    <a:gd name="connsiteY113" fmla="*/ 2145844 h 2589770"/>
                    <a:gd name="connsiteX114" fmla="*/ 715613 w 902200"/>
                    <a:gd name="connsiteY114" fmla="*/ 2154590 h 2589770"/>
                    <a:gd name="connsiteX115" fmla="*/ 716901 w 902200"/>
                    <a:gd name="connsiteY115" fmla="*/ 2156778 h 2589770"/>
                    <a:gd name="connsiteX116" fmla="*/ 723329 w 902200"/>
                    <a:gd name="connsiteY116" fmla="*/ 2185212 h 2589770"/>
                    <a:gd name="connsiteX117" fmla="*/ 736198 w 902200"/>
                    <a:gd name="connsiteY117" fmla="*/ 2211464 h 2589770"/>
                    <a:gd name="connsiteX118" fmla="*/ 723329 w 902200"/>
                    <a:gd name="connsiteY118" fmla="*/ 2183030 h 2589770"/>
                    <a:gd name="connsiteX119" fmla="*/ 723329 w 902200"/>
                    <a:gd name="connsiteY119" fmla="*/ 2185212 h 2589770"/>
                    <a:gd name="connsiteX120" fmla="*/ 718187 w 902200"/>
                    <a:gd name="connsiteY120" fmla="*/ 2158965 h 2589770"/>
                    <a:gd name="connsiteX121" fmla="*/ 723329 w 902200"/>
                    <a:gd name="connsiteY121" fmla="*/ 2183030 h 2589770"/>
                    <a:gd name="connsiteX122" fmla="*/ 716901 w 902200"/>
                    <a:gd name="connsiteY122" fmla="*/ 2156778 h 2589770"/>
                    <a:gd name="connsiteX123" fmla="*/ 718187 w 902200"/>
                    <a:gd name="connsiteY123" fmla="*/ 2158965 h 2589770"/>
                    <a:gd name="connsiteX124" fmla="*/ 740059 w 902200"/>
                    <a:gd name="connsiteY124" fmla="*/ 2224585 h 2589770"/>
                    <a:gd name="connsiteX125" fmla="*/ 741346 w 902200"/>
                    <a:gd name="connsiteY125" fmla="*/ 2224585 h 2589770"/>
                    <a:gd name="connsiteX126" fmla="*/ 741346 w 902200"/>
                    <a:gd name="connsiteY126" fmla="*/ 2224585 h 2589770"/>
                    <a:gd name="connsiteX127" fmla="*/ 760649 w 902200"/>
                    <a:gd name="connsiteY127" fmla="*/ 2248645 h 2589770"/>
                    <a:gd name="connsiteX128" fmla="*/ 774805 w 902200"/>
                    <a:gd name="connsiteY128" fmla="*/ 2303326 h 2589770"/>
                    <a:gd name="connsiteX129" fmla="*/ 773518 w 902200"/>
                    <a:gd name="connsiteY129" fmla="*/ 2298956 h 2589770"/>
                    <a:gd name="connsiteX130" fmla="*/ 773518 w 902200"/>
                    <a:gd name="connsiteY130" fmla="*/ 2296768 h 2589770"/>
                    <a:gd name="connsiteX131" fmla="*/ 774805 w 902200"/>
                    <a:gd name="connsiteY131" fmla="*/ 2303326 h 2589770"/>
                    <a:gd name="connsiteX132" fmla="*/ 774805 w 902200"/>
                    <a:gd name="connsiteY132" fmla="*/ 2305514 h 2589770"/>
                    <a:gd name="connsiteX133" fmla="*/ 774805 w 902200"/>
                    <a:gd name="connsiteY133" fmla="*/ 2309889 h 2589770"/>
                    <a:gd name="connsiteX134" fmla="*/ 767083 w 902200"/>
                    <a:gd name="connsiteY134" fmla="*/ 2259583 h 2589770"/>
                    <a:gd name="connsiteX135" fmla="*/ 768370 w 902200"/>
                    <a:gd name="connsiteY135" fmla="*/ 2261771 h 2589770"/>
                    <a:gd name="connsiteX136" fmla="*/ 769657 w 902200"/>
                    <a:gd name="connsiteY136" fmla="*/ 2263959 h 2589770"/>
                    <a:gd name="connsiteX137" fmla="*/ 769657 w 902200"/>
                    <a:gd name="connsiteY137" fmla="*/ 2263959 h 2589770"/>
                    <a:gd name="connsiteX138" fmla="*/ 770944 w 902200"/>
                    <a:gd name="connsiteY138" fmla="*/ 2268334 h 2589770"/>
                    <a:gd name="connsiteX139" fmla="*/ 776091 w 902200"/>
                    <a:gd name="connsiteY139" fmla="*/ 2257396 h 2589770"/>
                    <a:gd name="connsiteX140" fmla="*/ 773518 w 902200"/>
                    <a:gd name="connsiteY140" fmla="*/ 2261771 h 2589770"/>
                    <a:gd name="connsiteX141" fmla="*/ 773518 w 902200"/>
                    <a:gd name="connsiteY141" fmla="*/ 2261771 h 2589770"/>
                    <a:gd name="connsiteX142" fmla="*/ 772231 w 902200"/>
                    <a:gd name="connsiteY142" fmla="*/ 2263959 h 2589770"/>
                    <a:gd name="connsiteX143" fmla="*/ 769657 w 902200"/>
                    <a:gd name="connsiteY143" fmla="*/ 2263959 h 2589770"/>
                    <a:gd name="connsiteX144" fmla="*/ 773518 w 902200"/>
                    <a:gd name="connsiteY144" fmla="*/ 2285830 h 2589770"/>
                    <a:gd name="connsiteX145" fmla="*/ 773518 w 902200"/>
                    <a:gd name="connsiteY145" fmla="*/ 2296768 h 2589770"/>
                    <a:gd name="connsiteX146" fmla="*/ 778665 w 902200"/>
                    <a:gd name="connsiteY146" fmla="*/ 2336136 h 2589770"/>
                    <a:gd name="connsiteX147" fmla="*/ 778665 w 902200"/>
                    <a:gd name="connsiteY147" fmla="*/ 2340512 h 2589770"/>
                    <a:gd name="connsiteX148" fmla="*/ 770944 w 902200"/>
                    <a:gd name="connsiteY148" fmla="*/ 2268334 h 2589770"/>
                    <a:gd name="connsiteX149" fmla="*/ 773185 w 902200"/>
                    <a:gd name="connsiteY149" fmla="*/ 2283573 h 2589770"/>
                    <a:gd name="connsiteX150" fmla="*/ 773518 w 902200"/>
                    <a:gd name="connsiteY150" fmla="*/ 2285830 h 2589770"/>
                    <a:gd name="connsiteX151" fmla="*/ 774805 w 902200"/>
                    <a:gd name="connsiteY151" fmla="*/ 2309889 h 2589770"/>
                    <a:gd name="connsiteX152" fmla="*/ 776091 w 902200"/>
                    <a:gd name="connsiteY152" fmla="*/ 2316452 h 2589770"/>
                    <a:gd name="connsiteX153" fmla="*/ 760649 w 902200"/>
                    <a:gd name="connsiteY153" fmla="*/ 2248645 h 2589770"/>
                    <a:gd name="connsiteX154" fmla="*/ 763223 w 902200"/>
                    <a:gd name="connsiteY154" fmla="*/ 2255208 h 2589770"/>
                    <a:gd name="connsiteX155" fmla="*/ 767083 w 902200"/>
                    <a:gd name="connsiteY155" fmla="*/ 2259583 h 2589770"/>
                    <a:gd name="connsiteX156" fmla="*/ 776091 w 902200"/>
                    <a:gd name="connsiteY156" fmla="*/ 2316452 h 2589770"/>
                    <a:gd name="connsiteX157" fmla="*/ 778086 w 902200"/>
                    <a:gd name="connsiteY157" fmla="*/ 2331729 h 2589770"/>
                    <a:gd name="connsiteX158" fmla="*/ 778665 w 902200"/>
                    <a:gd name="connsiteY158" fmla="*/ 2336136 h 2589770"/>
                    <a:gd name="connsiteX159" fmla="*/ 778665 w 902200"/>
                    <a:gd name="connsiteY159" fmla="*/ 2340512 h 2589770"/>
                    <a:gd name="connsiteX160" fmla="*/ 778665 w 902200"/>
                    <a:gd name="connsiteY160" fmla="*/ 2347075 h 2589770"/>
                    <a:gd name="connsiteX161" fmla="*/ 777378 w 902200"/>
                    <a:gd name="connsiteY161" fmla="*/ 2351450 h 2589770"/>
                    <a:gd name="connsiteX162" fmla="*/ 774805 w 902200"/>
                    <a:gd name="connsiteY162" fmla="*/ 2375509 h 2589770"/>
                    <a:gd name="connsiteX163" fmla="*/ 781239 w 902200"/>
                    <a:gd name="connsiteY163" fmla="*/ 2386448 h 2589770"/>
                    <a:gd name="connsiteX164" fmla="*/ 774805 w 902200"/>
                    <a:gd name="connsiteY164" fmla="*/ 2366759 h 2589770"/>
                    <a:gd name="connsiteX165" fmla="*/ 774805 w 902200"/>
                    <a:gd name="connsiteY165" fmla="*/ 2371134 h 2589770"/>
                    <a:gd name="connsiteX166" fmla="*/ 774805 w 902200"/>
                    <a:gd name="connsiteY166" fmla="*/ 2375509 h 2589770"/>
                    <a:gd name="connsiteX167" fmla="*/ 776091 w 902200"/>
                    <a:gd name="connsiteY167" fmla="*/ 2362389 h 2589770"/>
                    <a:gd name="connsiteX168" fmla="*/ 774805 w 902200"/>
                    <a:gd name="connsiteY168" fmla="*/ 2366759 h 2589770"/>
                    <a:gd name="connsiteX169" fmla="*/ 777378 w 902200"/>
                    <a:gd name="connsiteY169" fmla="*/ 2351450 h 2589770"/>
                    <a:gd name="connsiteX170" fmla="*/ 776091 w 902200"/>
                    <a:gd name="connsiteY170" fmla="*/ 2362389 h 2589770"/>
                    <a:gd name="connsiteX171" fmla="*/ 589505 w 902200"/>
                    <a:gd name="connsiteY171" fmla="*/ 2032100 h 2589770"/>
                    <a:gd name="connsiteX172" fmla="*/ 594652 w 902200"/>
                    <a:gd name="connsiteY172" fmla="*/ 2034288 h 2589770"/>
                    <a:gd name="connsiteX173" fmla="*/ 594652 w 902200"/>
                    <a:gd name="connsiteY173" fmla="*/ 2034288 h 2589770"/>
                    <a:gd name="connsiteX174" fmla="*/ 598513 w 902200"/>
                    <a:gd name="connsiteY174" fmla="*/ 2036476 h 2589770"/>
                    <a:gd name="connsiteX175" fmla="*/ 648696 w 902200"/>
                    <a:gd name="connsiteY175" fmla="*/ 2064910 h 2589770"/>
                    <a:gd name="connsiteX176" fmla="*/ 621677 w 902200"/>
                    <a:gd name="connsiteY176" fmla="*/ 2053977 h 2589770"/>
                    <a:gd name="connsiteX177" fmla="*/ 648696 w 902200"/>
                    <a:gd name="connsiteY177" fmla="*/ 2064910 h 2589770"/>
                    <a:gd name="connsiteX178" fmla="*/ 651269 w 902200"/>
                    <a:gd name="connsiteY178" fmla="*/ 2067098 h 2589770"/>
                    <a:gd name="connsiteX179" fmla="*/ 656417 w 902200"/>
                    <a:gd name="connsiteY179" fmla="*/ 2069286 h 2589770"/>
                    <a:gd name="connsiteX180" fmla="*/ 606234 w 902200"/>
                    <a:gd name="connsiteY180" fmla="*/ 2040851 h 2589770"/>
                    <a:gd name="connsiteX181" fmla="*/ 617972 w 902200"/>
                    <a:gd name="connsiteY181" fmla="*/ 2050830 h 2589770"/>
                    <a:gd name="connsiteX182" fmla="*/ 621677 w 902200"/>
                    <a:gd name="connsiteY182" fmla="*/ 2053977 h 2589770"/>
                    <a:gd name="connsiteX183" fmla="*/ 670573 w 902200"/>
                    <a:gd name="connsiteY183" fmla="*/ 2073661 h 2589770"/>
                    <a:gd name="connsiteX184" fmla="*/ 684729 w 902200"/>
                    <a:gd name="connsiteY184" fmla="*/ 2086787 h 2589770"/>
                    <a:gd name="connsiteX185" fmla="*/ 656417 w 902200"/>
                    <a:gd name="connsiteY185" fmla="*/ 2069286 h 2589770"/>
                    <a:gd name="connsiteX186" fmla="*/ 670573 w 902200"/>
                    <a:gd name="connsiteY186" fmla="*/ 2073661 h 2589770"/>
                    <a:gd name="connsiteX187" fmla="*/ 684729 w 902200"/>
                    <a:gd name="connsiteY187" fmla="*/ 2086787 h 2589770"/>
                    <a:gd name="connsiteX188" fmla="*/ 688589 w 902200"/>
                    <a:gd name="connsiteY188" fmla="*/ 2093345 h 2589770"/>
                    <a:gd name="connsiteX189" fmla="*/ 598513 w 902200"/>
                    <a:gd name="connsiteY189" fmla="*/ 2036476 h 2589770"/>
                    <a:gd name="connsiteX190" fmla="*/ 602373 w 902200"/>
                    <a:gd name="connsiteY190" fmla="*/ 2038663 h 2589770"/>
                    <a:gd name="connsiteX191" fmla="*/ 606234 w 902200"/>
                    <a:gd name="connsiteY191" fmla="*/ 2040851 h 2589770"/>
                    <a:gd name="connsiteX192" fmla="*/ 581783 w 902200"/>
                    <a:gd name="connsiteY192" fmla="*/ 2027730 h 2589770"/>
                    <a:gd name="connsiteX193" fmla="*/ 568914 w 902200"/>
                    <a:gd name="connsiteY193" fmla="*/ 2016792 h 2589770"/>
                    <a:gd name="connsiteX194" fmla="*/ 589505 w 902200"/>
                    <a:gd name="connsiteY194" fmla="*/ 2032100 h 2589770"/>
                    <a:gd name="connsiteX195" fmla="*/ 585644 w 902200"/>
                    <a:gd name="connsiteY195" fmla="*/ 2029918 h 2589770"/>
                    <a:gd name="connsiteX196" fmla="*/ 581783 w 902200"/>
                    <a:gd name="connsiteY196" fmla="*/ 2027730 h 2589770"/>
                    <a:gd name="connsiteX197" fmla="*/ 561193 w 902200"/>
                    <a:gd name="connsiteY197" fmla="*/ 2010229 h 2589770"/>
                    <a:gd name="connsiteX198" fmla="*/ 562480 w 902200"/>
                    <a:gd name="connsiteY198" fmla="*/ 2012416 h 2589770"/>
                    <a:gd name="connsiteX199" fmla="*/ 539322 w 902200"/>
                    <a:gd name="connsiteY199" fmla="*/ 1981794 h 2589770"/>
                    <a:gd name="connsiteX200" fmla="*/ 541895 w 902200"/>
                    <a:gd name="connsiteY200" fmla="*/ 1988357 h 2589770"/>
                    <a:gd name="connsiteX201" fmla="*/ 548324 w 902200"/>
                    <a:gd name="connsiteY201" fmla="*/ 1997108 h 2589770"/>
                    <a:gd name="connsiteX202" fmla="*/ 548324 w 902200"/>
                    <a:gd name="connsiteY202" fmla="*/ 1997108 h 2589770"/>
                    <a:gd name="connsiteX203" fmla="*/ 548324 w 902200"/>
                    <a:gd name="connsiteY203" fmla="*/ 1999296 h 2589770"/>
                    <a:gd name="connsiteX204" fmla="*/ 495568 w 902200"/>
                    <a:gd name="connsiteY204" fmla="*/ 1940238 h 2589770"/>
                    <a:gd name="connsiteX205" fmla="*/ 506125 w 902200"/>
                    <a:gd name="connsiteY205" fmla="*/ 1951456 h 2589770"/>
                    <a:gd name="connsiteX206" fmla="*/ 516158 w 902200"/>
                    <a:gd name="connsiteY206" fmla="*/ 1962110 h 2589770"/>
                    <a:gd name="connsiteX207" fmla="*/ 548324 w 902200"/>
                    <a:gd name="connsiteY207" fmla="*/ 1999296 h 2589770"/>
                    <a:gd name="connsiteX208" fmla="*/ 550898 w 902200"/>
                    <a:gd name="connsiteY208" fmla="*/ 2001483 h 2589770"/>
                    <a:gd name="connsiteX209" fmla="*/ 562480 w 902200"/>
                    <a:gd name="connsiteY209" fmla="*/ 2012416 h 2589770"/>
                    <a:gd name="connsiteX210" fmla="*/ 568914 w 902200"/>
                    <a:gd name="connsiteY210" fmla="*/ 2016792 h 2589770"/>
                    <a:gd name="connsiteX211" fmla="*/ 552185 w 902200"/>
                    <a:gd name="connsiteY211" fmla="*/ 2001483 h 2589770"/>
                    <a:gd name="connsiteX212" fmla="*/ 561193 w 902200"/>
                    <a:gd name="connsiteY212" fmla="*/ 2010229 h 2589770"/>
                    <a:gd name="connsiteX213" fmla="*/ 516158 w 902200"/>
                    <a:gd name="connsiteY213" fmla="*/ 1962110 h 2589770"/>
                    <a:gd name="connsiteX214" fmla="*/ 539322 w 902200"/>
                    <a:gd name="connsiteY214" fmla="*/ 1981794 h 2589770"/>
                    <a:gd name="connsiteX215" fmla="*/ 550898 w 902200"/>
                    <a:gd name="connsiteY215" fmla="*/ 2001483 h 2589770"/>
                    <a:gd name="connsiteX216" fmla="*/ 552185 w 902200"/>
                    <a:gd name="connsiteY216" fmla="*/ 2001483 h 2589770"/>
                    <a:gd name="connsiteX217" fmla="*/ 492994 w 902200"/>
                    <a:gd name="connsiteY217" fmla="*/ 1935863 h 2589770"/>
                    <a:gd name="connsiteX218" fmla="*/ 495568 w 902200"/>
                    <a:gd name="connsiteY218" fmla="*/ 1940238 h 2589770"/>
                    <a:gd name="connsiteX219" fmla="*/ 460822 w 902200"/>
                    <a:gd name="connsiteY219" fmla="*/ 1892115 h 2589770"/>
                    <a:gd name="connsiteX220" fmla="*/ 453106 w 902200"/>
                    <a:gd name="connsiteY220" fmla="*/ 1883364 h 2589770"/>
                    <a:gd name="connsiteX221" fmla="*/ 450532 w 902200"/>
                    <a:gd name="connsiteY221" fmla="*/ 1881181 h 2589770"/>
                    <a:gd name="connsiteX222" fmla="*/ 450532 w 902200"/>
                    <a:gd name="connsiteY222" fmla="*/ 1881181 h 2589770"/>
                    <a:gd name="connsiteX223" fmla="*/ 446672 w 902200"/>
                    <a:gd name="connsiteY223" fmla="*/ 1878994 h 2589770"/>
                    <a:gd name="connsiteX224" fmla="*/ 441524 w 902200"/>
                    <a:gd name="connsiteY224" fmla="*/ 1872431 h 2589770"/>
                    <a:gd name="connsiteX225" fmla="*/ 428655 w 902200"/>
                    <a:gd name="connsiteY225" fmla="*/ 1859304 h 2589770"/>
                    <a:gd name="connsiteX226" fmla="*/ 422221 w 902200"/>
                    <a:gd name="connsiteY226" fmla="*/ 1854929 h 2589770"/>
                    <a:gd name="connsiteX227" fmla="*/ 422221 w 902200"/>
                    <a:gd name="connsiteY227" fmla="*/ 1854929 h 2589770"/>
                    <a:gd name="connsiteX228" fmla="*/ 420934 w 902200"/>
                    <a:gd name="connsiteY228" fmla="*/ 1854929 h 2589770"/>
                    <a:gd name="connsiteX229" fmla="*/ 419647 w 902200"/>
                    <a:gd name="connsiteY229" fmla="*/ 1854929 h 2589770"/>
                    <a:gd name="connsiteX230" fmla="*/ 413213 w 902200"/>
                    <a:gd name="connsiteY230" fmla="*/ 1852741 h 2589770"/>
                    <a:gd name="connsiteX231" fmla="*/ 411926 w 902200"/>
                    <a:gd name="connsiteY231" fmla="*/ 1850559 h 2589770"/>
                    <a:gd name="connsiteX232" fmla="*/ 395196 w 902200"/>
                    <a:gd name="connsiteY232" fmla="*/ 1839621 h 2589770"/>
                    <a:gd name="connsiteX233" fmla="*/ 483986 w 902200"/>
                    <a:gd name="connsiteY233" fmla="*/ 1920549 h 2589770"/>
                    <a:gd name="connsiteX234" fmla="*/ 460822 w 902200"/>
                    <a:gd name="connsiteY234" fmla="*/ 1892115 h 2589770"/>
                    <a:gd name="connsiteX235" fmla="*/ 441524 w 902200"/>
                    <a:gd name="connsiteY235" fmla="*/ 1872431 h 2589770"/>
                    <a:gd name="connsiteX236" fmla="*/ 433803 w 902200"/>
                    <a:gd name="connsiteY236" fmla="*/ 1863680 h 2589770"/>
                    <a:gd name="connsiteX237" fmla="*/ 428655 w 902200"/>
                    <a:gd name="connsiteY237" fmla="*/ 1859304 h 2589770"/>
                    <a:gd name="connsiteX238" fmla="*/ 420934 w 902200"/>
                    <a:gd name="connsiteY238" fmla="*/ 1854929 h 2589770"/>
                    <a:gd name="connsiteX239" fmla="*/ 419647 w 902200"/>
                    <a:gd name="connsiteY239" fmla="*/ 1854929 h 2589770"/>
                    <a:gd name="connsiteX240" fmla="*/ 413213 w 902200"/>
                    <a:gd name="connsiteY240" fmla="*/ 1852741 h 2589770"/>
                    <a:gd name="connsiteX241" fmla="*/ 411926 w 902200"/>
                    <a:gd name="connsiteY241" fmla="*/ 1850559 h 2589770"/>
                    <a:gd name="connsiteX242" fmla="*/ 418360 w 902200"/>
                    <a:gd name="connsiteY242" fmla="*/ 1854929 h 2589770"/>
                    <a:gd name="connsiteX243" fmla="*/ 419647 w 902200"/>
                    <a:gd name="connsiteY243" fmla="*/ 1854929 h 2589770"/>
                    <a:gd name="connsiteX244" fmla="*/ 414499 w 902200"/>
                    <a:gd name="connsiteY244" fmla="*/ 1854929 h 2589770"/>
                    <a:gd name="connsiteX245" fmla="*/ 413213 w 902200"/>
                    <a:gd name="connsiteY245" fmla="*/ 1852741 h 2589770"/>
                    <a:gd name="connsiteX246" fmla="*/ 415786 w 902200"/>
                    <a:gd name="connsiteY246" fmla="*/ 1852741 h 2589770"/>
                    <a:gd name="connsiteX247" fmla="*/ 413213 w 902200"/>
                    <a:gd name="connsiteY247" fmla="*/ 1852741 h 2589770"/>
                    <a:gd name="connsiteX248" fmla="*/ 420934 w 902200"/>
                    <a:gd name="connsiteY248" fmla="*/ 1854929 h 2589770"/>
                    <a:gd name="connsiteX249" fmla="*/ 418360 w 902200"/>
                    <a:gd name="connsiteY249" fmla="*/ 1854929 h 2589770"/>
                    <a:gd name="connsiteX250" fmla="*/ 490420 w 902200"/>
                    <a:gd name="connsiteY250" fmla="*/ 1931488 h 2589770"/>
                    <a:gd name="connsiteX251" fmla="*/ 483986 w 902200"/>
                    <a:gd name="connsiteY251" fmla="*/ 1920549 h 2589770"/>
                    <a:gd name="connsiteX252" fmla="*/ 490420 w 902200"/>
                    <a:gd name="connsiteY252" fmla="*/ 1931488 h 2589770"/>
                    <a:gd name="connsiteX253" fmla="*/ 492994 w 902200"/>
                    <a:gd name="connsiteY253" fmla="*/ 1935863 h 2589770"/>
                    <a:gd name="connsiteX254" fmla="*/ 315415 w 902200"/>
                    <a:gd name="connsiteY254" fmla="*/ 1778376 h 2589770"/>
                    <a:gd name="connsiteX255" fmla="*/ 328284 w 902200"/>
                    <a:gd name="connsiteY255" fmla="*/ 1804623 h 2589770"/>
                    <a:gd name="connsiteX256" fmla="*/ 338579 w 902200"/>
                    <a:gd name="connsiteY256" fmla="*/ 1811186 h 2589770"/>
                    <a:gd name="connsiteX257" fmla="*/ 343727 w 902200"/>
                    <a:gd name="connsiteY257" fmla="*/ 1817749 h 2589770"/>
                    <a:gd name="connsiteX258" fmla="*/ 310267 w 902200"/>
                    <a:gd name="connsiteY258" fmla="*/ 1767437 h 2589770"/>
                    <a:gd name="connsiteX259" fmla="*/ 314128 w 902200"/>
                    <a:gd name="connsiteY259" fmla="*/ 1774000 h 2589770"/>
                    <a:gd name="connsiteX260" fmla="*/ 315415 w 902200"/>
                    <a:gd name="connsiteY260" fmla="*/ 1778376 h 2589770"/>
                    <a:gd name="connsiteX261" fmla="*/ 297399 w 902200"/>
                    <a:gd name="connsiteY261" fmla="*/ 1743378 h 2589770"/>
                    <a:gd name="connsiteX262" fmla="*/ 310267 w 902200"/>
                    <a:gd name="connsiteY262" fmla="*/ 1767437 h 2589770"/>
                    <a:gd name="connsiteX263" fmla="*/ 328284 w 902200"/>
                    <a:gd name="connsiteY263" fmla="*/ 1804623 h 2589770"/>
                    <a:gd name="connsiteX264" fmla="*/ 338579 w 902200"/>
                    <a:gd name="connsiteY264" fmla="*/ 1811186 h 2589770"/>
                    <a:gd name="connsiteX265" fmla="*/ 343727 w 902200"/>
                    <a:gd name="connsiteY265" fmla="*/ 1817749 h 2589770"/>
                    <a:gd name="connsiteX266" fmla="*/ 350161 w 902200"/>
                    <a:gd name="connsiteY266" fmla="*/ 1822119 h 2589770"/>
                    <a:gd name="connsiteX267" fmla="*/ 356595 w 902200"/>
                    <a:gd name="connsiteY267" fmla="*/ 1826495 h 2589770"/>
                    <a:gd name="connsiteX268" fmla="*/ 296112 w 902200"/>
                    <a:gd name="connsiteY268" fmla="*/ 1743378 h 2589770"/>
                    <a:gd name="connsiteX269" fmla="*/ 297399 w 902200"/>
                    <a:gd name="connsiteY269" fmla="*/ 1743378 h 2589770"/>
                    <a:gd name="connsiteX270" fmla="*/ 368172 w 902200"/>
                    <a:gd name="connsiteY270" fmla="*/ 1830870 h 2589770"/>
                    <a:gd name="connsiteX271" fmla="*/ 388762 w 902200"/>
                    <a:gd name="connsiteY271" fmla="*/ 1837433 h 2589770"/>
                    <a:gd name="connsiteX272" fmla="*/ 368172 w 902200"/>
                    <a:gd name="connsiteY272" fmla="*/ 1830870 h 2589770"/>
                    <a:gd name="connsiteX273" fmla="*/ 363030 w 902200"/>
                    <a:gd name="connsiteY273" fmla="*/ 1828682 h 2589770"/>
                    <a:gd name="connsiteX274" fmla="*/ 359169 w 902200"/>
                    <a:gd name="connsiteY274" fmla="*/ 1826495 h 2589770"/>
                    <a:gd name="connsiteX275" fmla="*/ 388762 w 902200"/>
                    <a:gd name="connsiteY275" fmla="*/ 1837433 h 2589770"/>
                    <a:gd name="connsiteX276" fmla="*/ 395196 w 902200"/>
                    <a:gd name="connsiteY276" fmla="*/ 1839621 h 2589770"/>
                    <a:gd name="connsiteX277" fmla="*/ 356595 w 902200"/>
                    <a:gd name="connsiteY277" fmla="*/ 1826495 h 2589770"/>
                    <a:gd name="connsiteX278" fmla="*/ 359169 w 902200"/>
                    <a:gd name="connsiteY278" fmla="*/ 1826495 h 2589770"/>
                    <a:gd name="connsiteX279" fmla="*/ 244642 w 902200"/>
                    <a:gd name="connsiteY279" fmla="*/ 1419658 h 2589770"/>
                    <a:gd name="connsiteX280" fmla="*/ 244642 w 902200"/>
                    <a:gd name="connsiteY280" fmla="*/ 1424033 h 2589770"/>
                    <a:gd name="connsiteX281" fmla="*/ 244642 w 902200"/>
                    <a:gd name="connsiteY281" fmla="*/ 1428409 h 2589770"/>
                    <a:gd name="connsiteX282" fmla="*/ 256224 w 902200"/>
                    <a:gd name="connsiteY282" fmla="*/ 1476528 h 2589770"/>
                    <a:gd name="connsiteX283" fmla="*/ 258798 w 902200"/>
                    <a:gd name="connsiteY283" fmla="*/ 1483091 h 2589770"/>
                    <a:gd name="connsiteX284" fmla="*/ 260085 w 902200"/>
                    <a:gd name="connsiteY284" fmla="*/ 1487466 h 2589770"/>
                    <a:gd name="connsiteX285" fmla="*/ 252363 w 902200"/>
                    <a:gd name="connsiteY285" fmla="*/ 1463401 h 2589770"/>
                    <a:gd name="connsiteX286" fmla="*/ 253650 w 902200"/>
                    <a:gd name="connsiteY286" fmla="*/ 1467777 h 2589770"/>
                    <a:gd name="connsiteX287" fmla="*/ 256224 w 902200"/>
                    <a:gd name="connsiteY287" fmla="*/ 1476528 h 2589770"/>
                    <a:gd name="connsiteX288" fmla="*/ 257511 w 902200"/>
                    <a:gd name="connsiteY288" fmla="*/ 1498399 h 2589770"/>
                    <a:gd name="connsiteX289" fmla="*/ 256224 w 902200"/>
                    <a:gd name="connsiteY289" fmla="*/ 1504962 h 2589770"/>
                    <a:gd name="connsiteX290" fmla="*/ 252363 w 902200"/>
                    <a:gd name="connsiteY290" fmla="*/ 1450280 h 2589770"/>
                    <a:gd name="connsiteX291" fmla="*/ 252363 w 902200"/>
                    <a:gd name="connsiteY291" fmla="*/ 1463401 h 2589770"/>
                    <a:gd name="connsiteX292" fmla="*/ 260085 w 902200"/>
                    <a:gd name="connsiteY292" fmla="*/ 1487466 h 2589770"/>
                    <a:gd name="connsiteX293" fmla="*/ 257511 w 902200"/>
                    <a:gd name="connsiteY293" fmla="*/ 1498399 h 2589770"/>
                    <a:gd name="connsiteX294" fmla="*/ 245929 w 902200"/>
                    <a:gd name="connsiteY294" fmla="*/ 1413095 h 2589770"/>
                    <a:gd name="connsiteX295" fmla="*/ 244642 w 902200"/>
                    <a:gd name="connsiteY295" fmla="*/ 1419658 h 2589770"/>
                    <a:gd name="connsiteX296" fmla="*/ 249789 w 902200"/>
                    <a:gd name="connsiteY296" fmla="*/ 1441530 h 2589770"/>
                    <a:gd name="connsiteX297" fmla="*/ 252363 w 902200"/>
                    <a:gd name="connsiteY297" fmla="*/ 1448093 h 2589770"/>
                    <a:gd name="connsiteX298" fmla="*/ 252363 w 902200"/>
                    <a:gd name="connsiteY298" fmla="*/ 1450280 h 2589770"/>
                    <a:gd name="connsiteX299" fmla="*/ 244642 w 902200"/>
                    <a:gd name="connsiteY299" fmla="*/ 1428409 h 2589770"/>
                    <a:gd name="connsiteX300" fmla="*/ 249789 w 902200"/>
                    <a:gd name="connsiteY300" fmla="*/ 1441530 h 2589770"/>
                    <a:gd name="connsiteX301" fmla="*/ 247216 w 902200"/>
                    <a:gd name="connsiteY301" fmla="*/ 1408720 h 2589770"/>
                    <a:gd name="connsiteX302" fmla="*/ 245929 w 902200"/>
                    <a:gd name="connsiteY302" fmla="*/ 1413095 h 2589770"/>
                    <a:gd name="connsiteX303" fmla="*/ 256224 w 902200"/>
                    <a:gd name="connsiteY303" fmla="*/ 1504962 h 2589770"/>
                    <a:gd name="connsiteX304" fmla="*/ 252363 w 902200"/>
                    <a:gd name="connsiteY304" fmla="*/ 1513713 h 2589770"/>
                    <a:gd name="connsiteX305" fmla="*/ 247216 w 902200"/>
                    <a:gd name="connsiteY305" fmla="*/ 1564019 h 2589770"/>
                    <a:gd name="connsiteX306" fmla="*/ 248503 w 902200"/>
                    <a:gd name="connsiteY306" fmla="*/ 1570582 h 2589770"/>
                    <a:gd name="connsiteX307" fmla="*/ 248503 w 902200"/>
                    <a:gd name="connsiteY307" fmla="*/ 1577145 h 2589770"/>
                    <a:gd name="connsiteX308" fmla="*/ 248503 w 902200"/>
                    <a:gd name="connsiteY308" fmla="*/ 1577145 h 2589770"/>
                    <a:gd name="connsiteX309" fmla="*/ 248503 w 902200"/>
                    <a:gd name="connsiteY309" fmla="*/ 1579333 h 2589770"/>
                    <a:gd name="connsiteX310" fmla="*/ 248503 w 902200"/>
                    <a:gd name="connsiteY310" fmla="*/ 1581515 h 2589770"/>
                    <a:gd name="connsiteX311" fmla="*/ 252363 w 902200"/>
                    <a:gd name="connsiteY311" fmla="*/ 1513713 h 2589770"/>
                    <a:gd name="connsiteX312" fmla="*/ 248503 w 902200"/>
                    <a:gd name="connsiteY312" fmla="*/ 1535584 h 2589770"/>
                    <a:gd name="connsiteX313" fmla="*/ 248503 w 902200"/>
                    <a:gd name="connsiteY313" fmla="*/ 1581515 h 2589770"/>
                    <a:gd name="connsiteX314" fmla="*/ 248503 w 902200"/>
                    <a:gd name="connsiteY314" fmla="*/ 1601205 h 2589770"/>
                    <a:gd name="connsiteX315" fmla="*/ 248503 w 902200"/>
                    <a:gd name="connsiteY315" fmla="*/ 1535584 h 2589770"/>
                    <a:gd name="connsiteX316" fmla="*/ 248503 w 902200"/>
                    <a:gd name="connsiteY316" fmla="*/ 1544335 h 2589770"/>
                    <a:gd name="connsiteX317" fmla="*/ 248503 w 902200"/>
                    <a:gd name="connsiteY317" fmla="*/ 1544335 h 2589770"/>
                    <a:gd name="connsiteX318" fmla="*/ 247495 w 902200"/>
                    <a:gd name="connsiteY318" fmla="*/ 1559708 h 2589770"/>
                    <a:gd name="connsiteX319" fmla="*/ 247216 w 902200"/>
                    <a:gd name="connsiteY319" fmla="*/ 1564019 h 2589770"/>
                    <a:gd name="connsiteX320" fmla="*/ 248503 w 902200"/>
                    <a:gd name="connsiteY320" fmla="*/ 1601205 h 2589770"/>
                    <a:gd name="connsiteX321" fmla="*/ 251077 w 902200"/>
                    <a:gd name="connsiteY321" fmla="*/ 1609955 h 2589770"/>
                    <a:gd name="connsiteX322" fmla="*/ 253650 w 902200"/>
                    <a:gd name="connsiteY322" fmla="*/ 1616513 h 2589770"/>
                    <a:gd name="connsiteX323" fmla="*/ 274235 w 902200"/>
                    <a:gd name="connsiteY323" fmla="*/ 1690884 h 2589770"/>
                    <a:gd name="connsiteX324" fmla="*/ 263945 w 902200"/>
                    <a:gd name="connsiteY324" fmla="*/ 1649323 h 2589770"/>
                    <a:gd name="connsiteX325" fmla="*/ 274235 w 902200"/>
                    <a:gd name="connsiteY325" fmla="*/ 1690884 h 2589770"/>
                    <a:gd name="connsiteX326" fmla="*/ 284530 w 902200"/>
                    <a:gd name="connsiteY326" fmla="*/ 1723694 h 2589770"/>
                    <a:gd name="connsiteX327" fmla="*/ 258798 w 902200"/>
                    <a:gd name="connsiteY327" fmla="*/ 1627452 h 2589770"/>
                    <a:gd name="connsiteX328" fmla="*/ 256224 w 902200"/>
                    <a:gd name="connsiteY328" fmla="*/ 1623076 h 2589770"/>
                    <a:gd name="connsiteX329" fmla="*/ 262658 w 902200"/>
                    <a:gd name="connsiteY329" fmla="*/ 1644948 h 2589770"/>
                    <a:gd name="connsiteX330" fmla="*/ 261372 w 902200"/>
                    <a:gd name="connsiteY330" fmla="*/ 1638390 h 2589770"/>
                    <a:gd name="connsiteX331" fmla="*/ 260085 w 902200"/>
                    <a:gd name="connsiteY331" fmla="*/ 1631827 h 2589770"/>
                    <a:gd name="connsiteX332" fmla="*/ 260085 w 902200"/>
                    <a:gd name="connsiteY332" fmla="*/ 1631827 h 2589770"/>
                    <a:gd name="connsiteX333" fmla="*/ 258798 w 902200"/>
                    <a:gd name="connsiteY333" fmla="*/ 1627452 h 2589770"/>
                    <a:gd name="connsiteX334" fmla="*/ 263945 w 902200"/>
                    <a:gd name="connsiteY334" fmla="*/ 1649323 h 2589770"/>
                    <a:gd name="connsiteX335" fmla="*/ 262658 w 902200"/>
                    <a:gd name="connsiteY335" fmla="*/ 1644948 h 2589770"/>
                    <a:gd name="connsiteX336" fmla="*/ 256224 w 902200"/>
                    <a:gd name="connsiteY336" fmla="*/ 1623076 h 2589770"/>
                    <a:gd name="connsiteX337" fmla="*/ 253650 w 902200"/>
                    <a:gd name="connsiteY337" fmla="*/ 1616513 h 2589770"/>
                    <a:gd name="connsiteX338" fmla="*/ 284530 w 902200"/>
                    <a:gd name="connsiteY338" fmla="*/ 1723694 h 2589770"/>
                    <a:gd name="connsiteX339" fmla="*/ 290964 w 902200"/>
                    <a:gd name="connsiteY339" fmla="*/ 1732440 h 2589770"/>
                    <a:gd name="connsiteX340" fmla="*/ 294825 w 902200"/>
                    <a:gd name="connsiteY340" fmla="*/ 1739003 h 2589770"/>
                    <a:gd name="connsiteX341" fmla="*/ 294825 w 902200"/>
                    <a:gd name="connsiteY341" fmla="*/ 1739003 h 2589770"/>
                    <a:gd name="connsiteX342" fmla="*/ 296112 w 902200"/>
                    <a:gd name="connsiteY342" fmla="*/ 1743378 h 2589770"/>
                    <a:gd name="connsiteX343" fmla="*/ 204749 w 902200"/>
                    <a:gd name="connsiteY343" fmla="*/ 977824 h 2589770"/>
                    <a:gd name="connsiteX344" fmla="*/ 220191 w 902200"/>
                    <a:gd name="connsiteY344" fmla="*/ 953759 h 2589770"/>
                    <a:gd name="connsiteX345" fmla="*/ 220191 w 902200"/>
                    <a:gd name="connsiteY345" fmla="*/ 953759 h 2589770"/>
                    <a:gd name="connsiteX346" fmla="*/ 221478 w 902200"/>
                    <a:gd name="connsiteY346" fmla="*/ 951572 h 2589770"/>
                    <a:gd name="connsiteX347" fmla="*/ 221478 w 902200"/>
                    <a:gd name="connsiteY347" fmla="*/ 947202 h 2589770"/>
                    <a:gd name="connsiteX348" fmla="*/ 221478 w 902200"/>
                    <a:gd name="connsiteY348" fmla="*/ 947202 h 2589770"/>
                    <a:gd name="connsiteX349" fmla="*/ 213757 w 902200"/>
                    <a:gd name="connsiteY349" fmla="*/ 925325 h 2589770"/>
                    <a:gd name="connsiteX350" fmla="*/ 213757 w 902200"/>
                    <a:gd name="connsiteY350" fmla="*/ 925325 h 2589770"/>
                    <a:gd name="connsiteX351" fmla="*/ 204749 w 902200"/>
                    <a:gd name="connsiteY351" fmla="*/ 892515 h 2589770"/>
                    <a:gd name="connsiteX352" fmla="*/ 227913 w 902200"/>
                    <a:gd name="connsiteY352" fmla="*/ 1356226 h 2589770"/>
                    <a:gd name="connsiteX353" fmla="*/ 230486 w 902200"/>
                    <a:gd name="connsiteY353" fmla="*/ 1360601 h 2589770"/>
                    <a:gd name="connsiteX354" fmla="*/ 230486 w 902200"/>
                    <a:gd name="connsiteY354" fmla="*/ 1362789 h 2589770"/>
                    <a:gd name="connsiteX355" fmla="*/ 227913 w 902200"/>
                    <a:gd name="connsiteY355" fmla="*/ 1356226 h 2589770"/>
                    <a:gd name="connsiteX356" fmla="*/ 226626 w 902200"/>
                    <a:gd name="connsiteY356" fmla="*/ 1356226 h 2589770"/>
                    <a:gd name="connsiteX357" fmla="*/ 247216 w 902200"/>
                    <a:gd name="connsiteY357" fmla="*/ 1408720 h 2589770"/>
                    <a:gd name="connsiteX358" fmla="*/ 245929 w 902200"/>
                    <a:gd name="connsiteY358" fmla="*/ 1402157 h 2589770"/>
                    <a:gd name="connsiteX359" fmla="*/ 227913 w 902200"/>
                    <a:gd name="connsiteY359" fmla="*/ 1356226 h 2589770"/>
                    <a:gd name="connsiteX360" fmla="*/ 227913 w 902200"/>
                    <a:gd name="connsiteY360" fmla="*/ 1354038 h 2589770"/>
                    <a:gd name="connsiteX361" fmla="*/ 245929 w 902200"/>
                    <a:gd name="connsiteY361" fmla="*/ 1397787 h 2589770"/>
                    <a:gd name="connsiteX362" fmla="*/ 245929 w 902200"/>
                    <a:gd name="connsiteY362" fmla="*/ 1402157 h 2589770"/>
                    <a:gd name="connsiteX363" fmla="*/ 239494 w 902200"/>
                    <a:gd name="connsiteY363" fmla="*/ 1382473 h 2589770"/>
                    <a:gd name="connsiteX364" fmla="*/ 240781 w 902200"/>
                    <a:gd name="connsiteY364" fmla="*/ 1384660 h 2589770"/>
                    <a:gd name="connsiteX365" fmla="*/ 216331 w 902200"/>
                    <a:gd name="connsiteY365" fmla="*/ 1343099 h 2589770"/>
                    <a:gd name="connsiteX366" fmla="*/ 221478 w 902200"/>
                    <a:gd name="connsiteY366" fmla="*/ 1347475 h 2589770"/>
                    <a:gd name="connsiteX367" fmla="*/ 226626 w 902200"/>
                    <a:gd name="connsiteY367" fmla="*/ 1356226 h 2589770"/>
                    <a:gd name="connsiteX368" fmla="*/ 238208 w 902200"/>
                    <a:gd name="connsiteY368" fmla="*/ 1378097 h 2589770"/>
                    <a:gd name="connsiteX369" fmla="*/ 239494 w 902200"/>
                    <a:gd name="connsiteY369" fmla="*/ 1382473 h 2589770"/>
                    <a:gd name="connsiteX370" fmla="*/ 235634 w 902200"/>
                    <a:gd name="connsiteY370" fmla="*/ 1373722 h 2589770"/>
                    <a:gd name="connsiteX371" fmla="*/ 238208 w 902200"/>
                    <a:gd name="connsiteY371" fmla="*/ 1378097 h 2589770"/>
                    <a:gd name="connsiteX372" fmla="*/ 230486 w 902200"/>
                    <a:gd name="connsiteY372" fmla="*/ 1362789 h 2589770"/>
                    <a:gd name="connsiteX373" fmla="*/ 235634 w 902200"/>
                    <a:gd name="connsiteY373" fmla="*/ 1373722 h 2589770"/>
                    <a:gd name="connsiteX374" fmla="*/ 240781 w 902200"/>
                    <a:gd name="connsiteY374" fmla="*/ 1384660 h 2589770"/>
                    <a:gd name="connsiteX375" fmla="*/ 244642 w 902200"/>
                    <a:gd name="connsiteY375" fmla="*/ 1393411 h 2589770"/>
                    <a:gd name="connsiteX376" fmla="*/ 245929 w 902200"/>
                    <a:gd name="connsiteY376" fmla="*/ 1397787 h 2589770"/>
                    <a:gd name="connsiteX377" fmla="*/ 227913 w 902200"/>
                    <a:gd name="connsiteY377" fmla="*/ 1354038 h 2589770"/>
                    <a:gd name="connsiteX378" fmla="*/ 227913 w 902200"/>
                    <a:gd name="connsiteY378" fmla="*/ 1349662 h 2589770"/>
                    <a:gd name="connsiteX379" fmla="*/ 200888 w 902200"/>
                    <a:gd name="connsiteY379" fmla="*/ 1332166 h 2589770"/>
                    <a:gd name="connsiteX380" fmla="*/ 211183 w 902200"/>
                    <a:gd name="connsiteY380" fmla="*/ 1338729 h 2589770"/>
                    <a:gd name="connsiteX381" fmla="*/ 216331 w 902200"/>
                    <a:gd name="connsiteY381" fmla="*/ 1343099 h 2589770"/>
                    <a:gd name="connsiteX382" fmla="*/ 113386 w 902200"/>
                    <a:gd name="connsiteY382" fmla="*/ 474740 h 2589770"/>
                    <a:gd name="connsiteX383" fmla="*/ 106951 w 902200"/>
                    <a:gd name="connsiteY383" fmla="*/ 465994 h 2589770"/>
                    <a:gd name="connsiteX384" fmla="*/ 186738 w 902200"/>
                    <a:gd name="connsiteY384" fmla="*/ 525052 h 2589770"/>
                    <a:gd name="connsiteX385" fmla="*/ 190593 w 902200"/>
                    <a:gd name="connsiteY385" fmla="*/ 500987 h 2589770"/>
                    <a:gd name="connsiteX386" fmla="*/ 180303 w 902200"/>
                    <a:gd name="connsiteY386" fmla="*/ 483490 h 2589770"/>
                    <a:gd name="connsiteX387" fmla="*/ 158426 w 902200"/>
                    <a:gd name="connsiteY387" fmla="*/ 481303 h 2589770"/>
                    <a:gd name="connsiteX388" fmla="*/ 186738 w 902200"/>
                    <a:gd name="connsiteY388" fmla="*/ 525052 h 2589770"/>
                    <a:gd name="connsiteX389" fmla="*/ 181590 w 902200"/>
                    <a:gd name="connsiteY389" fmla="*/ 549111 h 2589770"/>
                    <a:gd name="connsiteX390" fmla="*/ 141697 w 902200"/>
                    <a:gd name="connsiteY390" fmla="*/ 481303 h 2589770"/>
                    <a:gd name="connsiteX391" fmla="*/ 149418 w 902200"/>
                    <a:gd name="connsiteY391" fmla="*/ 481303 h 2589770"/>
                    <a:gd name="connsiteX392" fmla="*/ 141697 w 902200"/>
                    <a:gd name="connsiteY392" fmla="*/ 481303 h 2589770"/>
                    <a:gd name="connsiteX393" fmla="*/ 137836 w 902200"/>
                    <a:gd name="connsiteY393" fmla="*/ 483490 h 2589770"/>
                    <a:gd name="connsiteX394" fmla="*/ 133976 w 902200"/>
                    <a:gd name="connsiteY394" fmla="*/ 483490 h 2589770"/>
                    <a:gd name="connsiteX395" fmla="*/ 190593 w 902200"/>
                    <a:gd name="connsiteY395" fmla="*/ 500987 h 2589770"/>
                    <a:gd name="connsiteX396" fmla="*/ 190593 w 902200"/>
                    <a:gd name="connsiteY396" fmla="*/ 498804 h 2589770"/>
                    <a:gd name="connsiteX397" fmla="*/ 189306 w 902200"/>
                    <a:gd name="connsiteY397" fmla="*/ 494429 h 2589770"/>
                    <a:gd name="connsiteX398" fmla="*/ 182877 w 902200"/>
                    <a:gd name="connsiteY398" fmla="*/ 485678 h 2589770"/>
                    <a:gd name="connsiteX399" fmla="*/ 190593 w 902200"/>
                    <a:gd name="connsiteY399" fmla="*/ 498804 h 2589770"/>
                    <a:gd name="connsiteX400" fmla="*/ 190593 w 902200"/>
                    <a:gd name="connsiteY400" fmla="*/ 496617 h 2589770"/>
                    <a:gd name="connsiteX401" fmla="*/ 133976 w 902200"/>
                    <a:gd name="connsiteY401" fmla="*/ 483490 h 2589770"/>
                    <a:gd name="connsiteX402" fmla="*/ 122394 w 902200"/>
                    <a:gd name="connsiteY402" fmla="*/ 481303 h 2589770"/>
                    <a:gd name="connsiteX403" fmla="*/ 182877 w 902200"/>
                    <a:gd name="connsiteY403" fmla="*/ 485678 h 2589770"/>
                    <a:gd name="connsiteX404" fmla="*/ 180303 w 902200"/>
                    <a:gd name="connsiteY404" fmla="*/ 483490 h 2589770"/>
                    <a:gd name="connsiteX405" fmla="*/ 190593 w 902200"/>
                    <a:gd name="connsiteY405" fmla="*/ 498804 h 2589770"/>
                    <a:gd name="connsiteX406" fmla="*/ 189306 w 902200"/>
                    <a:gd name="connsiteY406" fmla="*/ 494429 h 2589770"/>
                    <a:gd name="connsiteX407" fmla="*/ 188025 w 902200"/>
                    <a:gd name="connsiteY407" fmla="*/ 570982 h 2589770"/>
                    <a:gd name="connsiteX408" fmla="*/ 181590 w 902200"/>
                    <a:gd name="connsiteY408" fmla="*/ 549111 h 2589770"/>
                    <a:gd name="connsiteX409" fmla="*/ 188025 w 902200"/>
                    <a:gd name="connsiteY409" fmla="*/ 575358 h 2589770"/>
                    <a:gd name="connsiteX410" fmla="*/ 188025 w 902200"/>
                    <a:gd name="connsiteY410" fmla="*/ 570982 h 2589770"/>
                    <a:gd name="connsiteX411" fmla="*/ 158426 w 902200"/>
                    <a:gd name="connsiteY411" fmla="*/ 481303 h 2589770"/>
                    <a:gd name="connsiteX412" fmla="*/ 149418 w 902200"/>
                    <a:gd name="connsiteY412" fmla="*/ 481303 h 2589770"/>
                    <a:gd name="connsiteX413" fmla="*/ 186738 w 902200"/>
                    <a:gd name="connsiteY413" fmla="*/ 579733 h 2589770"/>
                    <a:gd name="connsiteX414" fmla="*/ 188025 w 902200"/>
                    <a:gd name="connsiteY414" fmla="*/ 575358 h 2589770"/>
                    <a:gd name="connsiteX415" fmla="*/ 122394 w 902200"/>
                    <a:gd name="connsiteY415" fmla="*/ 481303 h 2589770"/>
                    <a:gd name="connsiteX416" fmla="*/ 113386 w 902200"/>
                    <a:gd name="connsiteY416" fmla="*/ 474740 h 2589770"/>
                    <a:gd name="connsiteX417" fmla="*/ 153279 w 902200"/>
                    <a:gd name="connsiteY417" fmla="*/ 654099 h 2589770"/>
                    <a:gd name="connsiteX418" fmla="*/ 155853 w 902200"/>
                    <a:gd name="connsiteY418" fmla="*/ 654099 h 2589770"/>
                    <a:gd name="connsiteX419" fmla="*/ 155853 w 902200"/>
                    <a:gd name="connsiteY419" fmla="*/ 654099 h 2589770"/>
                    <a:gd name="connsiteX420" fmla="*/ 154566 w 902200"/>
                    <a:gd name="connsiteY420" fmla="*/ 658474 h 2589770"/>
                    <a:gd name="connsiteX421" fmla="*/ 177730 w 902200"/>
                    <a:gd name="connsiteY421" fmla="*/ 610356 h 2589770"/>
                    <a:gd name="connsiteX422" fmla="*/ 176443 w 902200"/>
                    <a:gd name="connsiteY422" fmla="*/ 616919 h 2589770"/>
                    <a:gd name="connsiteX423" fmla="*/ 176443 w 902200"/>
                    <a:gd name="connsiteY423" fmla="*/ 619106 h 2589770"/>
                    <a:gd name="connsiteX424" fmla="*/ 186738 w 902200"/>
                    <a:gd name="connsiteY424" fmla="*/ 584108 h 2589770"/>
                    <a:gd name="connsiteX425" fmla="*/ 179016 w 902200"/>
                    <a:gd name="connsiteY425" fmla="*/ 608168 h 2589770"/>
                    <a:gd name="connsiteX426" fmla="*/ 179016 w 902200"/>
                    <a:gd name="connsiteY426" fmla="*/ 608168 h 2589770"/>
                    <a:gd name="connsiteX427" fmla="*/ 177730 w 902200"/>
                    <a:gd name="connsiteY427" fmla="*/ 610356 h 2589770"/>
                    <a:gd name="connsiteX428" fmla="*/ 176443 w 902200"/>
                    <a:gd name="connsiteY428" fmla="*/ 619106 h 2589770"/>
                    <a:gd name="connsiteX429" fmla="*/ 170008 w 902200"/>
                    <a:gd name="connsiteY429" fmla="*/ 636602 h 2589770"/>
                    <a:gd name="connsiteX430" fmla="*/ 170008 w 902200"/>
                    <a:gd name="connsiteY430" fmla="*/ 636602 h 2589770"/>
                    <a:gd name="connsiteX431" fmla="*/ 155853 w 902200"/>
                    <a:gd name="connsiteY431" fmla="*/ 654099 h 2589770"/>
                    <a:gd name="connsiteX432" fmla="*/ 186738 w 902200"/>
                    <a:gd name="connsiteY432" fmla="*/ 579733 h 2589770"/>
                    <a:gd name="connsiteX433" fmla="*/ 186738 w 902200"/>
                    <a:gd name="connsiteY433" fmla="*/ 584108 h 2589770"/>
                    <a:gd name="connsiteX434" fmla="*/ 154566 w 902200"/>
                    <a:gd name="connsiteY434" fmla="*/ 658474 h 2589770"/>
                    <a:gd name="connsiteX435" fmla="*/ 153279 w 902200"/>
                    <a:gd name="connsiteY435" fmla="*/ 660662 h 2589770"/>
                    <a:gd name="connsiteX436" fmla="*/ 153279 w 902200"/>
                    <a:gd name="connsiteY436" fmla="*/ 669413 h 2589770"/>
                    <a:gd name="connsiteX437" fmla="*/ 153279 w 902200"/>
                    <a:gd name="connsiteY437" fmla="*/ 669413 h 2589770"/>
                    <a:gd name="connsiteX438" fmla="*/ 153279 w 902200"/>
                    <a:gd name="connsiteY438" fmla="*/ 675976 h 2589770"/>
                    <a:gd name="connsiteX439" fmla="*/ 154566 w 902200"/>
                    <a:gd name="connsiteY439" fmla="*/ 682533 h 2589770"/>
                    <a:gd name="connsiteX440" fmla="*/ 158426 w 902200"/>
                    <a:gd name="connsiteY440" fmla="*/ 693472 h 2589770"/>
                    <a:gd name="connsiteX441" fmla="*/ 159713 w 902200"/>
                    <a:gd name="connsiteY441" fmla="*/ 713156 h 2589770"/>
                    <a:gd name="connsiteX442" fmla="*/ 159713 w 902200"/>
                    <a:gd name="connsiteY442" fmla="*/ 730657 h 2589770"/>
                    <a:gd name="connsiteX443" fmla="*/ 159713 w 902200"/>
                    <a:gd name="connsiteY443" fmla="*/ 717531 h 2589770"/>
                    <a:gd name="connsiteX444" fmla="*/ 159713 w 902200"/>
                    <a:gd name="connsiteY444" fmla="*/ 713156 h 2589770"/>
                    <a:gd name="connsiteX445" fmla="*/ 158426 w 902200"/>
                    <a:gd name="connsiteY445" fmla="*/ 752529 h 2589770"/>
                    <a:gd name="connsiteX446" fmla="*/ 158426 w 902200"/>
                    <a:gd name="connsiteY446" fmla="*/ 745966 h 2589770"/>
                    <a:gd name="connsiteX447" fmla="*/ 154566 w 902200"/>
                    <a:gd name="connsiteY447" fmla="*/ 785339 h 2589770"/>
                    <a:gd name="connsiteX448" fmla="*/ 154566 w 902200"/>
                    <a:gd name="connsiteY448" fmla="*/ 783151 h 2589770"/>
                    <a:gd name="connsiteX449" fmla="*/ 154566 w 902200"/>
                    <a:gd name="connsiteY449" fmla="*/ 783151 h 2589770"/>
                    <a:gd name="connsiteX450" fmla="*/ 154566 w 902200"/>
                    <a:gd name="connsiteY450" fmla="*/ 780964 h 2589770"/>
                    <a:gd name="connsiteX451" fmla="*/ 154566 w 902200"/>
                    <a:gd name="connsiteY451" fmla="*/ 772213 h 2589770"/>
                    <a:gd name="connsiteX452" fmla="*/ 158426 w 902200"/>
                    <a:gd name="connsiteY452" fmla="*/ 759092 h 2589770"/>
                    <a:gd name="connsiteX453" fmla="*/ 158426 w 902200"/>
                    <a:gd name="connsiteY453" fmla="*/ 752529 h 2589770"/>
                    <a:gd name="connsiteX454" fmla="*/ 154566 w 902200"/>
                    <a:gd name="connsiteY454" fmla="*/ 780964 h 2589770"/>
                    <a:gd name="connsiteX455" fmla="*/ 154566 w 902200"/>
                    <a:gd name="connsiteY455" fmla="*/ 776588 h 2589770"/>
                    <a:gd name="connsiteX456" fmla="*/ 154566 w 902200"/>
                    <a:gd name="connsiteY456" fmla="*/ 772213 h 2589770"/>
                    <a:gd name="connsiteX457" fmla="*/ 158426 w 902200"/>
                    <a:gd name="connsiteY457" fmla="*/ 745966 h 2589770"/>
                    <a:gd name="connsiteX458" fmla="*/ 158426 w 902200"/>
                    <a:gd name="connsiteY458" fmla="*/ 741590 h 2589770"/>
                    <a:gd name="connsiteX459" fmla="*/ 159713 w 902200"/>
                    <a:gd name="connsiteY459" fmla="*/ 730657 h 2589770"/>
                    <a:gd name="connsiteX460" fmla="*/ 158426 w 902200"/>
                    <a:gd name="connsiteY460" fmla="*/ 693472 h 2589770"/>
                    <a:gd name="connsiteX461" fmla="*/ 154566 w 902200"/>
                    <a:gd name="connsiteY461" fmla="*/ 682533 h 2589770"/>
                    <a:gd name="connsiteX462" fmla="*/ 164861 w 902200"/>
                    <a:gd name="connsiteY462" fmla="*/ 829087 h 2589770"/>
                    <a:gd name="connsiteX463" fmla="*/ 158426 w 902200"/>
                    <a:gd name="connsiteY463" fmla="*/ 824712 h 2589770"/>
                    <a:gd name="connsiteX464" fmla="*/ 195741 w 902200"/>
                    <a:gd name="connsiteY464" fmla="*/ 868455 h 2589770"/>
                    <a:gd name="connsiteX465" fmla="*/ 186738 w 902200"/>
                    <a:gd name="connsiteY465" fmla="*/ 857522 h 2589770"/>
                    <a:gd name="connsiteX466" fmla="*/ 204749 w 902200"/>
                    <a:gd name="connsiteY466" fmla="*/ 890327 h 2589770"/>
                    <a:gd name="connsiteX467" fmla="*/ 195741 w 902200"/>
                    <a:gd name="connsiteY467" fmla="*/ 868455 h 2589770"/>
                    <a:gd name="connsiteX468" fmla="*/ 155853 w 902200"/>
                    <a:gd name="connsiteY468" fmla="*/ 818149 h 2589770"/>
                    <a:gd name="connsiteX469" fmla="*/ 151992 w 902200"/>
                    <a:gd name="connsiteY469" fmla="*/ 805023 h 2589770"/>
                    <a:gd name="connsiteX470" fmla="*/ 170008 w 902200"/>
                    <a:gd name="connsiteY470" fmla="*/ 835645 h 2589770"/>
                    <a:gd name="connsiteX471" fmla="*/ 167434 w 902200"/>
                    <a:gd name="connsiteY471" fmla="*/ 831270 h 2589770"/>
                    <a:gd name="connsiteX472" fmla="*/ 164861 w 902200"/>
                    <a:gd name="connsiteY472" fmla="*/ 829087 h 2589770"/>
                    <a:gd name="connsiteX473" fmla="*/ 179016 w 902200"/>
                    <a:gd name="connsiteY473" fmla="*/ 848771 h 2589770"/>
                    <a:gd name="connsiteX474" fmla="*/ 170298 w 902200"/>
                    <a:gd name="connsiteY474" fmla="*/ 836069 h 2589770"/>
                    <a:gd name="connsiteX475" fmla="*/ 170008 w 902200"/>
                    <a:gd name="connsiteY475" fmla="*/ 835645 h 2589770"/>
                    <a:gd name="connsiteX476" fmla="*/ 186738 w 902200"/>
                    <a:gd name="connsiteY476" fmla="*/ 857522 h 2589770"/>
                    <a:gd name="connsiteX477" fmla="*/ 182877 w 902200"/>
                    <a:gd name="connsiteY477" fmla="*/ 853147 h 2589770"/>
                    <a:gd name="connsiteX478" fmla="*/ 179016 w 902200"/>
                    <a:gd name="connsiteY478" fmla="*/ 848771 h 2589770"/>
                    <a:gd name="connsiteX479" fmla="*/ 158426 w 902200"/>
                    <a:gd name="connsiteY479" fmla="*/ 824712 h 2589770"/>
                    <a:gd name="connsiteX480" fmla="*/ 157139 w 902200"/>
                    <a:gd name="connsiteY480" fmla="*/ 822524 h 2589770"/>
                    <a:gd name="connsiteX481" fmla="*/ 155853 w 902200"/>
                    <a:gd name="connsiteY481" fmla="*/ 818149 h 2589770"/>
                    <a:gd name="connsiteX482" fmla="*/ 151992 w 902200"/>
                    <a:gd name="connsiteY482" fmla="*/ 805023 h 2589770"/>
                    <a:gd name="connsiteX483" fmla="*/ 153279 w 902200"/>
                    <a:gd name="connsiteY483" fmla="*/ 802835 h 2589770"/>
                    <a:gd name="connsiteX484" fmla="*/ 153279 w 902200"/>
                    <a:gd name="connsiteY484" fmla="*/ 798465 h 2589770"/>
                    <a:gd name="connsiteX485" fmla="*/ 153279 w 902200"/>
                    <a:gd name="connsiteY485" fmla="*/ 798465 h 2589770"/>
                    <a:gd name="connsiteX486" fmla="*/ 154566 w 902200"/>
                    <a:gd name="connsiteY486" fmla="*/ 785339 h 2589770"/>
                    <a:gd name="connsiteX487" fmla="*/ 198314 w 902200"/>
                    <a:gd name="connsiteY487" fmla="*/ 984382 h 2589770"/>
                    <a:gd name="connsiteX488" fmla="*/ 199601 w 902200"/>
                    <a:gd name="connsiteY488" fmla="*/ 984382 h 2589770"/>
                    <a:gd name="connsiteX489" fmla="*/ 198314 w 902200"/>
                    <a:gd name="connsiteY489" fmla="*/ 984382 h 2589770"/>
                    <a:gd name="connsiteX490" fmla="*/ 195741 w 902200"/>
                    <a:gd name="connsiteY490" fmla="*/ 986569 h 2589770"/>
                    <a:gd name="connsiteX491" fmla="*/ 195741 w 902200"/>
                    <a:gd name="connsiteY491" fmla="*/ 988757 h 2589770"/>
                    <a:gd name="connsiteX492" fmla="*/ 193167 w 902200"/>
                    <a:gd name="connsiteY492" fmla="*/ 993132 h 2589770"/>
                    <a:gd name="connsiteX493" fmla="*/ 195741 w 902200"/>
                    <a:gd name="connsiteY493" fmla="*/ 988757 h 2589770"/>
                    <a:gd name="connsiteX494" fmla="*/ 204749 w 902200"/>
                    <a:gd name="connsiteY494" fmla="*/ 890327 h 2589770"/>
                    <a:gd name="connsiteX495" fmla="*/ 204749 w 902200"/>
                    <a:gd name="connsiteY495" fmla="*/ 892515 h 2589770"/>
                    <a:gd name="connsiteX496" fmla="*/ 199601 w 902200"/>
                    <a:gd name="connsiteY496" fmla="*/ 984382 h 2589770"/>
                    <a:gd name="connsiteX497" fmla="*/ 203462 w 902200"/>
                    <a:gd name="connsiteY497" fmla="*/ 980006 h 2589770"/>
                    <a:gd name="connsiteX498" fmla="*/ 204749 w 902200"/>
                    <a:gd name="connsiteY498" fmla="*/ 977824 h 2589770"/>
                    <a:gd name="connsiteX499" fmla="*/ 175156 w 902200"/>
                    <a:gd name="connsiteY499" fmla="*/ 1039069 h 2589770"/>
                    <a:gd name="connsiteX500" fmla="*/ 175156 w 902200"/>
                    <a:gd name="connsiteY500" fmla="*/ 1043439 h 2589770"/>
                    <a:gd name="connsiteX501" fmla="*/ 175156 w 902200"/>
                    <a:gd name="connsiteY501" fmla="*/ 1050002 h 2589770"/>
                    <a:gd name="connsiteX502" fmla="*/ 175156 w 902200"/>
                    <a:gd name="connsiteY502" fmla="*/ 1034693 h 2589770"/>
                    <a:gd name="connsiteX503" fmla="*/ 175156 w 902200"/>
                    <a:gd name="connsiteY503" fmla="*/ 1039069 h 2589770"/>
                    <a:gd name="connsiteX504" fmla="*/ 168722 w 902200"/>
                    <a:gd name="connsiteY504" fmla="*/ 1078436 h 2589770"/>
                    <a:gd name="connsiteX505" fmla="*/ 170008 w 902200"/>
                    <a:gd name="connsiteY505" fmla="*/ 1091563 h 2589770"/>
                    <a:gd name="connsiteX506" fmla="*/ 184164 w 902200"/>
                    <a:gd name="connsiteY506" fmla="*/ 1012816 h 2589770"/>
                    <a:gd name="connsiteX507" fmla="*/ 175156 w 902200"/>
                    <a:gd name="connsiteY507" fmla="*/ 1025943 h 2589770"/>
                    <a:gd name="connsiteX508" fmla="*/ 176443 w 902200"/>
                    <a:gd name="connsiteY508" fmla="*/ 1058753 h 2589770"/>
                    <a:gd name="connsiteX509" fmla="*/ 170008 w 902200"/>
                    <a:gd name="connsiteY509" fmla="*/ 1074061 h 2589770"/>
                    <a:gd name="connsiteX510" fmla="*/ 190593 w 902200"/>
                    <a:gd name="connsiteY510" fmla="*/ 1001883 h 2589770"/>
                    <a:gd name="connsiteX511" fmla="*/ 184164 w 902200"/>
                    <a:gd name="connsiteY511" fmla="*/ 1012816 h 2589770"/>
                    <a:gd name="connsiteX512" fmla="*/ 175156 w 902200"/>
                    <a:gd name="connsiteY512" fmla="*/ 1025943 h 2589770"/>
                    <a:gd name="connsiteX513" fmla="*/ 175156 w 902200"/>
                    <a:gd name="connsiteY513" fmla="*/ 1034693 h 2589770"/>
                    <a:gd name="connsiteX514" fmla="*/ 175156 w 902200"/>
                    <a:gd name="connsiteY514" fmla="*/ 1050002 h 2589770"/>
                    <a:gd name="connsiteX515" fmla="*/ 176443 w 902200"/>
                    <a:gd name="connsiteY515" fmla="*/ 1056565 h 2589770"/>
                    <a:gd name="connsiteX516" fmla="*/ 176443 w 902200"/>
                    <a:gd name="connsiteY516" fmla="*/ 1058753 h 2589770"/>
                    <a:gd name="connsiteX517" fmla="*/ 170008 w 902200"/>
                    <a:gd name="connsiteY517" fmla="*/ 1074061 h 2589770"/>
                    <a:gd name="connsiteX518" fmla="*/ 168722 w 902200"/>
                    <a:gd name="connsiteY518" fmla="*/ 1078436 h 2589770"/>
                    <a:gd name="connsiteX519" fmla="*/ 193167 w 902200"/>
                    <a:gd name="connsiteY519" fmla="*/ 993132 h 2589770"/>
                    <a:gd name="connsiteX520" fmla="*/ 190593 w 902200"/>
                    <a:gd name="connsiteY520" fmla="*/ 1001883 h 2589770"/>
                    <a:gd name="connsiteX521" fmla="*/ 170008 w 902200"/>
                    <a:gd name="connsiteY521" fmla="*/ 1091563 h 2589770"/>
                    <a:gd name="connsiteX522" fmla="*/ 171295 w 902200"/>
                    <a:gd name="connsiteY522" fmla="*/ 1098126 h 2589770"/>
                    <a:gd name="connsiteX523" fmla="*/ 171295 w 902200"/>
                    <a:gd name="connsiteY523" fmla="*/ 1152807 h 2589770"/>
                    <a:gd name="connsiteX524" fmla="*/ 171295 w 902200"/>
                    <a:gd name="connsiteY524" fmla="*/ 1161553 h 2589770"/>
                    <a:gd name="connsiteX525" fmla="*/ 177730 w 902200"/>
                    <a:gd name="connsiteY525" fmla="*/ 1122185 h 2589770"/>
                    <a:gd name="connsiteX526" fmla="*/ 175156 w 902200"/>
                    <a:gd name="connsiteY526" fmla="*/ 1109059 h 2589770"/>
                    <a:gd name="connsiteX527" fmla="*/ 176443 w 902200"/>
                    <a:gd name="connsiteY527" fmla="*/ 1133118 h 2589770"/>
                    <a:gd name="connsiteX528" fmla="*/ 177730 w 902200"/>
                    <a:gd name="connsiteY528" fmla="*/ 1122185 h 2589770"/>
                    <a:gd name="connsiteX529" fmla="*/ 176443 w 902200"/>
                    <a:gd name="connsiteY529" fmla="*/ 1133118 h 2589770"/>
                    <a:gd name="connsiteX530" fmla="*/ 172582 w 902200"/>
                    <a:gd name="connsiteY530" fmla="*/ 1146244 h 2589770"/>
                    <a:gd name="connsiteX531" fmla="*/ 172582 w 902200"/>
                    <a:gd name="connsiteY531" fmla="*/ 1148432 h 2589770"/>
                    <a:gd name="connsiteX532" fmla="*/ 171295 w 902200"/>
                    <a:gd name="connsiteY532" fmla="*/ 1152807 h 2589770"/>
                    <a:gd name="connsiteX533" fmla="*/ 172582 w 902200"/>
                    <a:gd name="connsiteY533" fmla="*/ 1148432 h 2589770"/>
                    <a:gd name="connsiteX534" fmla="*/ 188025 w 902200"/>
                    <a:gd name="connsiteY534" fmla="*/ 1194363 h 2589770"/>
                    <a:gd name="connsiteX535" fmla="*/ 182877 w 902200"/>
                    <a:gd name="connsiteY535" fmla="*/ 1185618 h 2589770"/>
                    <a:gd name="connsiteX536" fmla="*/ 179016 w 902200"/>
                    <a:gd name="connsiteY536" fmla="*/ 1179054 h 2589770"/>
                    <a:gd name="connsiteX537" fmla="*/ 179016 w 902200"/>
                    <a:gd name="connsiteY537" fmla="*/ 1179054 h 2589770"/>
                    <a:gd name="connsiteX538" fmla="*/ 175156 w 902200"/>
                    <a:gd name="connsiteY538" fmla="*/ 1172491 h 2589770"/>
                    <a:gd name="connsiteX539" fmla="*/ 175156 w 902200"/>
                    <a:gd name="connsiteY539" fmla="*/ 1172491 h 2589770"/>
                    <a:gd name="connsiteX540" fmla="*/ 172582 w 902200"/>
                    <a:gd name="connsiteY540" fmla="*/ 1165928 h 2589770"/>
                    <a:gd name="connsiteX541" fmla="*/ 171295 w 902200"/>
                    <a:gd name="connsiteY541" fmla="*/ 1161553 h 2589770"/>
                    <a:gd name="connsiteX542" fmla="*/ 190593 w 902200"/>
                    <a:gd name="connsiteY542" fmla="*/ 1200926 h 2589770"/>
                    <a:gd name="connsiteX543" fmla="*/ 188025 w 902200"/>
                    <a:gd name="connsiteY543" fmla="*/ 1194363 h 2589770"/>
                    <a:gd name="connsiteX544" fmla="*/ 175156 w 902200"/>
                    <a:gd name="connsiteY544" fmla="*/ 1109059 h 2589770"/>
                    <a:gd name="connsiteX545" fmla="*/ 173869 w 902200"/>
                    <a:gd name="connsiteY545" fmla="*/ 1104684 h 2589770"/>
                    <a:gd name="connsiteX546" fmla="*/ 171295 w 902200"/>
                    <a:gd name="connsiteY546" fmla="*/ 1098126 h 2589770"/>
                    <a:gd name="connsiteX547" fmla="*/ 180303 w 902200"/>
                    <a:gd name="connsiteY547" fmla="*/ 1292793 h 2589770"/>
                    <a:gd name="connsiteX548" fmla="*/ 180303 w 902200"/>
                    <a:gd name="connsiteY548" fmla="*/ 1284042 h 2589770"/>
                    <a:gd name="connsiteX549" fmla="*/ 180303 w 902200"/>
                    <a:gd name="connsiteY549" fmla="*/ 1292793 h 2589770"/>
                    <a:gd name="connsiteX550" fmla="*/ 182877 w 902200"/>
                    <a:gd name="connsiteY550" fmla="*/ 1303732 h 2589770"/>
                    <a:gd name="connsiteX551" fmla="*/ 190593 w 902200"/>
                    <a:gd name="connsiteY551" fmla="*/ 1200926 h 2589770"/>
                    <a:gd name="connsiteX552" fmla="*/ 193167 w 902200"/>
                    <a:gd name="connsiteY552" fmla="*/ 1218428 h 2589770"/>
                    <a:gd name="connsiteX553" fmla="*/ 190593 w 902200"/>
                    <a:gd name="connsiteY553" fmla="*/ 1235924 h 2589770"/>
                    <a:gd name="connsiteX554" fmla="*/ 193167 w 902200"/>
                    <a:gd name="connsiteY554" fmla="*/ 1218428 h 2589770"/>
                    <a:gd name="connsiteX555" fmla="*/ 188025 w 902200"/>
                    <a:gd name="connsiteY555" fmla="*/ 1246862 h 2589770"/>
                    <a:gd name="connsiteX556" fmla="*/ 188025 w 902200"/>
                    <a:gd name="connsiteY556" fmla="*/ 1244675 h 2589770"/>
                    <a:gd name="connsiteX557" fmla="*/ 190593 w 902200"/>
                    <a:gd name="connsiteY557" fmla="*/ 1235924 h 2589770"/>
                    <a:gd name="connsiteX558" fmla="*/ 180303 w 902200"/>
                    <a:gd name="connsiteY558" fmla="*/ 1284042 h 2589770"/>
                    <a:gd name="connsiteX559" fmla="*/ 181590 w 902200"/>
                    <a:gd name="connsiteY559" fmla="*/ 1277485 h 2589770"/>
                    <a:gd name="connsiteX560" fmla="*/ 181590 w 902200"/>
                    <a:gd name="connsiteY560" fmla="*/ 1273109 h 2589770"/>
                    <a:gd name="connsiteX561" fmla="*/ 188025 w 902200"/>
                    <a:gd name="connsiteY561" fmla="*/ 1246862 h 2589770"/>
                    <a:gd name="connsiteX562" fmla="*/ 181590 w 902200"/>
                    <a:gd name="connsiteY562" fmla="*/ 1277485 h 2589770"/>
                    <a:gd name="connsiteX563" fmla="*/ 181590 w 902200"/>
                    <a:gd name="connsiteY563" fmla="*/ 1273109 h 2589770"/>
                    <a:gd name="connsiteX564" fmla="*/ 198314 w 902200"/>
                    <a:gd name="connsiteY564" fmla="*/ 1329979 h 2589770"/>
                    <a:gd name="connsiteX565" fmla="*/ 190593 w 902200"/>
                    <a:gd name="connsiteY565" fmla="*/ 1325603 h 2589770"/>
                    <a:gd name="connsiteX566" fmla="*/ 186738 w 902200"/>
                    <a:gd name="connsiteY566" fmla="*/ 1319040 h 2589770"/>
                    <a:gd name="connsiteX567" fmla="*/ 186738 w 902200"/>
                    <a:gd name="connsiteY567" fmla="*/ 1319040 h 2589770"/>
                    <a:gd name="connsiteX568" fmla="*/ 182877 w 902200"/>
                    <a:gd name="connsiteY568" fmla="*/ 1303732 h 2589770"/>
                    <a:gd name="connsiteX569" fmla="*/ 200888 w 902200"/>
                    <a:gd name="connsiteY569" fmla="*/ 1332166 h 2589770"/>
                    <a:gd name="connsiteX570" fmla="*/ 198314 w 902200"/>
                    <a:gd name="connsiteY570" fmla="*/ 1329979 h 2589770"/>
                    <a:gd name="connsiteX571" fmla="*/ 76072 w 902200"/>
                    <a:gd name="connsiteY571" fmla="*/ 415683 h 2589770"/>
                    <a:gd name="connsiteX572" fmla="*/ 77358 w 902200"/>
                    <a:gd name="connsiteY572" fmla="*/ 422246 h 2589770"/>
                    <a:gd name="connsiteX573" fmla="*/ 78645 w 902200"/>
                    <a:gd name="connsiteY573" fmla="*/ 426621 h 2589770"/>
                    <a:gd name="connsiteX574" fmla="*/ 76072 w 902200"/>
                    <a:gd name="connsiteY574" fmla="*/ 415683 h 2589770"/>
                    <a:gd name="connsiteX575" fmla="*/ 68350 w 902200"/>
                    <a:gd name="connsiteY575" fmla="*/ 395999 h 2589770"/>
                    <a:gd name="connsiteX576" fmla="*/ 95375 w 902200"/>
                    <a:gd name="connsiteY576" fmla="*/ 446305 h 2589770"/>
                    <a:gd name="connsiteX577" fmla="*/ 97948 w 902200"/>
                    <a:gd name="connsiteY577" fmla="*/ 450681 h 2589770"/>
                    <a:gd name="connsiteX578" fmla="*/ 100522 w 902200"/>
                    <a:gd name="connsiteY578" fmla="*/ 455056 h 2589770"/>
                    <a:gd name="connsiteX579" fmla="*/ 58055 w 902200"/>
                    <a:gd name="connsiteY579" fmla="*/ 371940 h 2589770"/>
                    <a:gd name="connsiteX580" fmla="*/ 59342 w 902200"/>
                    <a:gd name="connsiteY580" fmla="*/ 376315 h 2589770"/>
                    <a:gd name="connsiteX581" fmla="*/ 60629 w 902200"/>
                    <a:gd name="connsiteY581" fmla="*/ 378497 h 2589770"/>
                    <a:gd name="connsiteX582" fmla="*/ 61916 w 902200"/>
                    <a:gd name="connsiteY582" fmla="*/ 389436 h 2589770"/>
                    <a:gd name="connsiteX583" fmla="*/ 64489 w 902200"/>
                    <a:gd name="connsiteY583" fmla="*/ 389436 h 2589770"/>
                    <a:gd name="connsiteX584" fmla="*/ 60629 w 902200"/>
                    <a:gd name="connsiteY584" fmla="*/ 378497 h 2589770"/>
                    <a:gd name="connsiteX585" fmla="*/ 61916 w 902200"/>
                    <a:gd name="connsiteY585" fmla="*/ 385060 h 2589770"/>
                    <a:gd name="connsiteX586" fmla="*/ 64489 w 902200"/>
                    <a:gd name="connsiteY586" fmla="*/ 389436 h 2589770"/>
                    <a:gd name="connsiteX587" fmla="*/ 100522 w 902200"/>
                    <a:gd name="connsiteY587" fmla="*/ 455056 h 2589770"/>
                    <a:gd name="connsiteX588" fmla="*/ 105664 w 902200"/>
                    <a:gd name="connsiteY588" fmla="*/ 465994 h 2589770"/>
                    <a:gd name="connsiteX589" fmla="*/ 64489 w 902200"/>
                    <a:gd name="connsiteY589" fmla="*/ 389436 h 2589770"/>
                    <a:gd name="connsiteX590" fmla="*/ 68350 w 902200"/>
                    <a:gd name="connsiteY590" fmla="*/ 395999 h 2589770"/>
                    <a:gd name="connsiteX591" fmla="*/ 78645 w 902200"/>
                    <a:gd name="connsiteY591" fmla="*/ 426621 h 2589770"/>
                    <a:gd name="connsiteX592" fmla="*/ 81219 w 902200"/>
                    <a:gd name="connsiteY592" fmla="*/ 430997 h 2589770"/>
                    <a:gd name="connsiteX593" fmla="*/ 83793 w 902200"/>
                    <a:gd name="connsiteY593" fmla="*/ 435372 h 2589770"/>
                    <a:gd name="connsiteX594" fmla="*/ 83793 w 902200"/>
                    <a:gd name="connsiteY594" fmla="*/ 435372 h 2589770"/>
                    <a:gd name="connsiteX595" fmla="*/ 95375 w 902200"/>
                    <a:gd name="connsiteY595" fmla="*/ 446305 h 2589770"/>
                    <a:gd name="connsiteX596" fmla="*/ 56768 w 902200"/>
                    <a:gd name="connsiteY596" fmla="*/ 369752 h 2589770"/>
                    <a:gd name="connsiteX597" fmla="*/ 58055 w 902200"/>
                    <a:gd name="connsiteY597" fmla="*/ 371940 h 2589770"/>
                    <a:gd name="connsiteX598" fmla="*/ 105664 w 902200"/>
                    <a:gd name="connsiteY598" fmla="*/ 465994 h 2589770"/>
                    <a:gd name="connsiteX599" fmla="*/ 106951 w 902200"/>
                    <a:gd name="connsiteY599" fmla="*/ 465994 h 2589770"/>
                    <a:gd name="connsiteX600" fmla="*/ 133976 w 902200"/>
                    <a:gd name="connsiteY600" fmla="*/ 13222 h 2589770"/>
                    <a:gd name="connsiteX601" fmla="*/ 145558 w 902200"/>
                    <a:gd name="connsiteY601" fmla="*/ 8846 h 2589770"/>
                    <a:gd name="connsiteX602" fmla="*/ 133976 w 902200"/>
                    <a:gd name="connsiteY602" fmla="*/ 13222 h 2589770"/>
                    <a:gd name="connsiteX603" fmla="*/ 114672 w 902200"/>
                    <a:gd name="connsiteY603" fmla="*/ 15409 h 2589770"/>
                    <a:gd name="connsiteX604" fmla="*/ 148131 w 902200"/>
                    <a:gd name="connsiteY604" fmla="*/ 96 h 2589770"/>
                    <a:gd name="connsiteX605" fmla="*/ 148131 w 902200"/>
                    <a:gd name="connsiteY605" fmla="*/ 4471 h 2589770"/>
                    <a:gd name="connsiteX606" fmla="*/ 148131 w 902200"/>
                    <a:gd name="connsiteY606" fmla="*/ 6659 h 2589770"/>
                    <a:gd name="connsiteX607" fmla="*/ 153279 w 902200"/>
                    <a:gd name="connsiteY607" fmla="*/ 17592 h 2589770"/>
                    <a:gd name="connsiteX608" fmla="*/ 148131 w 902200"/>
                    <a:gd name="connsiteY608" fmla="*/ 6659 h 2589770"/>
                    <a:gd name="connsiteX609" fmla="*/ 148131 w 902200"/>
                    <a:gd name="connsiteY609" fmla="*/ 6659 h 2589770"/>
                    <a:gd name="connsiteX610" fmla="*/ 145558 w 902200"/>
                    <a:gd name="connsiteY610" fmla="*/ 8846 h 2589770"/>
                    <a:gd name="connsiteX611" fmla="*/ 148131 w 902200"/>
                    <a:gd name="connsiteY611" fmla="*/ 6659 h 2589770"/>
                    <a:gd name="connsiteX612" fmla="*/ 146844 w 902200"/>
                    <a:gd name="connsiteY612" fmla="*/ 4471 h 2589770"/>
                    <a:gd name="connsiteX613" fmla="*/ 146844 w 902200"/>
                    <a:gd name="connsiteY613" fmla="*/ 2283 h 2589770"/>
                    <a:gd name="connsiteX614" fmla="*/ 114672 w 902200"/>
                    <a:gd name="connsiteY614" fmla="*/ 15409 h 2589770"/>
                    <a:gd name="connsiteX615" fmla="*/ 110812 w 902200"/>
                    <a:gd name="connsiteY615" fmla="*/ 15409 h 2589770"/>
                    <a:gd name="connsiteX616" fmla="*/ 85080 w 902200"/>
                    <a:gd name="connsiteY616" fmla="*/ 46032 h 2589770"/>
                    <a:gd name="connsiteX617" fmla="*/ 88940 w 902200"/>
                    <a:gd name="connsiteY617" fmla="*/ 28530 h 2589770"/>
                    <a:gd name="connsiteX618" fmla="*/ 92801 w 902200"/>
                    <a:gd name="connsiteY618" fmla="*/ 21967 h 2589770"/>
                    <a:gd name="connsiteX619" fmla="*/ 110812 w 902200"/>
                    <a:gd name="connsiteY619" fmla="*/ 15409 h 2589770"/>
                    <a:gd name="connsiteX620" fmla="*/ 92801 w 902200"/>
                    <a:gd name="connsiteY620" fmla="*/ 21967 h 2589770"/>
                    <a:gd name="connsiteX621" fmla="*/ 90227 w 902200"/>
                    <a:gd name="connsiteY621" fmla="*/ 24155 h 2589770"/>
                    <a:gd name="connsiteX622" fmla="*/ 88940 w 902200"/>
                    <a:gd name="connsiteY622" fmla="*/ 28530 h 2589770"/>
                    <a:gd name="connsiteX623" fmla="*/ 79932 w 902200"/>
                    <a:gd name="connsiteY623" fmla="*/ 48214 h 2589770"/>
                    <a:gd name="connsiteX624" fmla="*/ 59342 w 902200"/>
                    <a:gd name="connsiteY624" fmla="*/ 46032 h 2589770"/>
                    <a:gd name="connsiteX625" fmla="*/ 85080 w 902200"/>
                    <a:gd name="connsiteY625" fmla="*/ 46032 h 2589770"/>
                    <a:gd name="connsiteX626" fmla="*/ 82506 w 902200"/>
                    <a:gd name="connsiteY626" fmla="*/ 48214 h 2589770"/>
                    <a:gd name="connsiteX627" fmla="*/ 79932 w 902200"/>
                    <a:gd name="connsiteY627" fmla="*/ 48214 h 2589770"/>
                    <a:gd name="connsiteX628" fmla="*/ 59342 w 902200"/>
                    <a:gd name="connsiteY628" fmla="*/ 46032 h 2589770"/>
                    <a:gd name="connsiteX629" fmla="*/ 50334 w 902200"/>
                    <a:gd name="connsiteY629" fmla="*/ 59153 h 2589770"/>
                    <a:gd name="connsiteX630" fmla="*/ 7872 w 902200"/>
                    <a:gd name="connsiteY630" fmla="*/ 122585 h 2589770"/>
                    <a:gd name="connsiteX631" fmla="*/ 15588 w 902200"/>
                    <a:gd name="connsiteY631" fmla="*/ 116022 h 2589770"/>
                    <a:gd name="connsiteX632" fmla="*/ 31031 w 902200"/>
                    <a:gd name="connsiteY632" fmla="*/ 98526 h 2589770"/>
                    <a:gd name="connsiteX633" fmla="*/ 27170 w 902200"/>
                    <a:gd name="connsiteY633" fmla="*/ 105089 h 2589770"/>
                    <a:gd name="connsiteX634" fmla="*/ 15588 w 902200"/>
                    <a:gd name="connsiteY634" fmla="*/ 116022 h 2589770"/>
                    <a:gd name="connsiteX635" fmla="*/ 19448 w 902200"/>
                    <a:gd name="connsiteY635" fmla="*/ 113834 h 2589770"/>
                    <a:gd name="connsiteX636" fmla="*/ 27170 w 902200"/>
                    <a:gd name="connsiteY636" fmla="*/ 105089 h 2589770"/>
                    <a:gd name="connsiteX637" fmla="*/ 50334 w 902200"/>
                    <a:gd name="connsiteY637" fmla="*/ 59153 h 2589770"/>
                    <a:gd name="connsiteX638" fmla="*/ 45186 w 902200"/>
                    <a:gd name="connsiteY638" fmla="*/ 61340 h 2589770"/>
                    <a:gd name="connsiteX639" fmla="*/ 34891 w 902200"/>
                    <a:gd name="connsiteY639" fmla="*/ 63528 h 2589770"/>
                    <a:gd name="connsiteX640" fmla="*/ 45186 w 902200"/>
                    <a:gd name="connsiteY640" fmla="*/ 61340 h 2589770"/>
                    <a:gd name="connsiteX641" fmla="*/ 28457 w 902200"/>
                    <a:gd name="connsiteY641" fmla="*/ 83212 h 2589770"/>
                    <a:gd name="connsiteX642" fmla="*/ 29744 w 902200"/>
                    <a:gd name="connsiteY642" fmla="*/ 70091 h 2589770"/>
                    <a:gd name="connsiteX643" fmla="*/ 32317 w 902200"/>
                    <a:gd name="connsiteY643" fmla="*/ 96338 h 2589770"/>
                    <a:gd name="connsiteX644" fmla="*/ 31031 w 902200"/>
                    <a:gd name="connsiteY644" fmla="*/ 98526 h 2589770"/>
                    <a:gd name="connsiteX645" fmla="*/ 34891 w 902200"/>
                    <a:gd name="connsiteY645" fmla="*/ 63528 h 2589770"/>
                    <a:gd name="connsiteX646" fmla="*/ 32317 w 902200"/>
                    <a:gd name="connsiteY646" fmla="*/ 65716 h 2589770"/>
                    <a:gd name="connsiteX647" fmla="*/ 29744 w 902200"/>
                    <a:gd name="connsiteY647" fmla="*/ 70091 h 2589770"/>
                    <a:gd name="connsiteX648" fmla="*/ 28457 w 902200"/>
                    <a:gd name="connsiteY648" fmla="*/ 83212 h 2589770"/>
                    <a:gd name="connsiteX649" fmla="*/ 29744 w 902200"/>
                    <a:gd name="connsiteY649" fmla="*/ 85400 h 2589770"/>
                    <a:gd name="connsiteX650" fmla="*/ 31031 w 902200"/>
                    <a:gd name="connsiteY650" fmla="*/ 87587 h 2589770"/>
                    <a:gd name="connsiteX651" fmla="*/ 31031 w 902200"/>
                    <a:gd name="connsiteY651" fmla="*/ 87587 h 2589770"/>
                    <a:gd name="connsiteX652" fmla="*/ 32317 w 902200"/>
                    <a:gd name="connsiteY652" fmla="*/ 96338 h 2589770"/>
                    <a:gd name="connsiteX653" fmla="*/ 19448 w 902200"/>
                    <a:gd name="connsiteY653" fmla="*/ 190393 h 2589770"/>
                    <a:gd name="connsiteX654" fmla="*/ 16875 w 902200"/>
                    <a:gd name="connsiteY654" fmla="*/ 199138 h 2589770"/>
                    <a:gd name="connsiteX655" fmla="*/ 19448 w 902200"/>
                    <a:gd name="connsiteY655" fmla="*/ 190393 h 2589770"/>
                    <a:gd name="connsiteX656" fmla="*/ 18162 w 902200"/>
                    <a:gd name="connsiteY656" fmla="*/ 181642 h 2589770"/>
                    <a:gd name="connsiteX657" fmla="*/ 13020 w 902200"/>
                    <a:gd name="connsiteY657" fmla="*/ 172891 h 2589770"/>
                    <a:gd name="connsiteX658" fmla="*/ 18162 w 902200"/>
                    <a:gd name="connsiteY658" fmla="*/ 181642 h 2589770"/>
                    <a:gd name="connsiteX659" fmla="*/ 14301 w 902200"/>
                    <a:gd name="connsiteY659" fmla="*/ 203514 h 2589770"/>
                    <a:gd name="connsiteX660" fmla="*/ 11733 w 902200"/>
                    <a:gd name="connsiteY660" fmla="*/ 214452 h 2589770"/>
                    <a:gd name="connsiteX661" fmla="*/ 11733 w 902200"/>
                    <a:gd name="connsiteY661" fmla="*/ 214452 h 2589770"/>
                    <a:gd name="connsiteX662" fmla="*/ 11733 w 902200"/>
                    <a:gd name="connsiteY662" fmla="*/ 216640 h 2589770"/>
                    <a:gd name="connsiteX663" fmla="*/ 16875 w 902200"/>
                    <a:gd name="connsiteY663" fmla="*/ 199138 h 2589770"/>
                    <a:gd name="connsiteX664" fmla="*/ 14301 w 902200"/>
                    <a:gd name="connsiteY664" fmla="*/ 203514 h 2589770"/>
                    <a:gd name="connsiteX665" fmla="*/ 11733 w 902200"/>
                    <a:gd name="connsiteY665" fmla="*/ 216640 h 2589770"/>
                    <a:gd name="connsiteX666" fmla="*/ 10446 w 902200"/>
                    <a:gd name="connsiteY666" fmla="*/ 218828 h 2589770"/>
                    <a:gd name="connsiteX667" fmla="*/ 7872 w 902200"/>
                    <a:gd name="connsiteY667" fmla="*/ 168516 h 2589770"/>
                    <a:gd name="connsiteX668" fmla="*/ 13020 w 902200"/>
                    <a:gd name="connsiteY668" fmla="*/ 172891 h 2589770"/>
                    <a:gd name="connsiteX669" fmla="*/ 6585 w 902200"/>
                    <a:gd name="connsiteY669" fmla="*/ 249450 h 2589770"/>
                    <a:gd name="connsiteX670" fmla="*/ 15588 w 902200"/>
                    <a:gd name="connsiteY670" fmla="*/ 264759 h 2589770"/>
                    <a:gd name="connsiteX671" fmla="*/ 10446 w 902200"/>
                    <a:gd name="connsiteY671" fmla="*/ 218828 h 2589770"/>
                    <a:gd name="connsiteX672" fmla="*/ 6585 w 902200"/>
                    <a:gd name="connsiteY672" fmla="*/ 225391 h 2589770"/>
                    <a:gd name="connsiteX673" fmla="*/ 15588 w 902200"/>
                    <a:gd name="connsiteY673" fmla="*/ 264759 h 2589770"/>
                    <a:gd name="connsiteX674" fmla="*/ 15588 w 902200"/>
                    <a:gd name="connsiteY674" fmla="*/ 266946 h 2589770"/>
                    <a:gd name="connsiteX675" fmla="*/ 28457 w 902200"/>
                    <a:gd name="connsiteY675" fmla="*/ 308507 h 2589770"/>
                    <a:gd name="connsiteX676" fmla="*/ 33604 w 902200"/>
                    <a:gd name="connsiteY676" fmla="*/ 317258 h 2589770"/>
                    <a:gd name="connsiteX677" fmla="*/ 34891 w 902200"/>
                    <a:gd name="connsiteY677" fmla="*/ 319440 h 2589770"/>
                    <a:gd name="connsiteX678" fmla="*/ 28457 w 902200"/>
                    <a:gd name="connsiteY678" fmla="*/ 308507 h 2589770"/>
                    <a:gd name="connsiteX679" fmla="*/ 20736 w 902200"/>
                    <a:gd name="connsiteY679" fmla="*/ 301944 h 2589770"/>
                    <a:gd name="connsiteX680" fmla="*/ 56768 w 902200"/>
                    <a:gd name="connsiteY680" fmla="*/ 369752 h 2589770"/>
                    <a:gd name="connsiteX681" fmla="*/ 49047 w 902200"/>
                    <a:gd name="connsiteY681" fmla="*/ 358813 h 2589770"/>
                    <a:gd name="connsiteX682" fmla="*/ 16875 w 902200"/>
                    <a:gd name="connsiteY682" fmla="*/ 297568 h 2589770"/>
                    <a:gd name="connsiteX683" fmla="*/ 20736 w 902200"/>
                    <a:gd name="connsiteY683" fmla="*/ 301944 h 2589770"/>
                    <a:gd name="connsiteX684" fmla="*/ 34891 w 902200"/>
                    <a:gd name="connsiteY684" fmla="*/ 319440 h 2589770"/>
                    <a:gd name="connsiteX685" fmla="*/ 36178 w 902200"/>
                    <a:gd name="connsiteY685" fmla="*/ 323816 h 2589770"/>
                    <a:gd name="connsiteX686" fmla="*/ 43900 w 902200"/>
                    <a:gd name="connsiteY686" fmla="*/ 332566 h 2589770"/>
                    <a:gd name="connsiteX687" fmla="*/ 15588 w 902200"/>
                    <a:gd name="connsiteY687" fmla="*/ 269134 h 2589770"/>
                    <a:gd name="connsiteX688" fmla="*/ 14301 w 902200"/>
                    <a:gd name="connsiteY688" fmla="*/ 271322 h 2589770"/>
                    <a:gd name="connsiteX689" fmla="*/ 14301 w 902200"/>
                    <a:gd name="connsiteY689" fmla="*/ 273509 h 2589770"/>
                    <a:gd name="connsiteX690" fmla="*/ 45186 w 902200"/>
                    <a:gd name="connsiteY690" fmla="*/ 352250 h 2589770"/>
                    <a:gd name="connsiteX691" fmla="*/ 46473 w 902200"/>
                    <a:gd name="connsiteY691" fmla="*/ 354438 h 2589770"/>
                    <a:gd name="connsiteX692" fmla="*/ 49047 w 902200"/>
                    <a:gd name="connsiteY692" fmla="*/ 358813 h 2589770"/>
                    <a:gd name="connsiteX693" fmla="*/ 43900 w 902200"/>
                    <a:gd name="connsiteY693" fmla="*/ 332566 h 2589770"/>
                    <a:gd name="connsiteX694" fmla="*/ 45186 w 902200"/>
                    <a:gd name="connsiteY694" fmla="*/ 352250 h 2589770"/>
                    <a:gd name="connsiteX695" fmla="*/ 14301 w 902200"/>
                    <a:gd name="connsiteY695" fmla="*/ 273509 h 2589770"/>
                    <a:gd name="connsiteX696" fmla="*/ 11733 w 902200"/>
                    <a:gd name="connsiteY696" fmla="*/ 286635 h 2589770"/>
                    <a:gd name="connsiteX697" fmla="*/ 11733 w 902200"/>
                    <a:gd name="connsiteY697" fmla="*/ 286635 h 2589770"/>
                    <a:gd name="connsiteX698" fmla="*/ 13020 w 902200"/>
                    <a:gd name="connsiteY698" fmla="*/ 291005 h 2589770"/>
                    <a:gd name="connsiteX699" fmla="*/ 16875 w 902200"/>
                    <a:gd name="connsiteY699" fmla="*/ 297568 h 2589770"/>
                    <a:gd name="connsiteX700" fmla="*/ 15588 w 902200"/>
                    <a:gd name="connsiteY700" fmla="*/ 266946 h 2589770"/>
                    <a:gd name="connsiteX701" fmla="*/ 15588 w 902200"/>
                    <a:gd name="connsiteY701" fmla="*/ 269134 h 2589770"/>
                    <a:gd name="connsiteX702" fmla="*/ 2725 w 902200"/>
                    <a:gd name="connsiteY702" fmla="*/ 153208 h 2589770"/>
                    <a:gd name="connsiteX703" fmla="*/ 1438 w 902200"/>
                    <a:gd name="connsiteY703" fmla="*/ 148832 h 2589770"/>
                    <a:gd name="connsiteX704" fmla="*/ 1438 w 902200"/>
                    <a:gd name="connsiteY704" fmla="*/ 146644 h 2589770"/>
                    <a:gd name="connsiteX705" fmla="*/ 2725 w 902200"/>
                    <a:gd name="connsiteY705" fmla="*/ 153208 h 2589770"/>
                    <a:gd name="connsiteX706" fmla="*/ 2725 w 902200"/>
                    <a:gd name="connsiteY706" fmla="*/ 157583 h 2589770"/>
                    <a:gd name="connsiteX707" fmla="*/ 4011 w 902200"/>
                    <a:gd name="connsiteY707" fmla="*/ 161958 h 2589770"/>
                    <a:gd name="connsiteX708" fmla="*/ 2725 w 902200"/>
                    <a:gd name="connsiteY708" fmla="*/ 157583 h 2589770"/>
                    <a:gd name="connsiteX709" fmla="*/ 2725 w 902200"/>
                    <a:gd name="connsiteY709" fmla="*/ 131336 h 2589770"/>
                    <a:gd name="connsiteX710" fmla="*/ 1438 w 902200"/>
                    <a:gd name="connsiteY710" fmla="*/ 146644 h 2589770"/>
                    <a:gd name="connsiteX711" fmla="*/ 7872 w 902200"/>
                    <a:gd name="connsiteY711" fmla="*/ 122585 h 2589770"/>
                    <a:gd name="connsiteX712" fmla="*/ 5298 w 902200"/>
                    <a:gd name="connsiteY712" fmla="*/ 124773 h 2589770"/>
                    <a:gd name="connsiteX713" fmla="*/ 2725 w 902200"/>
                    <a:gd name="connsiteY713" fmla="*/ 131336 h 2589770"/>
                    <a:gd name="connsiteX714" fmla="*/ 5298 w 902200"/>
                    <a:gd name="connsiteY714" fmla="*/ 229761 h 2589770"/>
                    <a:gd name="connsiteX715" fmla="*/ 4011 w 902200"/>
                    <a:gd name="connsiteY715" fmla="*/ 247262 h 2589770"/>
                    <a:gd name="connsiteX716" fmla="*/ 6585 w 902200"/>
                    <a:gd name="connsiteY716" fmla="*/ 249450 h 2589770"/>
                    <a:gd name="connsiteX717" fmla="*/ 5298 w 902200"/>
                    <a:gd name="connsiteY717" fmla="*/ 247262 h 2589770"/>
                    <a:gd name="connsiteX718" fmla="*/ 4011 w 902200"/>
                    <a:gd name="connsiteY718" fmla="*/ 247262 h 2589770"/>
                    <a:gd name="connsiteX719" fmla="*/ 5298 w 902200"/>
                    <a:gd name="connsiteY719" fmla="*/ 227578 h 2589770"/>
                    <a:gd name="connsiteX720" fmla="*/ 5298 w 902200"/>
                    <a:gd name="connsiteY720" fmla="*/ 229761 h 2589770"/>
                    <a:gd name="connsiteX721" fmla="*/ 4011 w 902200"/>
                    <a:gd name="connsiteY721" fmla="*/ 161958 h 2589770"/>
                    <a:gd name="connsiteX722" fmla="*/ 5298 w 902200"/>
                    <a:gd name="connsiteY722" fmla="*/ 166334 h 2589770"/>
                    <a:gd name="connsiteX723" fmla="*/ 7872 w 902200"/>
                    <a:gd name="connsiteY723" fmla="*/ 168516 h 2589770"/>
                    <a:gd name="connsiteX724" fmla="*/ 6585 w 902200"/>
                    <a:gd name="connsiteY724" fmla="*/ 225391 h 2589770"/>
                    <a:gd name="connsiteX725" fmla="*/ 5298 w 902200"/>
                    <a:gd name="connsiteY725" fmla="*/ 227578 h 2589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</a:cxnLst>
                  <a:rect l="l" t="t" r="r" b="b"/>
                  <a:pathLst>
                    <a:path w="902200" h="2589770">
                      <a:moveTo>
                        <a:pt x="890618" y="2546117"/>
                      </a:moveTo>
                      <a:lnTo>
                        <a:pt x="894479" y="2552681"/>
                      </a:lnTo>
                      <a:lnTo>
                        <a:pt x="895766" y="2554868"/>
                      </a:lnTo>
                      <a:moveTo>
                        <a:pt x="877750" y="2517683"/>
                      </a:moveTo>
                      <a:cubicBezTo>
                        <a:pt x="879509" y="2520198"/>
                        <a:pt x="880656" y="2523335"/>
                        <a:pt x="880323" y="2526434"/>
                      </a:cubicBezTo>
                      <a:moveTo>
                        <a:pt x="884184" y="2532997"/>
                      </a:moveTo>
                      <a:lnTo>
                        <a:pt x="888045" y="2541747"/>
                      </a:lnTo>
                      <a:moveTo>
                        <a:pt x="880323" y="2526434"/>
                      </a:moveTo>
                      <a:lnTo>
                        <a:pt x="882897" y="2532997"/>
                      </a:lnTo>
                      <a:moveTo>
                        <a:pt x="895766" y="2554868"/>
                      </a:moveTo>
                      <a:lnTo>
                        <a:pt x="897053" y="2554868"/>
                      </a:lnTo>
                      <a:lnTo>
                        <a:pt x="898340" y="2554868"/>
                      </a:lnTo>
                      <a:moveTo>
                        <a:pt x="898340" y="2554868"/>
                      </a:moveTo>
                      <a:lnTo>
                        <a:pt x="899627" y="2554868"/>
                      </a:lnTo>
                      <a:moveTo>
                        <a:pt x="888045" y="2541747"/>
                      </a:moveTo>
                      <a:lnTo>
                        <a:pt x="890618" y="2546117"/>
                      </a:lnTo>
                      <a:moveTo>
                        <a:pt x="876463" y="2515495"/>
                      </a:moveTo>
                      <a:lnTo>
                        <a:pt x="877750" y="2517683"/>
                      </a:lnTo>
                      <a:moveTo>
                        <a:pt x="882897" y="2532997"/>
                      </a:moveTo>
                      <a:lnTo>
                        <a:pt x="884184" y="2532997"/>
                      </a:lnTo>
                      <a:moveTo>
                        <a:pt x="895766" y="2554868"/>
                      </a:moveTo>
                      <a:lnTo>
                        <a:pt x="897053" y="2557056"/>
                      </a:lnTo>
                      <a:lnTo>
                        <a:pt x="898340" y="2561431"/>
                      </a:lnTo>
                      <a:moveTo>
                        <a:pt x="897053" y="2565807"/>
                      </a:moveTo>
                      <a:lnTo>
                        <a:pt x="895766" y="2570182"/>
                      </a:lnTo>
                      <a:moveTo>
                        <a:pt x="895766" y="2570182"/>
                      </a:moveTo>
                      <a:lnTo>
                        <a:pt x="895766" y="2576740"/>
                      </a:lnTo>
                      <a:lnTo>
                        <a:pt x="895766" y="2581115"/>
                      </a:lnTo>
                      <a:moveTo>
                        <a:pt x="897053" y="2583303"/>
                      </a:moveTo>
                      <a:lnTo>
                        <a:pt x="898340" y="2585491"/>
                      </a:lnTo>
                      <a:lnTo>
                        <a:pt x="899627" y="2587679"/>
                      </a:lnTo>
                      <a:moveTo>
                        <a:pt x="895766" y="2581115"/>
                      </a:moveTo>
                      <a:lnTo>
                        <a:pt x="897053" y="2583303"/>
                      </a:lnTo>
                      <a:moveTo>
                        <a:pt x="899627" y="2587679"/>
                      </a:moveTo>
                      <a:lnTo>
                        <a:pt x="902200" y="2589866"/>
                      </a:lnTo>
                      <a:moveTo>
                        <a:pt x="898340" y="2561431"/>
                      </a:moveTo>
                      <a:lnTo>
                        <a:pt x="897053" y="2565807"/>
                      </a:lnTo>
                      <a:moveTo>
                        <a:pt x="801829" y="2456438"/>
                      </a:moveTo>
                      <a:cubicBezTo>
                        <a:pt x="800553" y="2464294"/>
                        <a:pt x="805180" y="2470133"/>
                        <a:pt x="806977" y="2476127"/>
                      </a:cubicBezTo>
                      <a:moveTo>
                        <a:pt x="806977" y="2476127"/>
                      </a:moveTo>
                      <a:cubicBezTo>
                        <a:pt x="810950" y="2474792"/>
                        <a:pt x="810038" y="2479656"/>
                        <a:pt x="813411" y="2480503"/>
                      </a:cubicBezTo>
                      <a:moveTo>
                        <a:pt x="876463" y="2515495"/>
                      </a:moveTo>
                      <a:cubicBezTo>
                        <a:pt x="868983" y="2507865"/>
                        <a:pt x="860066" y="2520841"/>
                        <a:pt x="853299" y="2515495"/>
                      </a:cubicBezTo>
                      <a:moveTo>
                        <a:pt x="852012" y="2515495"/>
                      </a:moveTo>
                      <a:lnTo>
                        <a:pt x="853299" y="2515495"/>
                      </a:lnTo>
                      <a:moveTo>
                        <a:pt x="854586" y="2519871"/>
                      </a:moveTo>
                      <a:lnTo>
                        <a:pt x="853299" y="2515495"/>
                      </a:lnTo>
                      <a:moveTo>
                        <a:pt x="850725" y="2515495"/>
                      </a:moveTo>
                      <a:lnTo>
                        <a:pt x="852012" y="2515495"/>
                      </a:lnTo>
                      <a:moveTo>
                        <a:pt x="850725" y="2515495"/>
                      </a:moveTo>
                      <a:lnTo>
                        <a:pt x="849438" y="2515495"/>
                      </a:lnTo>
                      <a:moveTo>
                        <a:pt x="839143" y="2508938"/>
                      </a:moveTo>
                      <a:cubicBezTo>
                        <a:pt x="837604" y="2500047"/>
                        <a:pt x="822006" y="2506149"/>
                        <a:pt x="824988" y="2495811"/>
                      </a:cubicBezTo>
                      <a:moveTo>
                        <a:pt x="849438" y="2515495"/>
                      </a:moveTo>
                      <a:lnTo>
                        <a:pt x="844291" y="2511125"/>
                      </a:lnTo>
                      <a:lnTo>
                        <a:pt x="839143" y="2508938"/>
                      </a:lnTo>
                      <a:moveTo>
                        <a:pt x="822414" y="2487061"/>
                      </a:moveTo>
                      <a:lnTo>
                        <a:pt x="813411" y="2480503"/>
                      </a:lnTo>
                      <a:moveTo>
                        <a:pt x="824988" y="2495811"/>
                      </a:moveTo>
                      <a:lnTo>
                        <a:pt x="823701" y="2491436"/>
                      </a:lnTo>
                      <a:lnTo>
                        <a:pt x="822414" y="2487061"/>
                      </a:lnTo>
                      <a:moveTo>
                        <a:pt x="853299" y="2515495"/>
                      </a:moveTo>
                      <a:lnTo>
                        <a:pt x="850725" y="2515495"/>
                      </a:lnTo>
                      <a:moveTo>
                        <a:pt x="849438" y="2515495"/>
                      </a:moveTo>
                      <a:lnTo>
                        <a:pt x="850725" y="2515495"/>
                      </a:lnTo>
                      <a:moveTo>
                        <a:pt x="849438" y="2515495"/>
                      </a:moveTo>
                      <a:lnTo>
                        <a:pt x="850725" y="2515495"/>
                      </a:lnTo>
                      <a:moveTo>
                        <a:pt x="850725" y="2515495"/>
                      </a:moveTo>
                      <a:lnTo>
                        <a:pt x="852012" y="2515495"/>
                      </a:lnTo>
                      <a:lnTo>
                        <a:pt x="853299" y="2517683"/>
                      </a:lnTo>
                      <a:moveTo>
                        <a:pt x="785100" y="2390823"/>
                      </a:moveTo>
                      <a:cubicBezTo>
                        <a:pt x="781609" y="2391939"/>
                        <a:pt x="784730" y="2385333"/>
                        <a:pt x="781239" y="2386448"/>
                      </a:cubicBezTo>
                      <a:moveTo>
                        <a:pt x="796682" y="2423628"/>
                      </a:moveTo>
                      <a:lnTo>
                        <a:pt x="795395" y="2419258"/>
                      </a:lnTo>
                      <a:lnTo>
                        <a:pt x="795395" y="2417070"/>
                      </a:lnTo>
                      <a:moveTo>
                        <a:pt x="799255" y="2436754"/>
                      </a:moveTo>
                      <a:lnTo>
                        <a:pt x="799255" y="2434567"/>
                      </a:lnTo>
                      <a:moveTo>
                        <a:pt x="797968" y="2434567"/>
                      </a:moveTo>
                      <a:lnTo>
                        <a:pt x="796682" y="2434567"/>
                      </a:lnTo>
                      <a:lnTo>
                        <a:pt x="797968" y="2434567"/>
                      </a:lnTo>
                      <a:close/>
                      <a:moveTo>
                        <a:pt x="799255" y="2436754"/>
                      </a:moveTo>
                      <a:lnTo>
                        <a:pt x="801829" y="2443317"/>
                      </a:lnTo>
                      <a:moveTo>
                        <a:pt x="797968" y="2432379"/>
                      </a:moveTo>
                      <a:lnTo>
                        <a:pt x="796682" y="2423628"/>
                      </a:lnTo>
                      <a:moveTo>
                        <a:pt x="787673" y="2393006"/>
                      </a:moveTo>
                      <a:cubicBezTo>
                        <a:pt x="784639" y="2394453"/>
                        <a:pt x="788129" y="2389376"/>
                        <a:pt x="785100" y="2390823"/>
                      </a:cubicBezTo>
                      <a:moveTo>
                        <a:pt x="799255" y="2436754"/>
                      </a:moveTo>
                      <a:lnTo>
                        <a:pt x="797968" y="2434567"/>
                      </a:lnTo>
                      <a:moveTo>
                        <a:pt x="795395" y="2417070"/>
                      </a:moveTo>
                      <a:lnTo>
                        <a:pt x="792821" y="2410507"/>
                      </a:lnTo>
                      <a:lnTo>
                        <a:pt x="791534" y="2403944"/>
                      </a:lnTo>
                      <a:moveTo>
                        <a:pt x="791534" y="2403944"/>
                      </a:moveTo>
                      <a:cubicBezTo>
                        <a:pt x="791985" y="2399971"/>
                        <a:pt x="789834" y="2396137"/>
                        <a:pt x="787673" y="2393006"/>
                      </a:cubicBezTo>
                      <a:moveTo>
                        <a:pt x="797968" y="2434567"/>
                      </a:moveTo>
                      <a:lnTo>
                        <a:pt x="797968" y="2432379"/>
                      </a:lnTo>
                      <a:moveTo>
                        <a:pt x="801829" y="2456438"/>
                      </a:moveTo>
                      <a:cubicBezTo>
                        <a:pt x="802885" y="2452610"/>
                        <a:pt x="804767" y="2446819"/>
                        <a:pt x="801829" y="2443317"/>
                      </a:cubicBezTo>
                      <a:moveTo>
                        <a:pt x="698884" y="2115222"/>
                      </a:moveTo>
                      <a:lnTo>
                        <a:pt x="692471" y="2101211"/>
                      </a:lnTo>
                      <a:lnTo>
                        <a:pt x="689876" y="2095533"/>
                      </a:lnTo>
                      <a:moveTo>
                        <a:pt x="705318" y="2143657"/>
                      </a:moveTo>
                      <a:cubicBezTo>
                        <a:pt x="699318" y="2134922"/>
                        <a:pt x="701913" y="2124182"/>
                        <a:pt x="698884" y="2115222"/>
                      </a:cubicBezTo>
                      <a:moveTo>
                        <a:pt x="689876" y="2095533"/>
                      </a:moveTo>
                      <a:lnTo>
                        <a:pt x="688589" y="2093345"/>
                      </a:lnTo>
                      <a:moveTo>
                        <a:pt x="707892" y="2145844"/>
                      </a:moveTo>
                      <a:cubicBezTo>
                        <a:pt x="709442" y="2149437"/>
                        <a:pt x="715276" y="2149239"/>
                        <a:pt x="715613" y="2154590"/>
                      </a:cubicBezTo>
                      <a:moveTo>
                        <a:pt x="736198" y="2211464"/>
                      </a:moveTo>
                      <a:cubicBezTo>
                        <a:pt x="736965" y="2213674"/>
                        <a:pt x="739710" y="2215347"/>
                        <a:pt x="738772" y="2218022"/>
                      </a:cubicBezTo>
                      <a:moveTo>
                        <a:pt x="740059" y="2224585"/>
                      </a:moveTo>
                      <a:lnTo>
                        <a:pt x="738772" y="2222398"/>
                      </a:lnTo>
                      <a:lnTo>
                        <a:pt x="738772" y="2218022"/>
                      </a:lnTo>
                      <a:moveTo>
                        <a:pt x="705318" y="2143657"/>
                      </a:moveTo>
                      <a:lnTo>
                        <a:pt x="706605" y="2143657"/>
                      </a:lnTo>
                      <a:lnTo>
                        <a:pt x="707892" y="2145844"/>
                      </a:lnTo>
                      <a:moveTo>
                        <a:pt x="715613" y="2154590"/>
                      </a:moveTo>
                      <a:lnTo>
                        <a:pt x="716901" y="2156778"/>
                      </a:lnTo>
                      <a:moveTo>
                        <a:pt x="723329" y="2185212"/>
                      </a:moveTo>
                      <a:cubicBezTo>
                        <a:pt x="728123" y="2193705"/>
                        <a:pt x="730536" y="2203427"/>
                        <a:pt x="736198" y="2211464"/>
                      </a:cubicBezTo>
                      <a:moveTo>
                        <a:pt x="723329" y="2183030"/>
                      </a:moveTo>
                      <a:lnTo>
                        <a:pt x="723329" y="2185212"/>
                      </a:lnTo>
                      <a:moveTo>
                        <a:pt x="718187" y="2158965"/>
                      </a:moveTo>
                      <a:cubicBezTo>
                        <a:pt x="721024" y="2166735"/>
                        <a:pt x="719002" y="2175684"/>
                        <a:pt x="723329" y="2183030"/>
                      </a:cubicBezTo>
                      <a:moveTo>
                        <a:pt x="716901" y="2156778"/>
                      </a:moveTo>
                      <a:lnTo>
                        <a:pt x="718187" y="2158965"/>
                      </a:lnTo>
                      <a:moveTo>
                        <a:pt x="740059" y="2224585"/>
                      </a:moveTo>
                      <a:lnTo>
                        <a:pt x="741346" y="2224585"/>
                      </a:lnTo>
                      <a:moveTo>
                        <a:pt x="741346" y="2224585"/>
                      </a:moveTo>
                      <a:cubicBezTo>
                        <a:pt x="747405" y="2232859"/>
                        <a:pt x="756322" y="2239122"/>
                        <a:pt x="760649" y="2248645"/>
                      </a:cubicBezTo>
                      <a:moveTo>
                        <a:pt x="774805" y="2303326"/>
                      </a:moveTo>
                      <a:lnTo>
                        <a:pt x="773518" y="2298956"/>
                      </a:lnTo>
                      <a:lnTo>
                        <a:pt x="773518" y="2296768"/>
                      </a:lnTo>
                      <a:moveTo>
                        <a:pt x="774805" y="2303326"/>
                      </a:moveTo>
                      <a:lnTo>
                        <a:pt x="774805" y="2305514"/>
                      </a:lnTo>
                      <a:lnTo>
                        <a:pt x="774805" y="2309889"/>
                      </a:lnTo>
                      <a:moveTo>
                        <a:pt x="767083" y="2259583"/>
                      </a:moveTo>
                      <a:lnTo>
                        <a:pt x="768370" y="2261771"/>
                      </a:lnTo>
                      <a:lnTo>
                        <a:pt x="769657" y="2263959"/>
                      </a:lnTo>
                      <a:moveTo>
                        <a:pt x="769657" y="2263959"/>
                      </a:moveTo>
                      <a:lnTo>
                        <a:pt x="770944" y="2268334"/>
                      </a:lnTo>
                      <a:moveTo>
                        <a:pt x="776091" y="2257396"/>
                      </a:moveTo>
                      <a:lnTo>
                        <a:pt x="773518" y="2261771"/>
                      </a:lnTo>
                      <a:moveTo>
                        <a:pt x="773518" y="2261771"/>
                      </a:moveTo>
                      <a:lnTo>
                        <a:pt x="772231" y="2263959"/>
                      </a:lnTo>
                      <a:lnTo>
                        <a:pt x="769657" y="2263959"/>
                      </a:lnTo>
                      <a:moveTo>
                        <a:pt x="773518" y="2285830"/>
                      </a:moveTo>
                      <a:lnTo>
                        <a:pt x="773518" y="2296768"/>
                      </a:lnTo>
                      <a:moveTo>
                        <a:pt x="778665" y="2336136"/>
                      </a:moveTo>
                      <a:lnTo>
                        <a:pt x="778665" y="2340512"/>
                      </a:lnTo>
                      <a:moveTo>
                        <a:pt x="770944" y="2268334"/>
                      </a:moveTo>
                      <a:lnTo>
                        <a:pt x="773185" y="2283573"/>
                      </a:lnTo>
                      <a:lnTo>
                        <a:pt x="773518" y="2285830"/>
                      </a:lnTo>
                      <a:moveTo>
                        <a:pt x="774805" y="2309889"/>
                      </a:moveTo>
                      <a:lnTo>
                        <a:pt x="776091" y="2316452"/>
                      </a:lnTo>
                      <a:moveTo>
                        <a:pt x="760649" y="2248645"/>
                      </a:moveTo>
                      <a:lnTo>
                        <a:pt x="763223" y="2255208"/>
                      </a:lnTo>
                      <a:lnTo>
                        <a:pt x="767083" y="2259583"/>
                      </a:lnTo>
                      <a:moveTo>
                        <a:pt x="776091" y="2316452"/>
                      </a:moveTo>
                      <a:lnTo>
                        <a:pt x="778086" y="2331729"/>
                      </a:lnTo>
                      <a:lnTo>
                        <a:pt x="778665" y="2336136"/>
                      </a:lnTo>
                      <a:moveTo>
                        <a:pt x="778665" y="2340512"/>
                      </a:moveTo>
                      <a:lnTo>
                        <a:pt x="778665" y="2347075"/>
                      </a:lnTo>
                      <a:lnTo>
                        <a:pt x="777378" y="2351450"/>
                      </a:lnTo>
                      <a:moveTo>
                        <a:pt x="774805" y="2375509"/>
                      </a:moveTo>
                      <a:cubicBezTo>
                        <a:pt x="777748" y="2378871"/>
                        <a:pt x="776091" y="2384405"/>
                        <a:pt x="781239" y="2386448"/>
                      </a:cubicBezTo>
                      <a:moveTo>
                        <a:pt x="774805" y="2366759"/>
                      </a:moveTo>
                      <a:lnTo>
                        <a:pt x="774805" y="2371134"/>
                      </a:lnTo>
                      <a:lnTo>
                        <a:pt x="774805" y="2375509"/>
                      </a:lnTo>
                      <a:moveTo>
                        <a:pt x="776091" y="2362389"/>
                      </a:moveTo>
                      <a:lnTo>
                        <a:pt x="774805" y="2366759"/>
                      </a:lnTo>
                      <a:moveTo>
                        <a:pt x="777378" y="2351450"/>
                      </a:moveTo>
                      <a:lnTo>
                        <a:pt x="776091" y="2362389"/>
                      </a:lnTo>
                      <a:moveTo>
                        <a:pt x="589505" y="2032100"/>
                      </a:moveTo>
                      <a:lnTo>
                        <a:pt x="594652" y="2034288"/>
                      </a:lnTo>
                      <a:moveTo>
                        <a:pt x="594652" y="2034288"/>
                      </a:moveTo>
                      <a:lnTo>
                        <a:pt x="598513" y="2036476"/>
                      </a:lnTo>
                      <a:moveTo>
                        <a:pt x="648696" y="2064910"/>
                      </a:moveTo>
                      <a:cubicBezTo>
                        <a:pt x="639532" y="2061736"/>
                        <a:pt x="630090" y="2058862"/>
                        <a:pt x="621677" y="2053977"/>
                      </a:cubicBezTo>
                      <a:moveTo>
                        <a:pt x="648696" y="2064910"/>
                      </a:moveTo>
                      <a:lnTo>
                        <a:pt x="651269" y="2067098"/>
                      </a:lnTo>
                      <a:lnTo>
                        <a:pt x="656417" y="2069286"/>
                      </a:lnTo>
                      <a:moveTo>
                        <a:pt x="606234" y="2040851"/>
                      </a:moveTo>
                      <a:lnTo>
                        <a:pt x="617972" y="2050830"/>
                      </a:lnTo>
                      <a:lnTo>
                        <a:pt x="621677" y="2053977"/>
                      </a:lnTo>
                      <a:moveTo>
                        <a:pt x="670573" y="2073661"/>
                      </a:moveTo>
                      <a:cubicBezTo>
                        <a:pt x="675763" y="2077173"/>
                        <a:pt x="681661" y="2081302"/>
                        <a:pt x="684729" y="2086787"/>
                      </a:cubicBezTo>
                      <a:moveTo>
                        <a:pt x="656417" y="2069286"/>
                      </a:moveTo>
                      <a:lnTo>
                        <a:pt x="670573" y="2073661"/>
                      </a:lnTo>
                      <a:moveTo>
                        <a:pt x="684729" y="2086787"/>
                      </a:moveTo>
                      <a:lnTo>
                        <a:pt x="688589" y="2093345"/>
                      </a:lnTo>
                      <a:moveTo>
                        <a:pt x="598513" y="2036476"/>
                      </a:moveTo>
                      <a:lnTo>
                        <a:pt x="602373" y="2038663"/>
                      </a:lnTo>
                      <a:lnTo>
                        <a:pt x="606234" y="2040851"/>
                      </a:lnTo>
                      <a:moveTo>
                        <a:pt x="581783" y="2027730"/>
                      </a:moveTo>
                      <a:cubicBezTo>
                        <a:pt x="576866" y="2024996"/>
                        <a:pt x="573456" y="2020470"/>
                        <a:pt x="568914" y="2016792"/>
                      </a:cubicBezTo>
                      <a:moveTo>
                        <a:pt x="589505" y="2032100"/>
                      </a:moveTo>
                      <a:lnTo>
                        <a:pt x="585644" y="2029918"/>
                      </a:lnTo>
                      <a:lnTo>
                        <a:pt x="581783" y="2027730"/>
                      </a:lnTo>
                      <a:moveTo>
                        <a:pt x="561193" y="2010229"/>
                      </a:moveTo>
                      <a:lnTo>
                        <a:pt x="562480" y="2012416"/>
                      </a:lnTo>
                      <a:moveTo>
                        <a:pt x="539322" y="1981794"/>
                      </a:moveTo>
                      <a:lnTo>
                        <a:pt x="541895" y="1988357"/>
                      </a:lnTo>
                      <a:lnTo>
                        <a:pt x="548324" y="1997108"/>
                      </a:lnTo>
                      <a:moveTo>
                        <a:pt x="548324" y="1997108"/>
                      </a:moveTo>
                      <a:lnTo>
                        <a:pt x="548324" y="1999296"/>
                      </a:lnTo>
                      <a:moveTo>
                        <a:pt x="495568" y="1940238"/>
                      </a:moveTo>
                      <a:lnTo>
                        <a:pt x="506125" y="1951456"/>
                      </a:lnTo>
                      <a:lnTo>
                        <a:pt x="516158" y="1962110"/>
                      </a:lnTo>
                      <a:moveTo>
                        <a:pt x="548324" y="1999296"/>
                      </a:moveTo>
                      <a:lnTo>
                        <a:pt x="550898" y="2001483"/>
                      </a:lnTo>
                      <a:moveTo>
                        <a:pt x="562480" y="2012416"/>
                      </a:moveTo>
                      <a:lnTo>
                        <a:pt x="568914" y="2016792"/>
                      </a:lnTo>
                      <a:moveTo>
                        <a:pt x="552185" y="2001483"/>
                      </a:moveTo>
                      <a:lnTo>
                        <a:pt x="561193" y="2010229"/>
                      </a:lnTo>
                      <a:moveTo>
                        <a:pt x="516158" y="1962110"/>
                      </a:moveTo>
                      <a:cubicBezTo>
                        <a:pt x="523091" y="1969499"/>
                        <a:pt x="533316" y="1973424"/>
                        <a:pt x="539322" y="1981794"/>
                      </a:cubicBezTo>
                      <a:moveTo>
                        <a:pt x="550898" y="2001483"/>
                      </a:moveTo>
                      <a:lnTo>
                        <a:pt x="552185" y="2001483"/>
                      </a:lnTo>
                      <a:moveTo>
                        <a:pt x="492994" y="1935863"/>
                      </a:moveTo>
                      <a:lnTo>
                        <a:pt x="495568" y="1940238"/>
                      </a:lnTo>
                      <a:moveTo>
                        <a:pt x="460822" y="1892115"/>
                      </a:moveTo>
                      <a:lnTo>
                        <a:pt x="453106" y="1883364"/>
                      </a:lnTo>
                      <a:lnTo>
                        <a:pt x="450532" y="1881181"/>
                      </a:lnTo>
                      <a:moveTo>
                        <a:pt x="450532" y="1881181"/>
                      </a:moveTo>
                      <a:lnTo>
                        <a:pt x="446672" y="1878994"/>
                      </a:lnTo>
                      <a:lnTo>
                        <a:pt x="441524" y="1872431"/>
                      </a:lnTo>
                      <a:moveTo>
                        <a:pt x="428655" y="1859304"/>
                      </a:moveTo>
                      <a:lnTo>
                        <a:pt x="422221" y="1854929"/>
                      </a:lnTo>
                      <a:moveTo>
                        <a:pt x="422221" y="1854929"/>
                      </a:moveTo>
                      <a:lnTo>
                        <a:pt x="420934" y="1854929"/>
                      </a:lnTo>
                      <a:moveTo>
                        <a:pt x="419647" y="1854929"/>
                      </a:moveTo>
                      <a:lnTo>
                        <a:pt x="413213" y="1852741"/>
                      </a:lnTo>
                      <a:moveTo>
                        <a:pt x="411926" y="1850559"/>
                      </a:moveTo>
                      <a:cubicBezTo>
                        <a:pt x="405663" y="1848012"/>
                        <a:pt x="401336" y="1842355"/>
                        <a:pt x="395196" y="1839621"/>
                      </a:cubicBezTo>
                      <a:moveTo>
                        <a:pt x="483986" y="1920549"/>
                      </a:moveTo>
                      <a:cubicBezTo>
                        <a:pt x="478876" y="1909107"/>
                        <a:pt x="469326" y="1900914"/>
                        <a:pt x="460822" y="1892115"/>
                      </a:cubicBezTo>
                      <a:moveTo>
                        <a:pt x="441524" y="1872431"/>
                      </a:moveTo>
                      <a:lnTo>
                        <a:pt x="433803" y="1863680"/>
                      </a:lnTo>
                      <a:lnTo>
                        <a:pt x="428655" y="1859304"/>
                      </a:lnTo>
                      <a:moveTo>
                        <a:pt x="420934" y="1854929"/>
                      </a:moveTo>
                      <a:lnTo>
                        <a:pt x="419647" y="1854929"/>
                      </a:lnTo>
                      <a:moveTo>
                        <a:pt x="413213" y="1852741"/>
                      </a:moveTo>
                      <a:lnTo>
                        <a:pt x="411926" y="1850559"/>
                      </a:lnTo>
                      <a:moveTo>
                        <a:pt x="418360" y="1854929"/>
                      </a:moveTo>
                      <a:lnTo>
                        <a:pt x="419647" y="1854929"/>
                      </a:lnTo>
                      <a:moveTo>
                        <a:pt x="414499" y="1854929"/>
                      </a:moveTo>
                      <a:lnTo>
                        <a:pt x="413213" y="1852741"/>
                      </a:lnTo>
                      <a:moveTo>
                        <a:pt x="415786" y="1852741"/>
                      </a:moveTo>
                      <a:lnTo>
                        <a:pt x="413213" y="1852741"/>
                      </a:lnTo>
                      <a:moveTo>
                        <a:pt x="420934" y="1854929"/>
                      </a:moveTo>
                      <a:lnTo>
                        <a:pt x="418360" y="1854929"/>
                      </a:lnTo>
                      <a:moveTo>
                        <a:pt x="490420" y="1931488"/>
                      </a:moveTo>
                      <a:lnTo>
                        <a:pt x="483986" y="1920549"/>
                      </a:lnTo>
                      <a:moveTo>
                        <a:pt x="490420" y="1931488"/>
                      </a:moveTo>
                      <a:lnTo>
                        <a:pt x="492994" y="1935863"/>
                      </a:lnTo>
                      <a:moveTo>
                        <a:pt x="315415" y="1778376"/>
                      </a:moveTo>
                      <a:cubicBezTo>
                        <a:pt x="314016" y="1789818"/>
                        <a:pt x="322702" y="1796183"/>
                        <a:pt x="328284" y="1804623"/>
                      </a:cubicBezTo>
                      <a:moveTo>
                        <a:pt x="338579" y="1811186"/>
                      </a:moveTo>
                      <a:lnTo>
                        <a:pt x="343727" y="1817749"/>
                      </a:lnTo>
                      <a:moveTo>
                        <a:pt x="310267" y="1767437"/>
                      </a:moveTo>
                      <a:lnTo>
                        <a:pt x="314128" y="1774000"/>
                      </a:lnTo>
                      <a:lnTo>
                        <a:pt x="315415" y="1778376"/>
                      </a:lnTo>
                      <a:moveTo>
                        <a:pt x="297399" y="1743378"/>
                      </a:moveTo>
                      <a:cubicBezTo>
                        <a:pt x="300385" y="1752064"/>
                        <a:pt x="305710" y="1759561"/>
                        <a:pt x="310267" y="1767437"/>
                      </a:cubicBezTo>
                      <a:moveTo>
                        <a:pt x="328284" y="1804623"/>
                      </a:moveTo>
                      <a:lnTo>
                        <a:pt x="338579" y="1811186"/>
                      </a:lnTo>
                      <a:moveTo>
                        <a:pt x="343727" y="1817749"/>
                      </a:moveTo>
                      <a:lnTo>
                        <a:pt x="350161" y="1822119"/>
                      </a:lnTo>
                      <a:lnTo>
                        <a:pt x="356595" y="1826495"/>
                      </a:lnTo>
                      <a:moveTo>
                        <a:pt x="296112" y="1743378"/>
                      </a:moveTo>
                      <a:lnTo>
                        <a:pt x="297399" y="1743378"/>
                      </a:lnTo>
                      <a:moveTo>
                        <a:pt x="368172" y="1830870"/>
                      </a:moveTo>
                      <a:cubicBezTo>
                        <a:pt x="375764" y="1829486"/>
                        <a:pt x="382006" y="1834720"/>
                        <a:pt x="388762" y="1837433"/>
                      </a:cubicBezTo>
                      <a:moveTo>
                        <a:pt x="368172" y="1830870"/>
                      </a:moveTo>
                      <a:lnTo>
                        <a:pt x="363030" y="1828682"/>
                      </a:lnTo>
                      <a:lnTo>
                        <a:pt x="359169" y="1826495"/>
                      </a:lnTo>
                      <a:moveTo>
                        <a:pt x="388762" y="1837433"/>
                      </a:moveTo>
                      <a:lnTo>
                        <a:pt x="395196" y="1839621"/>
                      </a:lnTo>
                      <a:moveTo>
                        <a:pt x="356595" y="1826495"/>
                      </a:moveTo>
                      <a:lnTo>
                        <a:pt x="359169" y="1826495"/>
                      </a:lnTo>
                      <a:moveTo>
                        <a:pt x="244642" y="1419658"/>
                      </a:moveTo>
                      <a:lnTo>
                        <a:pt x="244642" y="1424033"/>
                      </a:lnTo>
                      <a:lnTo>
                        <a:pt x="244642" y="1428409"/>
                      </a:lnTo>
                      <a:moveTo>
                        <a:pt x="256224" y="1476528"/>
                      </a:moveTo>
                      <a:lnTo>
                        <a:pt x="258798" y="1483091"/>
                      </a:lnTo>
                      <a:lnTo>
                        <a:pt x="260085" y="1487466"/>
                      </a:lnTo>
                      <a:moveTo>
                        <a:pt x="252363" y="1463401"/>
                      </a:moveTo>
                      <a:lnTo>
                        <a:pt x="253650" y="1467777"/>
                      </a:lnTo>
                      <a:lnTo>
                        <a:pt x="256224" y="1476528"/>
                      </a:lnTo>
                      <a:moveTo>
                        <a:pt x="257511" y="1498399"/>
                      </a:moveTo>
                      <a:lnTo>
                        <a:pt x="256224" y="1504962"/>
                      </a:lnTo>
                      <a:moveTo>
                        <a:pt x="252363" y="1450280"/>
                      </a:moveTo>
                      <a:cubicBezTo>
                        <a:pt x="255580" y="1454538"/>
                        <a:pt x="251736" y="1458902"/>
                        <a:pt x="252363" y="1463401"/>
                      </a:cubicBezTo>
                      <a:moveTo>
                        <a:pt x="260085" y="1487466"/>
                      </a:moveTo>
                      <a:cubicBezTo>
                        <a:pt x="259827" y="1491273"/>
                        <a:pt x="261393" y="1495579"/>
                        <a:pt x="257511" y="1498399"/>
                      </a:cubicBezTo>
                      <a:moveTo>
                        <a:pt x="245929" y="1413095"/>
                      </a:moveTo>
                      <a:lnTo>
                        <a:pt x="244642" y="1419658"/>
                      </a:lnTo>
                      <a:moveTo>
                        <a:pt x="249789" y="1441530"/>
                      </a:moveTo>
                      <a:lnTo>
                        <a:pt x="252363" y="1448093"/>
                      </a:lnTo>
                      <a:lnTo>
                        <a:pt x="252363" y="1450280"/>
                      </a:lnTo>
                      <a:moveTo>
                        <a:pt x="244642" y="1428409"/>
                      </a:moveTo>
                      <a:lnTo>
                        <a:pt x="249789" y="1441530"/>
                      </a:lnTo>
                      <a:moveTo>
                        <a:pt x="247216" y="1408720"/>
                      </a:moveTo>
                      <a:lnTo>
                        <a:pt x="245929" y="1413095"/>
                      </a:lnTo>
                      <a:moveTo>
                        <a:pt x="256224" y="1504962"/>
                      </a:moveTo>
                      <a:lnTo>
                        <a:pt x="252363" y="1513713"/>
                      </a:lnTo>
                      <a:moveTo>
                        <a:pt x="247216" y="1564019"/>
                      </a:moveTo>
                      <a:lnTo>
                        <a:pt x="248503" y="1570582"/>
                      </a:lnTo>
                      <a:lnTo>
                        <a:pt x="248503" y="1577145"/>
                      </a:lnTo>
                      <a:moveTo>
                        <a:pt x="248503" y="1577145"/>
                      </a:moveTo>
                      <a:lnTo>
                        <a:pt x="248503" y="1579333"/>
                      </a:lnTo>
                      <a:lnTo>
                        <a:pt x="248503" y="1581515"/>
                      </a:lnTo>
                      <a:moveTo>
                        <a:pt x="252363" y="1513713"/>
                      </a:moveTo>
                      <a:cubicBezTo>
                        <a:pt x="247124" y="1519697"/>
                        <a:pt x="248851" y="1528314"/>
                        <a:pt x="248503" y="1535584"/>
                      </a:cubicBezTo>
                      <a:moveTo>
                        <a:pt x="248503" y="1581515"/>
                      </a:moveTo>
                      <a:cubicBezTo>
                        <a:pt x="246277" y="1587617"/>
                        <a:pt x="246535" y="1595081"/>
                        <a:pt x="248503" y="1601205"/>
                      </a:cubicBezTo>
                      <a:moveTo>
                        <a:pt x="248503" y="1535584"/>
                      </a:moveTo>
                      <a:lnTo>
                        <a:pt x="248503" y="1544335"/>
                      </a:lnTo>
                      <a:moveTo>
                        <a:pt x="248503" y="1544335"/>
                      </a:moveTo>
                      <a:lnTo>
                        <a:pt x="247495" y="1559708"/>
                      </a:lnTo>
                      <a:lnTo>
                        <a:pt x="247216" y="1564019"/>
                      </a:lnTo>
                      <a:moveTo>
                        <a:pt x="248503" y="1601205"/>
                      </a:moveTo>
                      <a:lnTo>
                        <a:pt x="251077" y="1609955"/>
                      </a:lnTo>
                      <a:lnTo>
                        <a:pt x="253650" y="1616513"/>
                      </a:lnTo>
                      <a:moveTo>
                        <a:pt x="274235" y="1690884"/>
                      </a:moveTo>
                      <a:cubicBezTo>
                        <a:pt x="270004" y="1677232"/>
                        <a:pt x="270010" y="1662455"/>
                        <a:pt x="263945" y="1649323"/>
                      </a:cubicBezTo>
                      <a:moveTo>
                        <a:pt x="274235" y="1690884"/>
                      </a:moveTo>
                      <a:cubicBezTo>
                        <a:pt x="274509" y="1702262"/>
                        <a:pt x="278031" y="1714262"/>
                        <a:pt x="284530" y="1723694"/>
                      </a:cubicBezTo>
                      <a:moveTo>
                        <a:pt x="258798" y="1627452"/>
                      </a:moveTo>
                      <a:lnTo>
                        <a:pt x="256224" y="1623076"/>
                      </a:lnTo>
                      <a:moveTo>
                        <a:pt x="262658" y="1644948"/>
                      </a:moveTo>
                      <a:lnTo>
                        <a:pt x="261372" y="1638390"/>
                      </a:lnTo>
                      <a:lnTo>
                        <a:pt x="260085" y="1631827"/>
                      </a:lnTo>
                      <a:moveTo>
                        <a:pt x="260085" y="1631827"/>
                      </a:moveTo>
                      <a:lnTo>
                        <a:pt x="258798" y="1627452"/>
                      </a:lnTo>
                      <a:moveTo>
                        <a:pt x="263945" y="1649323"/>
                      </a:moveTo>
                      <a:lnTo>
                        <a:pt x="262658" y="1644948"/>
                      </a:lnTo>
                      <a:moveTo>
                        <a:pt x="256224" y="1623076"/>
                      </a:moveTo>
                      <a:lnTo>
                        <a:pt x="253650" y="1616513"/>
                      </a:lnTo>
                      <a:moveTo>
                        <a:pt x="284530" y="1723694"/>
                      </a:moveTo>
                      <a:lnTo>
                        <a:pt x="290964" y="1732440"/>
                      </a:lnTo>
                      <a:lnTo>
                        <a:pt x="294825" y="1739003"/>
                      </a:lnTo>
                      <a:moveTo>
                        <a:pt x="294825" y="1739003"/>
                      </a:moveTo>
                      <a:lnTo>
                        <a:pt x="296112" y="1743378"/>
                      </a:lnTo>
                      <a:moveTo>
                        <a:pt x="204749" y="977824"/>
                      </a:moveTo>
                      <a:cubicBezTo>
                        <a:pt x="205907" y="967052"/>
                        <a:pt x="213548" y="960918"/>
                        <a:pt x="220191" y="953759"/>
                      </a:cubicBezTo>
                      <a:moveTo>
                        <a:pt x="220191" y="953759"/>
                      </a:moveTo>
                      <a:lnTo>
                        <a:pt x="221478" y="951572"/>
                      </a:lnTo>
                      <a:lnTo>
                        <a:pt x="221478" y="947202"/>
                      </a:lnTo>
                      <a:moveTo>
                        <a:pt x="221478" y="947202"/>
                      </a:moveTo>
                      <a:cubicBezTo>
                        <a:pt x="224561" y="937545"/>
                        <a:pt x="215800" y="933336"/>
                        <a:pt x="213757" y="925325"/>
                      </a:cubicBezTo>
                      <a:moveTo>
                        <a:pt x="213757" y="925325"/>
                      </a:moveTo>
                      <a:cubicBezTo>
                        <a:pt x="210931" y="914494"/>
                        <a:pt x="210856" y="902338"/>
                        <a:pt x="204749" y="892515"/>
                      </a:cubicBezTo>
                      <a:moveTo>
                        <a:pt x="227913" y="1356226"/>
                      </a:moveTo>
                      <a:lnTo>
                        <a:pt x="230486" y="1360601"/>
                      </a:lnTo>
                      <a:lnTo>
                        <a:pt x="230486" y="1362789"/>
                      </a:lnTo>
                      <a:moveTo>
                        <a:pt x="227913" y="1356226"/>
                      </a:moveTo>
                      <a:lnTo>
                        <a:pt x="226626" y="1356226"/>
                      </a:lnTo>
                      <a:moveTo>
                        <a:pt x="247216" y="1408720"/>
                      </a:moveTo>
                      <a:lnTo>
                        <a:pt x="245929" y="1402157"/>
                      </a:lnTo>
                      <a:moveTo>
                        <a:pt x="227913" y="1356226"/>
                      </a:moveTo>
                      <a:lnTo>
                        <a:pt x="227913" y="1354038"/>
                      </a:lnTo>
                      <a:moveTo>
                        <a:pt x="245929" y="1397787"/>
                      </a:moveTo>
                      <a:lnTo>
                        <a:pt x="245929" y="1402157"/>
                      </a:lnTo>
                      <a:moveTo>
                        <a:pt x="239494" y="1382473"/>
                      </a:moveTo>
                      <a:lnTo>
                        <a:pt x="240781" y="1384660"/>
                      </a:lnTo>
                      <a:moveTo>
                        <a:pt x="216331" y="1343099"/>
                      </a:moveTo>
                      <a:lnTo>
                        <a:pt x="221478" y="1347475"/>
                      </a:lnTo>
                      <a:lnTo>
                        <a:pt x="226626" y="1356226"/>
                      </a:lnTo>
                      <a:moveTo>
                        <a:pt x="238208" y="1378097"/>
                      </a:moveTo>
                      <a:lnTo>
                        <a:pt x="239494" y="1382473"/>
                      </a:lnTo>
                      <a:moveTo>
                        <a:pt x="235634" y="1373722"/>
                      </a:moveTo>
                      <a:lnTo>
                        <a:pt x="238208" y="1378097"/>
                      </a:lnTo>
                      <a:moveTo>
                        <a:pt x="230486" y="1362789"/>
                      </a:moveTo>
                      <a:lnTo>
                        <a:pt x="235634" y="1373722"/>
                      </a:lnTo>
                      <a:moveTo>
                        <a:pt x="240781" y="1384660"/>
                      </a:moveTo>
                      <a:lnTo>
                        <a:pt x="244642" y="1393411"/>
                      </a:lnTo>
                      <a:lnTo>
                        <a:pt x="245929" y="1397787"/>
                      </a:lnTo>
                      <a:moveTo>
                        <a:pt x="227913" y="1354038"/>
                      </a:moveTo>
                      <a:lnTo>
                        <a:pt x="227913" y="1349662"/>
                      </a:lnTo>
                      <a:moveTo>
                        <a:pt x="200888" y="1332166"/>
                      </a:moveTo>
                      <a:lnTo>
                        <a:pt x="211183" y="1338729"/>
                      </a:lnTo>
                      <a:lnTo>
                        <a:pt x="216331" y="1343099"/>
                      </a:lnTo>
                      <a:moveTo>
                        <a:pt x="113386" y="474740"/>
                      </a:moveTo>
                      <a:cubicBezTo>
                        <a:pt x="112297" y="470938"/>
                        <a:pt x="107203" y="470504"/>
                        <a:pt x="106951" y="465994"/>
                      </a:cubicBezTo>
                      <a:moveTo>
                        <a:pt x="186738" y="525052"/>
                      </a:moveTo>
                      <a:cubicBezTo>
                        <a:pt x="185617" y="516612"/>
                        <a:pt x="187907" y="508885"/>
                        <a:pt x="190593" y="500987"/>
                      </a:cubicBezTo>
                      <a:moveTo>
                        <a:pt x="180303" y="483490"/>
                      </a:moveTo>
                      <a:cubicBezTo>
                        <a:pt x="172963" y="483598"/>
                        <a:pt x="165729" y="481844"/>
                        <a:pt x="158426" y="481303"/>
                      </a:cubicBezTo>
                      <a:moveTo>
                        <a:pt x="186738" y="525052"/>
                      </a:moveTo>
                      <a:cubicBezTo>
                        <a:pt x="184641" y="532966"/>
                        <a:pt x="180936" y="540794"/>
                        <a:pt x="181590" y="549111"/>
                      </a:cubicBezTo>
                      <a:moveTo>
                        <a:pt x="141697" y="481303"/>
                      </a:moveTo>
                      <a:cubicBezTo>
                        <a:pt x="144271" y="481303"/>
                        <a:pt x="146844" y="481303"/>
                        <a:pt x="149418" y="481303"/>
                      </a:cubicBezTo>
                      <a:moveTo>
                        <a:pt x="141697" y="481303"/>
                      </a:moveTo>
                      <a:lnTo>
                        <a:pt x="137836" y="483490"/>
                      </a:lnTo>
                      <a:lnTo>
                        <a:pt x="133976" y="483490"/>
                      </a:lnTo>
                      <a:moveTo>
                        <a:pt x="190593" y="500987"/>
                      </a:moveTo>
                      <a:lnTo>
                        <a:pt x="190593" y="498804"/>
                      </a:lnTo>
                      <a:moveTo>
                        <a:pt x="189306" y="494429"/>
                      </a:moveTo>
                      <a:cubicBezTo>
                        <a:pt x="186893" y="491737"/>
                        <a:pt x="186486" y="487362"/>
                        <a:pt x="182877" y="485678"/>
                      </a:cubicBezTo>
                      <a:moveTo>
                        <a:pt x="190593" y="498804"/>
                      </a:moveTo>
                      <a:lnTo>
                        <a:pt x="190593" y="496617"/>
                      </a:lnTo>
                      <a:moveTo>
                        <a:pt x="133976" y="483490"/>
                      </a:moveTo>
                      <a:cubicBezTo>
                        <a:pt x="130174" y="482751"/>
                        <a:pt x="124919" y="485416"/>
                        <a:pt x="122394" y="481303"/>
                      </a:cubicBezTo>
                      <a:moveTo>
                        <a:pt x="182877" y="485678"/>
                      </a:moveTo>
                      <a:lnTo>
                        <a:pt x="180303" y="483490"/>
                      </a:lnTo>
                      <a:moveTo>
                        <a:pt x="190593" y="498804"/>
                      </a:moveTo>
                      <a:lnTo>
                        <a:pt x="189306" y="494429"/>
                      </a:lnTo>
                      <a:moveTo>
                        <a:pt x="188025" y="570982"/>
                      </a:moveTo>
                      <a:cubicBezTo>
                        <a:pt x="189178" y="562977"/>
                        <a:pt x="182625" y="556778"/>
                        <a:pt x="181590" y="549111"/>
                      </a:cubicBezTo>
                      <a:moveTo>
                        <a:pt x="188025" y="575358"/>
                      </a:moveTo>
                      <a:lnTo>
                        <a:pt x="188025" y="570982"/>
                      </a:lnTo>
                      <a:moveTo>
                        <a:pt x="158426" y="481303"/>
                      </a:moveTo>
                      <a:lnTo>
                        <a:pt x="149418" y="481303"/>
                      </a:lnTo>
                      <a:moveTo>
                        <a:pt x="186738" y="579733"/>
                      </a:moveTo>
                      <a:lnTo>
                        <a:pt x="188025" y="575358"/>
                      </a:lnTo>
                      <a:moveTo>
                        <a:pt x="122394" y="481303"/>
                      </a:moveTo>
                      <a:lnTo>
                        <a:pt x="113386" y="474740"/>
                      </a:lnTo>
                      <a:moveTo>
                        <a:pt x="153279" y="654099"/>
                      </a:moveTo>
                      <a:cubicBezTo>
                        <a:pt x="156421" y="660560"/>
                        <a:pt x="152517" y="652340"/>
                        <a:pt x="155853" y="654099"/>
                      </a:cubicBezTo>
                      <a:moveTo>
                        <a:pt x="155853" y="654099"/>
                      </a:moveTo>
                      <a:lnTo>
                        <a:pt x="154566" y="658474"/>
                      </a:lnTo>
                      <a:moveTo>
                        <a:pt x="177730" y="610356"/>
                      </a:moveTo>
                      <a:lnTo>
                        <a:pt x="176443" y="616919"/>
                      </a:lnTo>
                      <a:lnTo>
                        <a:pt x="176443" y="619106"/>
                      </a:lnTo>
                      <a:moveTo>
                        <a:pt x="186738" y="584108"/>
                      </a:moveTo>
                      <a:cubicBezTo>
                        <a:pt x="185161" y="592393"/>
                        <a:pt x="178609" y="599417"/>
                        <a:pt x="179016" y="608168"/>
                      </a:cubicBezTo>
                      <a:moveTo>
                        <a:pt x="179016" y="608168"/>
                      </a:moveTo>
                      <a:lnTo>
                        <a:pt x="177730" y="610356"/>
                      </a:lnTo>
                      <a:moveTo>
                        <a:pt x="176443" y="619106"/>
                      </a:moveTo>
                      <a:cubicBezTo>
                        <a:pt x="169697" y="622838"/>
                        <a:pt x="174233" y="631718"/>
                        <a:pt x="170008" y="636602"/>
                      </a:cubicBezTo>
                      <a:moveTo>
                        <a:pt x="170008" y="636602"/>
                      </a:moveTo>
                      <a:cubicBezTo>
                        <a:pt x="166786" y="644217"/>
                        <a:pt x="157740" y="644914"/>
                        <a:pt x="155853" y="654099"/>
                      </a:cubicBezTo>
                      <a:moveTo>
                        <a:pt x="186738" y="579733"/>
                      </a:moveTo>
                      <a:lnTo>
                        <a:pt x="186738" y="584108"/>
                      </a:lnTo>
                      <a:moveTo>
                        <a:pt x="154566" y="658474"/>
                      </a:moveTo>
                      <a:lnTo>
                        <a:pt x="153279" y="660662"/>
                      </a:lnTo>
                      <a:lnTo>
                        <a:pt x="153279" y="669413"/>
                      </a:lnTo>
                      <a:moveTo>
                        <a:pt x="153279" y="669413"/>
                      </a:moveTo>
                      <a:lnTo>
                        <a:pt x="153279" y="675976"/>
                      </a:lnTo>
                      <a:lnTo>
                        <a:pt x="154566" y="682533"/>
                      </a:lnTo>
                      <a:moveTo>
                        <a:pt x="158426" y="693472"/>
                      </a:moveTo>
                      <a:cubicBezTo>
                        <a:pt x="159633" y="700287"/>
                        <a:pt x="162298" y="706711"/>
                        <a:pt x="159713" y="713156"/>
                      </a:cubicBezTo>
                      <a:moveTo>
                        <a:pt x="159713" y="730657"/>
                      </a:moveTo>
                      <a:lnTo>
                        <a:pt x="159713" y="717531"/>
                      </a:lnTo>
                      <a:lnTo>
                        <a:pt x="159713" y="713156"/>
                      </a:lnTo>
                      <a:moveTo>
                        <a:pt x="158426" y="752529"/>
                      </a:moveTo>
                      <a:lnTo>
                        <a:pt x="158426" y="745966"/>
                      </a:lnTo>
                      <a:moveTo>
                        <a:pt x="154566" y="785339"/>
                      </a:moveTo>
                      <a:lnTo>
                        <a:pt x="154566" y="783151"/>
                      </a:lnTo>
                      <a:moveTo>
                        <a:pt x="154566" y="783151"/>
                      </a:moveTo>
                      <a:lnTo>
                        <a:pt x="154566" y="780964"/>
                      </a:lnTo>
                      <a:moveTo>
                        <a:pt x="154566" y="772213"/>
                      </a:moveTo>
                      <a:lnTo>
                        <a:pt x="158426" y="759092"/>
                      </a:lnTo>
                      <a:lnTo>
                        <a:pt x="158426" y="752529"/>
                      </a:lnTo>
                      <a:moveTo>
                        <a:pt x="154566" y="780964"/>
                      </a:moveTo>
                      <a:lnTo>
                        <a:pt x="154566" y="776588"/>
                      </a:lnTo>
                      <a:lnTo>
                        <a:pt x="154566" y="772213"/>
                      </a:lnTo>
                      <a:moveTo>
                        <a:pt x="158426" y="745966"/>
                      </a:moveTo>
                      <a:lnTo>
                        <a:pt x="158426" y="741590"/>
                      </a:lnTo>
                      <a:lnTo>
                        <a:pt x="159713" y="730657"/>
                      </a:lnTo>
                      <a:moveTo>
                        <a:pt x="158426" y="693472"/>
                      </a:moveTo>
                      <a:lnTo>
                        <a:pt x="154566" y="682533"/>
                      </a:lnTo>
                      <a:moveTo>
                        <a:pt x="164861" y="829087"/>
                      </a:moveTo>
                      <a:cubicBezTo>
                        <a:pt x="160882" y="830423"/>
                        <a:pt x="161799" y="825554"/>
                        <a:pt x="158426" y="824712"/>
                      </a:cubicBezTo>
                      <a:moveTo>
                        <a:pt x="195741" y="868455"/>
                      </a:moveTo>
                      <a:cubicBezTo>
                        <a:pt x="194641" y="863217"/>
                        <a:pt x="188850" y="862053"/>
                        <a:pt x="186738" y="857522"/>
                      </a:cubicBezTo>
                      <a:moveTo>
                        <a:pt x="204749" y="890327"/>
                      </a:moveTo>
                      <a:cubicBezTo>
                        <a:pt x="206175" y="881538"/>
                        <a:pt x="200309" y="874461"/>
                        <a:pt x="195741" y="868455"/>
                      </a:cubicBezTo>
                      <a:moveTo>
                        <a:pt x="155853" y="818149"/>
                      </a:moveTo>
                      <a:cubicBezTo>
                        <a:pt x="156625" y="812969"/>
                        <a:pt x="149611" y="810358"/>
                        <a:pt x="151992" y="805023"/>
                      </a:cubicBezTo>
                      <a:moveTo>
                        <a:pt x="170008" y="835645"/>
                      </a:moveTo>
                      <a:lnTo>
                        <a:pt x="167434" y="831270"/>
                      </a:lnTo>
                      <a:lnTo>
                        <a:pt x="164861" y="829087"/>
                      </a:lnTo>
                      <a:moveTo>
                        <a:pt x="179016" y="848771"/>
                      </a:moveTo>
                      <a:lnTo>
                        <a:pt x="170298" y="836069"/>
                      </a:lnTo>
                      <a:lnTo>
                        <a:pt x="170008" y="835645"/>
                      </a:lnTo>
                      <a:moveTo>
                        <a:pt x="186738" y="857522"/>
                      </a:moveTo>
                      <a:lnTo>
                        <a:pt x="182877" y="853147"/>
                      </a:lnTo>
                      <a:lnTo>
                        <a:pt x="179016" y="848771"/>
                      </a:lnTo>
                      <a:moveTo>
                        <a:pt x="158426" y="824712"/>
                      </a:moveTo>
                      <a:lnTo>
                        <a:pt x="157139" y="822524"/>
                      </a:lnTo>
                      <a:lnTo>
                        <a:pt x="155853" y="818149"/>
                      </a:lnTo>
                      <a:moveTo>
                        <a:pt x="151992" y="805023"/>
                      </a:moveTo>
                      <a:lnTo>
                        <a:pt x="153279" y="802835"/>
                      </a:lnTo>
                      <a:lnTo>
                        <a:pt x="153279" y="798465"/>
                      </a:lnTo>
                      <a:moveTo>
                        <a:pt x="153279" y="798465"/>
                      </a:moveTo>
                      <a:cubicBezTo>
                        <a:pt x="155981" y="794722"/>
                        <a:pt x="156903" y="789532"/>
                        <a:pt x="154566" y="785339"/>
                      </a:cubicBezTo>
                      <a:moveTo>
                        <a:pt x="198314" y="984382"/>
                      </a:moveTo>
                      <a:lnTo>
                        <a:pt x="199601" y="984382"/>
                      </a:lnTo>
                      <a:moveTo>
                        <a:pt x="198314" y="984382"/>
                      </a:moveTo>
                      <a:lnTo>
                        <a:pt x="195741" y="986569"/>
                      </a:lnTo>
                      <a:lnTo>
                        <a:pt x="195741" y="988757"/>
                      </a:lnTo>
                      <a:moveTo>
                        <a:pt x="193167" y="993132"/>
                      </a:moveTo>
                      <a:lnTo>
                        <a:pt x="195741" y="988757"/>
                      </a:lnTo>
                      <a:moveTo>
                        <a:pt x="204749" y="890327"/>
                      </a:moveTo>
                      <a:lnTo>
                        <a:pt x="204749" y="892515"/>
                      </a:lnTo>
                      <a:moveTo>
                        <a:pt x="199601" y="984382"/>
                      </a:moveTo>
                      <a:lnTo>
                        <a:pt x="203462" y="980006"/>
                      </a:lnTo>
                      <a:lnTo>
                        <a:pt x="204749" y="977824"/>
                      </a:lnTo>
                      <a:moveTo>
                        <a:pt x="175156" y="1039069"/>
                      </a:moveTo>
                      <a:lnTo>
                        <a:pt x="175156" y="1043439"/>
                      </a:lnTo>
                      <a:lnTo>
                        <a:pt x="175156" y="1050002"/>
                      </a:lnTo>
                      <a:moveTo>
                        <a:pt x="175156" y="1034693"/>
                      </a:moveTo>
                      <a:lnTo>
                        <a:pt x="175156" y="1039069"/>
                      </a:lnTo>
                      <a:moveTo>
                        <a:pt x="168722" y="1078436"/>
                      </a:moveTo>
                      <a:cubicBezTo>
                        <a:pt x="164378" y="1082169"/>
                        <a:pt x="172357" y="1087289"/>
                        <a:pt x="170008" y="1091563"/>
                      </a:cubicBezTo>
                      <a:moveTo>
                        <a:pt x="184164" y="1012816"/>
                      </a:moveTo>
                      <a:cubicBezTo>
                        <a:pt x="177606" y="1014548"/>
                        <a:pt x="176502" y="1020275"/>
                        <a:pt x="175156" y="1025943"/>
                      </a:cubicBezTo>
                      <a:moveTo>
                        <a:pt x="176443" y="1058753"/>
                      </a:moveTo>
                      <a:cubicBezTo>
                        <a:pt x="179006" y="1065139"/>
                        <a:pt x="169740" y="1068303"/>
                        <a:pt x="170008" y="1074061"/>
                      </a:cubicBezTo>
                      <a:moveTo>
                        <a:pt x="190593" y="1001883"/>
                      </a:moveTo>
                      <a:cubicBezTo>
                        <a:pt x="187901" y="1005309"/>
                        <a:pt x="188840" y="1010779"/>
                        <a:pt x="184164" y="1012816"/>
                      </a:cubicBezTo>
                      <a:moveTo>
                        <a:pt x="175156" y="1025943"/>
                      </a:moveTo>
                      <a:lnTo>
                        <a:pt x="175156" y="1034693"/>
                      </a:lnTo>
                      <a:moveTo>
                        <a:pt x="175156" y="1050002"/>
                      </a:moveTo>
                      <a:lnTo>
                        <a:pt x="176443" y="1056565"/>
                      </a:lnTo>
                      <a:lnTo>
                        <a:pt x="176443" y="1058753"/>
                      </a:lnTo>
                      <a:moveTo>
                        <a:pt x="170008" y="1074061"/>
                      </a:moveTo>
                      <a:lnTo>
                        <a:pt x="168722" y="1078436"/>
                      </a:lnTo>
                      <a:moveTo>
                        <a:pt x="193167" y="993132"/>
                      </a:moveTo>
                      <a:lnTo>
                        <a:pt x="190593" y="1001883"/>
                      </a:lnTo>
                      <a:moveTo>
                        <a:pt x="170008" y="1091563"/>
                      </a:moveTo>
                      <a:lnTo>
                        <a:pt x="171295" y="1098126"/>
                      </a:lnTo>
                      <a:moveTo>
                        <a:pt x="171295" y="1152807"/>
                      </a:moveTo>
                      <a:cubicBezTo>
                        <a:pt x="171295" y="1155724"/>
                        <a:pt x="171295" y="1158641"/>
                        <a:pt x="171295" y="1161553"/>
                      </a:cubicBezTo>
                      <a:moveTo>
                        <a:pt x="177730" y="1122185"/>
                      </a:moveTo>
                      <a:cubicBezTo>
                        <a:pt x="177805" y="1117799"/>
                        <a:pt x="177976" y="1112732"/>
                        <a:pt x="175156" y="1109059"/>
                      </a:cubicBezTo>
                      <a:moveTo>
                        <a:pt x="176443" y="1133118"/>
                      </a:moveTo>
                      <a:cubicBezTo>
                        <a:pt x="179478" y="1130185"/>
                        <a:pt x="176791" y="1125692"/>
                        <a:pt x="177730" y="1122185"/>
                      </a:cubicBezTo>
                      <a:moveTo>
                        <a:pt x="176443" y="1133118"/>
                      </a:moveTo>
                      <a:lnTo>
                        <a:pt x="172582" y="1146244"/>
                      </a:lnTo>
                      <a:lnTo>
                        <a:pt x="172582" y="1148432"/>
                      </a:lnTo>
                      <a:moveTo>
                        <a:pt x="171295" y="1152807"/>
                      </a:moveTo>
                      <a:lnTo>
                        <a:pt x="172582" y="1148432"/>
                      </a:lnTo>
                      <a:moveTo>
                        <a:pt x="188025" y="1194363"/>
                      </a:moveTo>
                      <a:lnTo>
                        <a:pt x="182877" y="1185618"/>
                      </a:lnTo>
                      <a:lnTo>
                        <a:pt x="179016" y="1179054"/>
                      </a:lnTo>
                      <a:moveTo>
                        <a:pt x="179016" y="1179054"/>
                      </a:moveTo>
                      <a:lnTo>
                        <a:pt x="175156" y="1172491"/>
                      </a:lnTo>
                      <a:moveTo>
                        <a:pt x="175156" y="1172491"/>
                      </a:moveTo>
                      <a:lnTo>
                        <a:pt x="172582" y="1165928"/>
                      </a:lnTo>
                      <a:lnTo>
                        <a:pt x="171295" y="1161553"/>
                      </a:lnTo>
                      <a:moveTo>
                        <a:pt x="190593" y="1200926"/>
                      </a:moveTo>
                      <a:lnTo>
                        <a:pt x="188025" y="1194363"/>
                      </a:lnTo>
                      <a:moveTo>
                        <a:pt x="175156" y="1109059"/>
                      </a:moveTo>
                      <a:lnTo>
                        <a:pt x="173869" y="1104684"/>
                      </a:lnTo>
                      <a:lnTo>
                        <a:pt x="171295" y="1098126"/>
                      </a:lnTo>
                      <a:moveTo>
                        <a:pt x="180303" y="1292793"/>
                      </a:moveTo>
                      <a:lnTo>
                        <a:pt x="180303" y="1284042"/>
                      </a:lnTo>
                      <a:moveTo>
                        <a:pt x="180303" y="1292793"/>
                      </a:moveTo>
                      <a:cubicBezTo>
                        <a:pt x="182941" y="1296182"/>
                        <a:pt x="180234" y="1300343"/>
                        <a:pt x="182877" y="1303732"/>
                      </a:cubicBezTo>
                      <a:moveTo>
                        <a:pt x="190593" y="1200926"/>
                      </a:moveTo>
                      <a:cubicBezTo>
                        <a:pt x="191215" y="1206781"/>
                        <a:pt x="193901" y="1212438"/>
                        <a:pt x="193167" y="1218428"/>
                      </a:cubicBezTo>
                      <a:moveTo>
                        <a:pt x="190593" y="1235924"/>
                      </a:moveTo>
                      <a:cubicBezTo>
                        <a:pt x="191215" y="1230068"/>
                        <a:pt x="193901" y="1224412"/>
                        <a:pt x="193167" y="1218428"/>
                      </a:cubicBezTo>
                      <a:moveTo>
                        <a:pt x="188025" y="1246862"/>
                      </a:moveTo>
                      <a:lnTo>
                        <a:pt x="188025" y="1244675"/>
                      </a:lnTo>
                      <a:lnTo>
                        <a:pt x="190593" y="1235924"/>
                      </a:lnTo>
                      <a:moveTo>
                        <a:pt x="180303" y="1284042"/>
                      </a:moveTo>
                      <a:lnTo>
                        <a:pt x="181590" y="1277485"/>
                      </a:lnTo>
                      <a:moveTo>
                        <a:pt x="181590" y="1273109"/>
                      </a:moveTo>
                      <a:cubicBezTo>
                        <a:pt x="189644" y="1265870"/>
                        <a:pt x="184711" y="1255474"/>
                        <a:pt x="188025" y="1246862"/>
                      </a:cubicBezTo>
                      <a:moveTo>
                        <a:pt x="181590" y="1277485"/>
                      </a:moveTo>
                      <a:lnTo>
                        <a:pt x="181590" y="1273109"/>
                      </a:lnTo>
                      <a:moveTo>
                        <a:pt x="198314" y="1329979"/>
                      </a:moveTo>
                      <a:lnTo>
                        <a:pt x="190593" y="1325603"/>
                      </a:lnTo>
                      <a:lnTo>
                        <a:pt x="186738" y="1319040"/>
                      </a:lnTo>
                      <a:moveTo>
                        <a:pt x="186738" y="1319040"/>
                      </a:moveTo>
                      <a:cubicBezTo>
                        <a:pt x="182716" y="1314402"/>
                        <a:pt x="182260" y="1309609"/>
                        <a:pt x="182877" y="1303732"/>
                      </a:cubicBezTo>
                      <a:moveTo>
                        <a:pt x="200888" y="1332166"/>
                      </a:moveTo>
                      <a:lnTo>
                        <a:pt x="198314" y="1329979"/>
                      </a:lnTo>
                      <a:moveTo>
                        <a:pt x="76072" y="415683"/>
                      </a:moveTo>
                      <a:lnTo>
                        <a:pt x="77358" y="422246"/>
                      </a:lnTo>
                      <a:lnTo>
                        <a:pt x="78645" y="426621"/>
                      </a:lnTo>
                      <a:moveTo>
                        <a:pt x="76072" y="415683"/>
                      </a:moveTo>
                      <a:cubicBezTo>
                        <a:pt x="76886" y="408455"/>
                        <a:pt x="69203" y="402321"/>
                        <a:pt x="68350" y="395999"/>
                      </a:cubicBezTo>
                      <a:moveTo>
                        <a:pt x="95375" y="446305"/>
                      </a:moveTo>
                      <a:lnTo>
                        <a:pt x="97948" y="450681"/>
                      </a:lnTo>
                      <a:lnTo>
                        <a:pt x="100522" y="455056"/>
                      </a:lnTo>
                      <a:moveTo>
                        <a:pt x="58055" y="371940"/>
                      </a:moveTo>
                      <a:lnTo>
                        <a:pt x="59342" y="376315"/>
                      </a:lnTo>
                      <a:lnTo>
                        <a:pt x="60629" y="378497"/>
                      </a:lnTo>
                      <a:moveTo>
                        <a:pt x="61916" y="389436"/>
                      </a:moveTo>
                      <a:lnTo>
                        <a:pt x="64489" y="389436"/>
                      </a:lnTo>
                      <a:moveTo>
                        <a:pt x="60629" y="378497"/>
                      </a:moveTo>
                      <a:lnTo>
                        <a:pt x="61916" y="385060"/>
                      </a:lnTo>
                      <a:lnTo>
                        <a:pt x="64489" y="389436"/>
                      </a:lnTo>
                      <a:moveTo>
                        <a:pt x="100522" y="455056"/>
                      </a:moveTo>
                      <a:cubicBezTo>
                        <a:pt x="102731" y="458997"/>
                        <a:pt x="102919" y="461710"/>
                        <a:pt x="105664" y="465994"/>
                      </a:cubicBezTo>
                      <a:moveTo>
                        <a:pt x="64489" y="389436"/>
                      </a:moveTo>
                      <a:cubicBezTo>
                        <a:pt x="69326" y="390026"/>
                        <a:pt x="65267" y="394240"/>
                        <a:pt x="68350" y="395999"/>
                      </a:cubicBezTo>
                      <a:moveTo>
                        <a:pt x="78645" y="426621"/>
                      </a:moveTo>
                      <a:lnTo>
                        <a:pt x="81219" y="430997"/>
                      </a:lnTo>
                      <a:lnTo>
                        <a:pt x="83793" y="435372"/>
                      </a:lnTo>
                      <a:moveTo>
                        <a:pt x="83793" y="435372"/>
                      </a:moveTo>
                      <a:cubicBezTo>
                        <a:pt x="88618" y="437678"/>
                        <a:pt x="89562" y="447072"/>
                        <a:pt x="95375" y="446305"/>
                      </a:cubicBezTo>
                      <a:moveTo>
                        <a:pt x="56768" y="369752"/>
                      </a:moveTo>
                      <a:lnTo>
                        <a:pt x="58055" y="371940"/>
                      </a:lnTo>
                      <a:moveTo>
                        <a:pt x="105664" y="465994"/>
                      </a:moveTo>
                      <a:lnTo>
                        <a:pt x="106951" y="465994"/>
                      </a:lnTo>
                      <a:moveTo>
                        <a:pt x="133976" y="13222"/>
                      </a:moveTo>
                      <a:cubicBezTo>
                        <a:pt x="138201" y="13972"/>
                        <a:pt x="143611" y="12407"/>
                        <a:pt x="145558" y="8846"/>
                      </a:cubicBezTo>
                      <a:moveTo>
                        <a:pt x="133976" y="13222"/>
                      </a:moveTo>
                      <a:cubicBezTo>
                        <a:pt x="128260" y="9399"/>
                        <a:pt x="119412" y="10160"/>
                        <a:pt x="114672" y="15409"/>
                      </a:cubicBezTo>
                      <a:moveTo>
                        <a:pt x="148131" y="96"/>
                      </a:moveTo>
                      <a:lnTo>
                        <a:pt x="148131" y="4471"/>
                      </a:lnTo>
                      <a:lnTo>
                        <a:pt x="148131" y="6659"/>
                      </a:lnTo>
                      <a:moveTo>
                        <a:pt x="153279" y="17592"/>
                      </a:moveTo>
                      <a:cubicBezTo>
                        <a:pt x="150480" y="14450"/>
                        <a:pt x="144233" y="12900"/>
                        <a:pt x="148131" y="6659"/>
                      </a:cubicBezTo>
                      <a:moveTo>
                        <a:pt x="148131" y="6659"/>
                      </a:moveTo>
                      <a:lnTo>
                        <a:pt x="145558" y="8846"/>
                      </a:lnTo>
                      <a:moveTo>
                        <a:pt x="148131" y="6659"/>
                      </a:moveTo>
                      <a:lnTo>
                        <a:pt x="146844" y="4471"/>
                      </a:lnTo>
                      <a:lnTo>
                        <a:pt x="146844" y="2283"/>
                      </a:lnTo>
                      <a:moveTo>
                        <a:pt x="114672" y="15409"/>
                      </a:moveTo>
                      <a:lnTo>
                        <a:pt x="110812" y="15409"/>
                      </a:lnTo>
                      <a:moveTo>
                        <a:pt x="85080" y="46032"/>
                      </a:moveTo>
                      <a:cubicBezTo>
                        <a:pt x="90088" y="42509"/>
                        <a:pt x="88597" y="34193"/>
                        <a:pt x="88940" y="28530"/>
                      </a:cubicBezTo>
                      <a:moveTo>
                        <a:pt x="92801" y="21967"/>
                      </a:moveTo>
                      <a:cubicBezTo>
                        <a:pt x="98227" y="18514"/>
                        <a:pt x="104426" y="16289"/>
                        <a:pt x="110812" y="15409"/>
                      </a:cubicBezTo>
                      <a:moveTo>
                        <a:pt x="92801" y="21967"/>
                      </a:moveTo>
                      <a:lnTo>
                        <a:pt x="90227" y="24155"/>
                      </a:lnTo>
                      <a:lnTo>
                        <a:pt x="88940" y="28530"/>
                      </a:lnTo>
                      <a:moveTo>
                        <a:pt x="79932" y="48214"/>
                      </a:moveTo>
                      <a:cubicBezTo>
                        <a:pt x="72913" y="48311"/>
                        <a:pt x="66725" y="44504"/>
                        <a:pt x="59342" y="46032"/>
                      </a:cubicBezTo>
                      <a:moveTo>
                        <a:pt x="85080" y="46032"/>
                      </a:moveTo>
                      <a:lnTo>
                        <a:pt x="82506" y="48214"/>
                      </a:lnTo>
                      <a:lnTo>
                        <a:pt x="79932" y="48214"/>
                      </a:lnTo>
                      <a:moveTo>
                        <a:pt x="59342" y="46032"/>
                      </a:moveTo>
                      <a:cubicBezTo>
                        <a:pt x="53712" y="48563"/>
                        <a:pt x="55787" y="56595"/>
                        <a:pt x="50334" y="59153"/>
                      </a:cubicBezTo>
                      <a:moveTo>
                        <a:pt x="7872" y="122585"/>
                      </a:moveTo>
                      <a:cubicBezTo>
                        <a:pt x="11636" y="121368"/>
                        <a:pt x="10811" y="115995"/>
                        <a:pt x="15588" y="116022"/>
                      </a:cubicBezTo>
                      <a:moveTo>
                        <a:pt x="31031" y="98526"/>
                      </a:moveTo>
                      <a:cubicBezTo>
                        <a:pt x="28462" y="99770"/>
                        <a:pt x="30795" y="106124"/>
                        <a:pt x="27170" y="105089"/>
                      </a:cubicBezTo>
                      <a:moveTo>
                        <a:pt x="15588" y="116022"/>
                      </a:moveTo>
                      <a:lnTo>
                        <a:pt x="19448" y="113834"/>
                      </a:lnTo>
                      <a:lnTo>
                        <a:pt x="27170" y="105089"/>
                      </a:lnTo>
                      <a:moveTo>
                        <a:pt x="50334" y="59153"/>
                      </a:moveTo>
                      <a:cubicBezTo>
                        <a:pt x="47476" y="57887"/>
                        <a:pt x="48838" y="63995"/>
                        <a:pt x="45186" y="61340"/>
                      </a:cubicBezTo>
                      <a:moveTo>
                        <a:pt x="34891" y="63528"/>
                      </a:moveTo>
                      <a:cubicBezTo>
                        <a:pt x="38360" y="62944"/>
                        <a:pt x="42527" y="64987"/>
                        <a:pt x="45186" y="61340"/>
                      </a:cubicBezTo>
                      <a:moveTo>
                        <a:pt x="28457" y="83212"/>
                      </a:moveTo>
                      <a:cubicBezTo>
                        <a:pt x="25025" y="78837"/>
                        <a:pt x="29315" y="74467"/>
                        <a:pt x="29744" y="70091"/>
                      </a:cubicBezTo>
                      <a:moveTo>
                        <a:pt x="32317" y="96338"/>
                      </a:moveTo>
                      <a:lnTo>
                        <a:pt x="31031" y="98526"/>
                      </a:lnTo>
                      <a:moveTo>
                        <a:pt x="34891" y="63528"/>
                      </a:moveTo>
                      <a:lnTo>
                        <a:pt x="32317" y="65716"/>
                      </a:lnTo>
                      <a:lnTo>
                        <a:pt x="29744" y="70091"/>
                      </a:lnTo>
                      <a:moveTo>
                        <a:pt x="28457" y="83212"/>
                      </a:moveTo>
                      <a:lnTo>
                        <a:pt x="29744" y="85400"/>
                      </a:lnTo>
                      <a:lnTo>
                        <a:pt x="31031" y="87587"/>
                      </a:lnTo>
                      <a:moveTo>
                        <a:pt x="31031" y="87587"/>
                      </a:moveTo>
                      <a:cubicBezTo>
                        <a:pt x="30350" y="90665"/>
                        <a:pt x="33004" y="93260"/>
                        <a:pt x="32317" y="96338"/>
                      </a:cubicBezTo>
                      <a:moveTo>
                        <a:pt x="19448" y="190393"/>
                      </a:moveTo>
                      <a:cubicBezTo>
                        <a:pt x="19787" y="193492"/>
                        <a:pt x="18634" y="196629"/>
                        <a:pt x="16875" y="199138"/>
                      </a:cubicBezTo>
                      <a:moveTo>
                        <a:pt x="19448" y="190393"/>
                      </a:moveTo>
                      <a:cubicBezTo>
                        <a:pt x="22644" y="187530"/>
                        <a:pt x="19717" y="184286"/>
                        <a:pt x="18162" y="181642"/>
                      </a:cubicBezTo>
                      <a:moveTo>
                        <a:pt x="13020" y="172891"/>
                      </a:moveTo>
                      <a:lnTo>
                        <a:pt x="18162" y="181642"/>
                      </a:lnTo>
                      <a:moveTo>
                        <a:pt x="14301" y="203514"/>
                      </a:moveTo>
                      <a:cubicBezTo>
                        <a:pt x="12650" y="206688"/>
                        <a:pt x="11883" y="210806"/>
                        <a:pt x="11733" y="214452"/>
                      </a:cubicBezTo>
                      <a:moveTo>
                        <a:pt x="11733" y="214452"/>
                      </a:moveTo>
                      <a:lnTo>
                        <a:pt x="11733" y="216640"/>
                      </a:lnTo>
                      <a:moveTo>
                        <a:pt x="16875" y="199138"/>
                      </a:moveTo>
                      <a:lnTo>
                        <a:pt x="14301" y="203514"/>
                      </a:lnTo>
                      <a:moveTo>
                        <a:pt x="11733" y="216640"/>
                      </a:moveTo>
                      <a:lnTo>
                        <a:pt x="10446" y="218828"/>
                      </a:lnTo>
                      <a:moveTo>
                        <a:pt x="7872" y="168516"/>
                      </a:moveTo>
                      <a:lnTo>
                        <a:pt x="13020" y="172891"/>
                      </a:lnTo>
                      <a:moveTo>
                        <a:pt x="6585" y="249450"/>
                      </a:moveTo>
                      <a:cubicBezTo>
                        <a:pt x="12355" y="253096"/>
                        <a:pt x="12564" y="259633"/>
                        <a:pt x="15588" y="264759"/>
                      </a:cubicBezTo>
                      <a:moveTo>
                        <a:pt x="10446" y="218828"/>
                      </a:moveTo>
                      <a:lnTo>
                        <a:pt x="6585" y="225391"/>
                      </a:lnTo>
                      <a:moveTo>
                        <a:pt x="15588" y="264759"/>
                      </a:moveTo>
                      <a:lnTo>
                        <a:pt x="15588" y="266946"/>
                      </a:lnTo>
                      <a:moveTo>
                        <a:pt x="28457" y="308507"/>
                      </a:moveTo>
                      <a:lnTo>
                        <a:pt x="33604" y="317258"/>
                      </a:lnTo>
                      <a:lnTo>
                        <a:pt x="34891" y="319440"/>
                      </a:lnTo>
                      <a:moveTo>
                        <a:pt x="28457" y="308507"/>
                      </a:moveTo>
                      <a:cubicBezTo>
                        <a:pt x="27347" y="304330"/>
                        <a:pt x="23041" y="304711"/>
                        <a:pt x="20736" y="301944"/>
                      </a:cubicBezTo>
                      <a:moveTo>
                        <a:pt x="56768" y="369752"/>
                      </a:moveTo>
                      <a:cubicBezTo>
                        <a:pt x="51433" y="370931"/>
                        <a:pt x="53905" y="358465"/>
                        <a:pt x="49047" y="358813"/>
                      </a:cubicBezTo>
                      <a:moveTo>
                        <a:pt x="16875" y="297568"/>
                      </a:moveTo>
                      <a:lnTo>
                        <a:pt x="20736" y="301944"/>
                      </a:lnTo>
                      <a:moveTo>
                        <a:pt x="34891" y="319440"/>
                      </a:moveTo>
                      <a:lnTo>
                        <a:pt x="36178" y="323816"/>
                      </a:lnTo>
                      <a:lnTo>
                        <a:pt x="43900" y="332566"/>
                      </a:lnTo>
                      <a:moveTo>
                        <a:pt x="15588" y="269134"/>
                      </a:moveTo>
                      <a:lnTo>
                        <a:pt x="14301" y="271322"/>
                      </a:lnTo>
                      <a:lnTo>
                        <a:pt x="14301" y="273509"/>
                      </a:lnTo>
                      <a:moveTo>
                        <a:pt x="45186" y="352250"/>
                      </a:moveTo>
                      <a:lnTo>
                        <a:pt x="46473" y="354438"/>
                      </a:lnTo>
                      <a:lnTo>
                        <a:pt x="49047" y="358813"/>
                      </a:lnTo>
                      <a:moveTo>
                        <a:pt x="43900" y="332566"/>
                      </a:moveTo>
                      <a:cubicBezTo>
                        <a:pt x="48350" y="337950"/>
                        <a:pt x="49353" y="346374"/>
                        <a:pt x="45186" y="352250"/>
                      </a:cubicBezTo>
                      <a:moveTo>
                        <a:pt x="14301" y="273509"/>
                      </a:moveTo>
                      <a:cubicBezTo>
                        <a:pt x="11341" y="277268"/>
                        <a:pt x="11577" y="282158"/>
                        <a:pt x="11733" y="286635"/>
                      </a:cubicBezTo>
                      <a:moveTo>
                        <a:pt x="11733" y="286635"/>
                      </a:moveTo>
                      <a:lnTo>
                        <a:pt x="13020" y="291005"/>
                      </a:lnTo>
                      <a:lnTo>
                        <a:pt x="16875" y="297568"/>
                      </a:lnTo>
                      <a:moveTo>
                        <a:pt x="15588" y="266946"/>
                      </a:moveTo>
                      <a:lnTo>
                        <a:pt x="15588" y="269134"/>
                      </a:lnTo>
                      <a:moveTo>
                        <a:pt x="2725" y="153208"/>
                      </a:moveTo>
                      <a:lnTo>
                        <a:pt x="1438" y="148832"/>
                      </a:lnTo>
                      <a:lnTo>
                        <a:pt x="1438" y="146644"/>
                      </a:lnTo>
                      <a:moveTo>
                        <a:pt x="2725" y="153208"/>
                      </a:moveTo>
                      <a:lnTo>
                        <a:pt x="2725" y="157583"/>
                      </a:lnTo>
                      <a:moveTo>
                        <a:pt x="4011" y="161958"/>
                      </a:moveTo>
                      <a:lnTo>
                        <a:pt x="2725" y="157583"/>
                      </a:lnTo>
                      <a:moveTo>
                        <a:pt x="2725" y="131336"/>
                      </a:moveTo>
                      <a:cubicBezTo>
                        <a:pt x="-417" y="135701"/>
                        <a:pt x="-836" y="141797"/>
                        <a:pt x="1438" y="146644"/>
                      </a:cubicBezTo>
                      <a:moveTo>
                        <a:pt x="7872" y="122585"/>
                      </a:moveTo>
                      <a:lnTo>
                        <a:pt x="5298" y="124773"/>
                      </a:lnTo>
                      <a:lnTo>
                        <a:pt x="2725" y="131336"/>
                      </a:lnTo>
                      <a:moveTo>
                        <a:pt x="5298" y="229761"/>
                      </a:moveTo>
                      <a:cubicBezTo>
                        <a:pt x="1186" y="235257"/>
                        <a:pt x="6789" y="242463"/>
                        <a:pt x="4011" y="247262"/>
                      </a:cubicBezTo>
                      <a:moveTo>
                        <a:pt x="6585" y="249450"/>
                      </a:moveTo>
                      <a:lnTo>
                        <a:pt x="5298" y="247262"/>
                      </a:lnTo>
                      <a:lnTo>
                        <a:pt x="4011" y="247262"/>
                      </a:lnTo>
                      <a:moveTo>
                        <a:pt x="5298" y="227578"/>
                      </a:moveTo>
                      <a:lnTo>
                        <a:pt x="5298" y="229761"/>
                      </a:lnTo>
                      <a:moveTo>
                        <a:pt x="4011" y="161958"/>
                      </a:moveTo>
                      <a:lnTo>
                        <a:pt x="5298" y="166334"/>
                      </a:lnTo>
                      <a:lnTo>
                        <a:pt x="7872" y="168516"/>
                      </a:lnTo>
                      <a:moveTo>
                        <a:pt x="6585" y="225391"/>
                      </a:moveTo>
                      <a:lnTo>
                        <a:pt x="5298" y="227578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42C5AD50-545B-901B-5043-082342883B50}"/>
                    </a:ext>
                  </a:extLst>
                </p:cNvPr>
                <p:cNvSpPr/>
                <p:nvPr/>
              </p:nvSpPr>
              <p:spPr>
                <a:xfrm>
                  <a:off x="8191786" y="5821609"/>
                  <a:ext cx="334567" cy="120328"/>
                </a:xfrm>
                <a:custGeom>
                  <a:avLst/>
                  <a:gdLst>
                    <a:gd name="connsiteX0" fmla="*/ 319125 w 334567"/>
                    <a:gd name="connsiteY0" fmla="*/ 116027 h 120328"/>
                    <a:gd name="connsiteX1" fmla="*/ 333281 w 334567"/>
                    <a:gd name="connsiteY1" fmla="*/ 113829 h 120328"/>
                    <a:gd name="connsiteX2" fmla="*/ 307543 w 334567"/>
                    <a:gd name="connsiteY2" fmla="*/ 113829 h 120328"/>
                    <a:gd name="connsiteX3" fmla="*/ 308830 w 334567"/>
                    <a:gd name="connsiteY3" fmla="*/ 113829 h 120328"/>
                    <a:gd name="connsiteX4" fmla="*/ 310117 w 334567"/>
                    <a:gd name="connsiteY4" fmla="*/ 113829 h 120328"/>
                    <a:gd name="connsiteX5" fmla="*/ 307543 w 334567"/>
                    <a:gd name="connsiteY5" fmla="*/ 113829 h 120328"/>
                    <a:gd name="connsiteX6" fmla="*/ 306256 w 334567"/>
                    <a:gd name="connsiteY6" fmla="*/ 113829 h 120328"/>
                    <a:gd name="connsiteX7" fmla="*/ 299822 w 334567"/>
                    <a:gd name="connsiteY7" fmla="*/ 111631 h 120328"/>
                    <a:gd name="connsiteX8" fmla="*/ 310117 w 334567"/>
                    <a:gd name="connsiteY8" fmla="*/ 113829 h 120328"/>
                    <a:gd name="connsiteX9" fmla="*/ 319125 w 334567"/>
                    <a:gd name="connsiteY9" fmla="*/ 116027 h 120328"/>
                    <a:gd name="connsiteX10" fmla="*/ 295961 w 334567"/>
                    <a:gd name="connsiteY10" fmla="*/ 111631 h 120328"/>
                    <a:gd name="connsiteX11" fmla="*/ 298535 w 334567"/>
                    <a:gd name="connsiteY11" fmla="*/ 111631 h 120328"/>
                    <a:gd name="connsiteX12" fmla="*/ 299822 w 334567"/>
                    <a:gd name="connsiteY12" fmla="*/ 111631 h 120328"/>
                    <a:gd name="connsiteX13" fmla="*/ 333281 w 334567"/>
                    <a:gd name="connsiteY13" fmla="*/ 113829 h 120328"/>
                    <a:gd name="connsiteX14" fmla="*/ 334567 w 334567"/>
                    <a:gd name="connsiteY14" fmla="*/ 111631 h 120328"/>
                    <a:gd name="connsiteX15" fmla="*/ 294674 w 334567"/>
                    <a:gd name="connsiteY15" fmla="*/ 111631 h 120328"/>
                    <a:gd name="connsiteX16" fmla="*/ 295961 w 334567"/>
                    <a:gd name="connsiteY16" fmla="*/ 111631 h 120328"/>
                    <a:gd name="connsiteX17" fmla="*/ 259934 w 334567"/>
                    <a:gd name="connsiteY17" fmla="*/ 120424 h 120328"/>
                    <a:gd name="connsiteX18" fmla="*/ 267655 w 334567"/>
                    <a:gd name="connsiteY18" fmla="*/ 116027 h 120328"/>
                    <a:gd name="connsiteX19" fmla="*/ 211032 w 334567"/>
                    <a:gd name="connsiteY19" fmla="*/ 118226 h 120328"/>
                    <a:gd name="connsiteX20" fmla="*/ 223901 w 334567"/>
                    <a:gd name="connsiteY20" fmla="*/ 118226 h 120328"/>
                    <a:gd name="connsiteX21" fmla="*/ 234196 w 334567"/>
                    <a:gd name="connsiteY21" fmla="*/ 118226 h 120328"/>
                    <a:gd name="connsiteX22" fmla="*/ 256073 w 334567"/>
                    <a:gd name="connsiteY22" fmla="*/ 120424 h 120328"/>
                    <a:gd name="connsiteX23" fmla="*/ 223901 w 334567"/>
                    <a:gd name="connsiteY23" fmla="*/ 118226 h 120328"/>
                    <a:gd name="connsiteX24" fmla="*/ 234196 w 334567"/>
                    <a:gd name="connsiteY24" fmla="*/ 118226 h 120328"/>
                    <a:gd name="connsiteX25" fmla="*/ 271510 w 334567"/>
                    <a:gd name="connsiteY25" fmla="*/ 113829 h 120328"/>
                    <a:gd name="connsiteX26" fmla="*/ 289527 w 334567"/>
                    <a:gd name="connsiteY26" fmla="*/ 111631 h 120328"/>
                    <a:gd name="connsiteX27" fmla="*/ 267655 w 334567"/>
                    <a:gd name="connsiteY27" fmla="*/ 116027 h 120328"/>
                    <a:gd name="connsiteX28" fmla="*/ 271510 w 334567"/>
                    <a:gd name="connsiteY28" fmla="*/ 113829 h 120328"/>
                    <a:gd name="connsiteX29" fmla="*/ 198163 w 334567"/>
                    <a:gd name="connsiteY29" fmla="*/ 111631 h 120328"/>
                    <a:gd name="connsiteX30" fmla="*/ 202024 w 334567"/>
                    <a:gd name="connsiteY30" fmla="*/ 113829 h 120328"/>
                    <a:gd name="connsiteX31" fmla="*/ 202024 w 334567"/>
                    <a:gd name="connsiteY31" fmla="*/ 113829 h 120328"/>
                    <a:gd name="connsiteX32" fmla="*/ 205885 w 334567"/>
                    <a:gd name="connsiteY32" fmla="*/ 116027 h 120328"/>
                    <a:gd name="connsiteX33" fmla="*/ 211032 w 334567"/>
                    <a:gd name="connsiteY33" fmla="*/ 118226 h 120328"/>
                    <a:gd name="connsiteX34" fmla="*/ 256073 w 334567"/>
                    <a:gd name="connsiteY34" fmla="*/ 120424 h 120328"/>
                    <a:gd name="connsiteX35" fmla="*/ 258647 w 334567"/>
                    <a:gd name="connsiteY35" fmla="*/ 120424 h 120328"/>
                    <a:gd name="connsiteX36" fmla="*/ 259934 w 334567"/>
                    <a:gd name="connsiteY36" fmla="*/ 120424 h 120328"/>
                    <a:gd name="connsiteX37" fmla="*/ 289527 w 334567"/>
                    <a:gd name="connsiteY37" fmla="*/ 111631 h 120328"/>
                    <a:gd name="connsiteX38" fmla="*/ 294674 w 334567"/>
                    <a:gd name="connsiteY38" fmla="*/ 111631 h 120328"/>
                    <a:gd name="connsiteX39" fmla="*/ 196877 w 334567"/>
                    <a:gd name="connsiteY39" fmla="*/ 109486 h 120328"/>
                    <a:gd name="connsiteX40" fmla="*/ 198163 w 334567"/>
                    <a:gd name="connsiteY40" fmla="*/ 111631 h 120328"/>
                    <a:gd name="connsiteX41" fmla="*/ 155702 w 334567"/>
                    <a:gd name="connsiteY41" fmla="*/ 81014 h 120328"/>
                    <a:gd name="connsiteX42" fmla="*/ 159562 w 334567"/>
                    <a:gd name="connsiteY42" fmla="*/ 83212 h 120328"/>
                    <a:gd name="connsiteX43" fmla="*/ 131251 w 334567"/>
                    <a:gd name="connsiteY43" fmla="*/ 65732 h 120328"/>
                    <a:gd name="connsiteX44" fmla="*/ 115808 w 334567"/>
                    <a:gd name="connsiteY44" fmla="*/ 67930 h 120328"/>
                    <a:gd name="connsiteX45" fmla="*/ 142833 w 334567"/>
                    <a:gd name="connsiteY45" fmla="*/ 72274 h 120328"/>
                    <a:gd name="connsiteX46" fmla="*/ 154415 w 334567"/>
                    <a:gd name="connsiteY46" fmla="*/ 81014 h 120328"/>
                    <a:gd name="connsiteX47" fmla="*/ 115808 w 334567"/>
                    <a:gd name="connsiteY47" fmla="*/ 67930 h 120328"/>
                    <a:gd name="connsiteX48" fmla="*/ 104227 w 334567"/>
                    <a:gd name="connsiteY48" fmla="*/ 72274 h 120328"/>
                    <a:gd name="connsiteX49" fmla="*/ 101653 w 334567"/>
                    <a:gd name="connsiteY49" fmla="*/ 72274 h 120328"/>
                    <a:gd name="connsiteX50" fmla="*/ 155702 w 334567"/>
                    <a:gd name="connsiteY50" fmla="*/ 81014 h 120328"/>
                    <a:gd name="connsiteX51" fmla="*/ 154415 w 334567"/>
                    <a:gd name="connsiteY51" fmla="*/ 81014 h 120328"/>
                    <a:gd name="connsiteX52" fmla="*/ 190442 w 334567"/>
                    <a:gd name="connsiteY52" fmla="*/ 105089 h 120328"/>
                    <a:gd name="connsiteX53" fmla="*/ 185295 w 334567"/>
                    <a:gd name="connsiteY53" fmla="*/ 102891 h 120328"/>
                    <a:gd name="connsiteX54" fmla="*/ 178860 w 334567"/>
                    <a:gd name="connsiteY54" fmla="*/ 96349 h 120328"/>
                    <a:gd name="connsiteX55" fmla="*/ 172431 w 334567"/>
                    <a:gd name="connsiteY55" fmla="*/ 91952 h 120328"/>
                    <a:gd name="connsiteX56" fmla="*/ 169857 w 334567"/>
                    <a:gd name="connsiteY56" fmla="*/ 89754 h 120328"/>
                    <a:gd name="connsiteX57" fmla="*/ 159562 w 334567"/>
                    <a:gd name="connsiteY57" fmla="*/ 83212 h 120328"/>
                    <a:gd name="connsiteX58" fmla="*/ 178860 w 334567"/>
                    <a:gd name="connsiteY58" fmla="*/ 96349 h 120328"/>
                    <a:gd name="connsiteX59" fmla="*/ 177579 w 334567"/>
                    <a:gd name="connsiteY59" fmla="*/ 94151 h 120328"/>
                    <a:gd name="connsiteX60" fmla="*/ 177579 w 334567"/>
                    <a:gd name="connsiteY60" fmla="*/ 94151 h 120328"/>
                    <a:gd name="connsiteX61" fmla="*/ 172431 w 334567"/>
                    <a:gd name="connsiteY61" fmla="*/ 91952 h 120328"/>
                    <a:gd name="connsiteX62" fmla="*/ 133825 w 334567"/>
                    <a:gd name="connsiteY62" fmla="*/ 67930 h 120328"/>
                    <a:gd name="connsiteX63" fmla="*/ 131251 w 334567"/>
                    <a:gd name="connsiteY63" fmla="*/ 65732 h 120328"/>
                    <a:gd name="connsiteX64" fmla="*/ 142833 w 334567"/>
                    <a:gd name="connsiteY64" fmla="*/ 72274 h 120328"/>
                    <a:gd name="connsiteX65" fmla="*/ 136399 w 334567"/>
                    <a:gd name="connsiteY65" fmla="*/ 67930 h 120328"/>
                    <a:gd name="connsiteX66" fmla="*/ 136399 w 334567"/>
                    <a:gd name="connsiteY66" fmla="*/ 67930 h 120328"/>
                    <a:gd name="connsiteX67" fmla="*/ 133825 w 334567"/>
                    <a:gd name="connsiteY67" fmla="*/ 67930 h 120328"/>
                    <a:gd name="connsiteX68" fmla="*/ 101653 w 334567"/>
                    <a:gd name="connsiteY68" fmla="*/ 72274 h 120328"/>
                    <a:gd name="connsiteX69" fmla="*/ 100366 w 334567"/>
                    <a:gd name="connsiteY69" fmla="*/ 72274 h 120328"/>
                    <a:gd name="connsiteX70" fmla="*/ 190442 w 334567"/>
                    <a:gd name="connsiteY70" fmla="*/ 105089 h 120328"/>
                    <a:gd name="connsiteX71" fmla="*/ 196877 w 334567"/>
                    <a:gd name="connsiteY71" fmla="*/ 109486 h 120328"/>
                    <a:gd name="connsiteX72" fmla="*/ 24445 w 334567"/>
                    <a:gd name="connsiteY72" fmla="*/ 19785 h 120328"/>
                    <a:gd name="connsiteX73" fmla="*/ 23158 w 334567"/>
                    <a:gd name="connsiteY73" fmla="*/ 19785 h 120328"/>
                    <a:gd name="connsiteX74" fmla="*/ 21871 w 334567"/>
                    <a:gd name="connsiteY74" fmla="*/ 17597 h 120328"/>
                    <a:gd name="connsiteX75" fmla="*/ 52757 w 334567"/>
                    <a:gd name="connsiteY75" fmla="*/ 76670 h 120328"/>
                    <a:gd name="connsiteX76" fmla="*/ 73347 w 334567"/>
                    <a:gd name="connsiteY76" fmla="*/ 85411 h 120328"/>
                    <a:gd name="connsiteX77" fmla="*/ 30880 w 334567"/>
                    <a:gd name="connsiteY77" fmla="*/ 32906 h 120328"/>
                    <a:gd name="connsiteX78" fmla="*/ 24445 w 334567"/>
                    <a:gd name="connsiteY78" fmla="*/ 19785 h 120328"/>
                    <a:gd name="connsiteX79" fmla="*/ 99079 w 334567"/>
                    <a:gd name="connsiteY79" fmla="*/ 74472 h 120328"/>
                    <a:gd name="connsiteX80" fmla="*/ 97792 w 334567"/>
                    <a:gd name="connsiteY80" fmla="*/ 74472 h 120328"/>
                    <a:gd name="connsiteX81" fmla="*/ 92645 w 334567"/>
                    <a:gd name="connsiteY81" fmla="*/ 78815 h 120328"/>
                    <a:gd name="connsiteX82" fmla="*/ 24445 w 334567"/>
                    <a:gd name="connsiteY82" fmla="*/ 19785 h 120328"/>
                    <a:gd name="connsiteX83" fmla="*/ 23158 w 334567"/>
                    <a:gd name="connsiteY83" fmla="*/ 17597 h 120328"/>
                    <a:gd name="connsiteX84" fmla="*/ 23158 w 334567"/>
                    <a:gd name="connsiteY84" fmla="*/ 17597 h 120328"/>
                    <a:gd name="connsiteX85" fmla="*/ 20585 w 334567"/>
                    <a:gd name="connsiteY85" fmla="*/ 13222 h 120328"/>
                    <a:gd name="connsiteX86" fmla="*/ 19298 w 334567"/>
                    <a:gd name="connsiteY86" fmla="*/ 11034 h 120328"/>
                    <a:gd name="connsiteX87" fmla="*/ 48896 w 334567"/>
                    <a:gd name="connsiteY87" fmla="*/ 67930 h 120328"/>
                    <a:gd name="connsiteX88" fmla="*/ 51470 w 334567"/>
                    <a:gd name="connsiteY88" fmla="*/ 74472 h 120328"/>
                    <a:gd name="connsiteX89" fmla="*/ 19298 w 334567"/>
                    <a:gd name="connsiteY89" fmla="*/ 11034 h 120328"/>
                    <a:gd name="connsiteX90" fmla="*/ 23158 w 334567"/>
                    <a:gd name="connsiteY90" fmla="*/ 17597 h 120328"/>
                    <a:gd name="connsiteX91" fmla="*/ 41175 w 334567"/>
                    <a:gd name="connsiteY91" fmla="*/ 50407 h 120328"/>
                    <a:gd name="connsiteX92" fmla="*/ 48896 w 334567"/>
                    <a:gd name="connsiteY92" fmla="*/ 67930 h 120328"/>
                    <a:gd name="connsiteX93" fmla="*/ 23158 w 334567"/>
                    <a:gd name="connsiteY93" fmla="*/ 17597 h 120328"/>
                    <a:gd name="connsiteX94" fmla="*/ 21871 w 334567"/>
                    <a:gd name="connsiteY94" fmla="*/ 17597 h 120328"/>
                    <a:gd name="connsiteX95" fmla="*/ 21871 w 334567"/>
                    <a:gd name="connsiteY95" fmla="*/ 17597 h 120328"/>
                    <a:gd name="connsiteX96" fmla="*/ 21871 w 334567"/>
                    <a:gd name="connsiteY96" fmla="*/ 19785 h 120328"/>
                    <a:gd name="connsiteX97" fmla="*/ 23158 w 334567"/>
                    <a:gd name="connsiteY97" fmla="*/ 21973 h 120328"/>
                    <a:gd name="connsiteX98" fmla="*/ 5142 w 334567"/>
                    <a:gd name="connsiteY98" fmla="*/ 96 h 120328"/>
                    <a:gd name="connsiteX99" fmla="*/ 12863 w 334567"/>
                    <a:gd name="connsiteY99" fmla="*/ 2283 h 120328"/>
                    <a:gd name="connsiteX100" fmla="*/ 19298 w 334567"/>
                    <a:gd name="connsiteY100" fmla="*/ 11034 h 120328"/>
                    <a:gd name="connsiteX101" fmla="*/ 73347 w 334567"/>
                    <a:gd name="connsiteY101" fmla="*/ 85411 h 120328"/>
                    <a:gd name="connsiteX102" fmla="*/ 86216 w 334567"/>
                    <a:gd name="connsiteY102" fmla="*/ 85411 h 120328"/>
                    <a:gd name="connsiteX103" fmla="*/ 51470 w 334567"/>
                    <a:gd name="connsiteY103" fmla="*/ 74472 h 120328"/>
                    <a:gd name="connsiteX104" fmla="*/ 52757 w 334567"/>
                    <a:gd name="connsiteY104" fmla="*/ 76670 h 120328"/>
                    <a:gd name="connsiteX105" fmla="*/ 23158 w 334567"/>
                    <a:gd name="connsiteY105" fmla="*/ 17597 h 120328"/>
                    <a:gd name="connsiteX106" fmla="*/ 24445 w 334567"/>
                    <a:gd name="connsiteY106" fmla="*/ 19785 h 120328"/>
                    <a:gd name="connsiteX107" fmla="*/ 30880 w 334567"/>
                    <a:gd name="connsiteY107" fmla="*/ 32906 h 120328"/>
                    <a:gd name="connsiteX108" fmla="*/ 41175 w 334567"/>
                    <a:gd name="connsiteY108" fmla="*/ 50407 h 120328"/>
                    <a:gd name="connsiteX109" fmla="*/ 86216 w 334567"/>
                    <a:gd name="connsiteY109" fmla="*/ 85411 h 120328"/>
                    <a:gd name="connsiteX110" fmla="*/ 88784 w 334567"/>
                    <a:gd name="connsiteY110" fmla="*/ 83212 h 120328"/>
                    <a:gd name="connsiteX111" fmla="*/ 92645 w 334567"/>
                    <a:gd name="connsiteY111" fmla="*/ 78815 h 120328"/>
                    <a:gd name="connsiteX112" fmla="*/ 19298 w 334567"/>
                    <a:gd name="connsiteY112" fmla="*/ 11034 h 120328"/>
                    <a:gd name="connsiteX113" fmla="*/ 21871 w 334567"/>
                    <a:gd name="connsiteY113" fmla="*/ 17597 h 120328"/>
                    <a:gd name="connsiteX114" fmla="*/ 99079 w 334567"/>
                    <a:gd name="connsiteY114" fmla="*/ 74472 h 120328"/>
                    <a:gd name="connsiteX115" fmla="*/ 100366 w 334567"/>
                    <a:gd name="connsiteY115" fmla="*/ 72274 h 120328"/>
                    <a:gd name="connsiteX116" fmla="*/ 0 w 334567"/>
                    <a:gd name="connsiteY116" fmla="*/ 96 h 120328"/>
                    <a:gd name="connsiteX117" fmla="*/ 5142 w 334567"/>
                    <a:gd name="connsiteY117" fmla="*/ 96 h 120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</a:cxnLst>
                  <a:rect l="l" t="t" r="r" b="b"/>
                  <a:pathLst>
                    <a:path w="334567" h="120328">
                      <a:moveTo>
                        <a:pt x="319125" y="116027"/>
                      </a:moveTo>
                      <a:cubicBezTo>
                        <a:pt x="324181" y="121229"/>
                        <a:pt x="329002" y="115867"/>
                        <a:pt x="333281" y="113829"/>
                      </a:cubicBezTo>
                      <a:moveTo>
                        <a:pt x="307543" y="113829"/>
                      </a:moveTo>
                      <a:lnTo>
                        <a:pt x="308830" y="113829"/>
                      </a:lnTo>
                      <a:lnTo>
                        <a:pt x="310117" y="113829"/>
                      </a:lnTo>
                      <a:moveTo>
                        <a:pt x="307543" y="113829"/>
                      </a:moveTo>
                      <a:lnTo>
                        <a:pt x="306256" y="113829"/>
                      </a:lnTo>
                      <a:lnTo>
                        <a:pt x="299822" y="111631"/>
                      </a:lnTo>
                      <a:moveTo>
                        <a:pt x="310117" y="113829"/>
                      </a:moveTo>
                      <a:lnTo>
                        <a:pt x="319125" y="116027"/>
                      </a:lnTo>
                      <a:moveTo>
                        <a:pt x="295961" y="111631"/>
                      </a:moveTo>
                      <a:lnTo>
                        <a:pt x="298535" y="111631"/>
                      </a:lnTo>
                      <a:lnTo>
                        <a:pt x="299822" y="111631"/>
                      </a:lnTo>
                      <a:moveTo>
                        <a:pt x="333281" y="113829"/>
                      </a:moveTo>
                      <a:lnTo>
                        <a:pt x="334567" y="111631"/>
                      </a:lnTo>
                      <a:moveTo>
                        <a:pt x="294674" y="111631"/>
                      </a:moveTo>
                      <a:lnTo>
                        <a:pt x="295961" y="111631"/>
                      </a:lnTo>
                      <a:moveTo>
                        <a:pt x="259934" y="120424"/>
                      </a:moveTo>
                      <a:lnTo>
                        <a:pt x="267655" y="116027"/>
                      </a:lnTo>
                      <a:moveTo>
                        <a:pt x="211032" y="118226"/>
                      </a:moveTo>
                      <a:lnTo>
                        <a:pt x="223901" y="118226"/>
                      </a:lnTo>
                      <a:moveTo>
                        <a:pt x="234196" y="118226"/>
                      </a:moveTo>
                      <a:cubicBezTo>
                        <a:pt x="241563" y="117743"/>
                        <a:pt x="248791" y="119513"/>
                        <a:pt x="256073" y="120424"/>
                      </a:cubicBezTo>
                      <a:moveTo>
                        <a:pt x="223901" y="118226"/>
                      </a:moveTo>
                      <a:lnTo>
                        <a:pt x="234196" y="118226"/>
                      </a:lnTo>
                      <a:moveTo>
                        <a:pt x="271510" y="113829"/>
                      </a:moveTo>
                      <a:cubicBezTo>
                        <a:pt x="276765" y="109539"/>
                        <a:pt x="283650" y="112918"/>
                        <a:pt x="289527" y="111631"/>
                      </a:cubicBezTo>
                      <a:moveTo>
                        <a:pt x="267655" y="116027"/>
                      </a:moveTo>
                      <a:lnTo>
                        <a:pt x="271510" y="113829"/>
                      </a:lnTo>
                      <a:moveTo>
                        <a:pt x="198163" y="111631"/>
                      </a:moveTo>
                      <a:lnTo>
                        <a:pt x="202024" y="113829"/>
                      </a:lnTo>
                      <a:moveTo>
                        <a:pt x="202024" y="113829"/>
                      </a:moveTo>
                      <a:lnTo>
                        <a:pt x="205885" y="116027"/>
                      </a:lnTo>
                      <a:lnTo>
                        <a:pt x="211032" y="118226"/>
                      </a:lnTo>
                      <a:moveTo>
                        <a:pt x="256073" y="120424"/>
                      </a:moveTo>
                      <a:lnTo>
                        <a:pt x="258647" y="120424"/>
                      </a:lnTo>
                      <a:lnTo>
                        <a:pt x="259934" y="120424"/>
                      </a:lnTo>
                      <a:moveTo>
                        <a:pt x="289527" y="111631"/>
                      </a:moveTo>
                      <a:lnTo>
                        <a:pt x="294674" y="111631"/>
                      </a:lnTo>
                      <a:moveTo>
                        <a:pt x="196877" y="109486"/>
                      </a:moveTo>
                      <a:lnTo>
                        <a:pt x="198163" y="111631"/>
                      </a:lnTo>
                      <a:moveTo>
                        <a:pt x="155702" y="81014"/>
                      </a:moveTo>
                      <a:cubicBezTo>
                        <a:pt x="158109" y="79780"/>
                        <a:pt x="157149" y="84445"/>
                        <a:pt x="159562" y="83212"/>
                      </a:cubicBezTo>
                      <a:moveTo>
                        <a:pt x="131251" y="65732"/>
                      </a:moveTo>
                      <a:cubicBezTo>
                        <a:pt x="126088" y="66375"/>
                        <a:pt x="120313" y="64016"/>
                        <a:pt x="115808" y="67930"/>
                      </a:cubicBezTo>
                      <a:moveTo>
                        <a:pt x="142833" y="72274"/>
                      </a:moveTo>
                      <a:cubicBezTo>
                        <a:pt x="134468" y="90611"/>
                        <a:pt x="157600" y="72703"/>
                        <a:pt x="154415" y="81014"/>
                      </a:cubicBezTo>
                      <a:moveTo>
                        <a:pt x="115808" y="67930"/>
                      </a:moveTo>
                      <a:lnTo>
                        <a:pt x="104227" y="72274"/>
                      </a:lnTo>
                      <a:lnTo>
                        <a:pt x="101653" y="72274"/>
                      </a:lnTo>
                      <a:moveTo>
                        <a:pt x="155702" y="81014"/>
                      </a:moveTo>
                      <a:lnTo>
                        <a:pt x="154415" y="81014"/>
                      </a:lnTo>
                      <a:moveTo>
                        <a:pt x="190442" y="105089"/>
                      </a:moveTo>
                      <a:lnTo>
                        <a:pt x="185295" y="102891"/>
                      </a:lnTo>
                      <a:lnTo>
                        <a:pt x="178860" y="96349"/>
                      </a:lnTo>
                      <a:moveTo>
                        <a:pt x="172431" y="91952"/>
                      </a:moveTo>
                      <a:lnTo>
                        <a:pt x="169857" y="89754"/>
                      </a:lnTo>
                      <a:lnTo>
                        <a:pt x="159562" y="83212"/>
                      </a:lnTo>
                      <a:moveTo>
                        <a:pt x="178860" y="96349"/>
                      </a:moveTo>
                      <a:lnTo>
                        <a:pt x="177579" y="94151"/>
                      </a:lnTo>
                      <a:moveTo>
                        <a:pt x="177579" y="94151"/>
                      </a:moveTo>
                      <a:lnTo>
                        <a:pt x="172431" y="91952"/>
                      </a:lnTo>
                      <a:moveTo>
                        <a:pt x="133825" y="67930"/>
                      </a:moveTo>
                      <a:lnTo>
                        <a:pt x="131251" y="65732"/>
                      </a:lnTo>
                      <a:moveTo>
                        <a:pt x="142833" y="72274"/>
                      </a:moveTo>
                      <a:lnTo>
                        <a:pt x="136399" y="67930"/>
                      </a:lnTo>
                      <a:moveTo>
                        <a:pt x="136399" y="67930"/>
                      </a:moveTo>
                      <a:lnTo>
                        <a:pt x="133825" y="67930"/>
                      </a:lnTo>
                      <a:moveTo>
                        <a:pt x="101653" y="72274"/>
                      </a:moveTo>
                      <a:lnTo>
                        <a:pt x="100366" y="72274"/>
                      </a:lnTo>
                      <a:moveTo>
                        <a:pt x="190442" y="105089"/>
                      </a:moveTo>
                      <a:lnTo>
                        <a:pt x="196877" y="109486"/>
                      </a:lnTo>
                      <a:moveTo>
                        <a:pt x="24445" y="19785"/>
                      </a:moveTo>
                      <a:lnTo>
                        <a:pt x="23158" y="19785"/>
                      </a:lnTo>
                      <a:lnTo>
                        <a:pt x="21871" y="17597"/>
                      </a:lnTo>
                      <a:moveTo>
                        <a:pt x="52757" y="76670"/>
                      </a:moveTo>
                      <a:cubicBezTo>
                        <a:pt x="52521" y="85089"/>
                        <a:pt x="69754" y="85035"/>
                        <a:pt x="73347" y="85411"/>
                      </a:cubicBezTo>
                      <a:moveTo>
                        <a:pt x="30880" y="32906"/>
                      </a:moveTo>
                      <a:cubicBezTo>
                        <a:pt x="31716" y="27115"/>
                        <a:pt x="23153" y="25292"/>
                        <a:pt x="24445" y="19785"/>
                      </a:cubicBezTo>
                      <a:moveTo>
                        <a:pt x="99079" y="74472"/>
                      </a:moveTo>
                      <a:lnTo>
                        <a:pt x="97792" y="74472"/>
                      </a:lnTo>
                      <a:lnTo>
                        <a:pt x="92645" y="78815"/>
                      </a:lnTo>
                      <a:moveTo>
                        <a:pt x="24445" y="19785"/>
                      </a:moveTo>
                      <a:lnTo>
                        <a:pt x="23158" y="17597"/>
                      </a:lnTo>
                      <a:moveTo>
                        <a:pt x="23158" y="17597"/>
                      </a:moveTo>
                      <a:lnTo>
                        <a:pt x="20585" y="13222"/>
                      </a:lnTo>
                      <a:lnTo>
                        <a:pt x="19298" y="11034"/>
                      </a:lnTo>
                      <a:moveTo>
                        <a:pt x="48896" y="67930"/>
                      </a:moveTo>
                      <a:lnTo>
                        <a:pt x="51470" y="74472"/>
                      </a:lnTo>
                      <a:moveTo>
                        <a:pt x="19298" y="11034"/>
                      </a:moveTo>
                      <a:lnTo>
                        <a:pt x="23158" y="17597"/>
                      </a:lnTo>
                      <a:moveTo>
                        <a:pt x="41175" y="50407"/>
                      </a:moveTo>
                      <a:cubicBezTo>
                        <a:pt x="45679" y="54793"/>
                        <a:pt x="45647" y="64874"/>
                        <a:pt x="48896" y="67930"/>
                      </a:cubicBezTo>
                      <a:moveTo>
                        <a:pt x="23158" y="17597"/>
                      </a:moveTo>
                      <a:lnTo>
                        <a:pt x="21871" y="17597"/>
                      </a:lnTo>
                      <a:moveTo>
                        <a:pt x="21871" y="17597"/>
                      </a:moveTo>
                      <a:lnTo>
                        <a:pt x="21871" y="19785"/>
                      </a:lnTo>
                      <a:lnTo>
                        <a:pt x="23158" y="21973"/>
                      </a:lnTo>
                      <a:moveTo>
                        <a:pt x="5142" y="96"/>
                      </a:moveTo>
                      <a:lnTo>
                        <a:pt x="12863" y="2283"/>
                      </a:lnTo>
                      <a:lnTo>
                        <a:pt x="19298" y="11034"/>
                      </a:lnTo>
                      <a:moveTo>
                        <a:pt x="73347" y="85411"/>
                      </a:moveTo>
                      <a:cubicBezTo>
                        <a:pt x="77636" y="85411"/>
                        <a:pt x="81926" y="85411"/>
                        <a:pt x="86216" y="85411"/>
                      </a:cubicBezTo>
                      <a:moveTo>
                        <a:pt x="51470" y="74472"/>
                      </a:moveTo>
                      <a:lnTo>
                        <a:pt x="52757" y="76670"/>
                      </a:lnTo>
                      <a:moveTo>
                        <a:pt x="23158" y="17597"/>
                      </a:moveTo>
                      <a:lnTo>
                        <a:pt x="24445" y="19785"/>
                      </a:lnTo>
                      <a:moveTo>
                        <a:pt x="30880" y="32906"/>
                      </a:moveTo>
                      <a:cubicBezTo>
                        <a:pt x="38580" y="35169"/>
                        <a:pt x="37598" y="44874"/>
                        <a:pt x="41175" y="50407"/>
                      </a:cubicBezTo>
                      <a:moveTo>
                        <a:pt x="86216" y="85411"/>
                      </a:moveTo>
                      <a:lnTo>
                        <a:pt x="88784" y="83212"/>
                      </a:lnTo>
                      <a:lnTo>
                        <a:pt x="92645" y="78815"/>
                      </a:lnTo>
                      <a:moveTo>
                        <a:pt x="19298" y="11034"/>
                      </a:moveTo>
                      <a:lnTo>
                        <a:pt x="21871" y="17597"/>
                      </a:lnTo>
                      <a:moveTo>
                        <a:pt x="99079" y="74472"/>
                      </a:moveTo>
                      <a:lnTo>
                        <a:pt x="100366" y="72274"/>
                      </a:lnTo>
                      <a:moveTo>
                        <a:pt x="0" y="96"/>
                      </a:moveTo>
                      <a:lnTo>
                        <a:pt x="5142" y="96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06F0E86-61AD-4754-C190-E7158284434D}"/>
                    </a:ext>
                  </a:extLst>
                </p:cNvPr>
                <p:cNvSpPr/>
                <p:nvPr/>
              </p:nvSpPr>
              <p:spPr>
                <a:xfrm>
                  <a:off x="6934579" y="5795362"/>
                  <a:ext cx="680716" cy="544596"/>
                </a:xfrm>
                <a:custGeom>
                  <a:avLst/>
                  <a:gdLst>
                    <a:gd name="connsiteX0" fmla="*/ 680717 w 680716"/>
                    <a:gd name="connsiteY0" fmla="*/ 96 h 544596"/>
                    <a:gd name="connsiteX1" fmla="*/ 678143 w 680716"/>
                    <a:gd name="connsiteY1" fmla="*/ 2283 h 544596"/>
                    <a:gd name="connsiteX2" fmla="*/ 678143 w 680716"/>
                    <a:gd name="connsiteY2" fmla="*/ 2283 h 544596"/>
                    <a:gd name="connsiteX3" fmla="*/ 678143 w 680716"/>
                    <a:gd name="connsiteY3" fmla="*/ 4471 h 544596"/>
                    <a:gd name="connsiteX4" fmla="*/ 678143 w 680716"/>
                    <a:gd name="connsiteY4" fmla="*/ 4471 h 544596"/>
                    <a:gd name="connsiteX5" fmla="*/ 676856 w 680716"/>
                    <a:gd name="connsiteY5" fmla="*/ 4471 h 544596"/>
                    <a:gd name="connsiteX6" fmla="*/ 676856 w 680716"/>
                    <a:gd name="connsiteY6" fmla="*/ 4471 h 544596"/>
                    <a:gd name="connsiteX7" fmla="*/ 674283 w 680716"/>
                    <a:gd name="connsiteY7" fmla="*/ 6659 h 544596"/>
                    <a:gd name="connsiteX8" fmla="*/ 670422 w 680716"/>
                    <a:gd name="connsiteY8" fmla="*/ 8847 h 544596"/>
                    <a:gd name="connsiteX9" fmla="*/ 606083 w 680716"/>
                    <a:gd name="connsiteY9" fmla="*/ 24155 h 544596"/>
                    <a:gd name="connsiteX10" fmla="*/ 597075 w 680716"/>
                    <a:gd name="connsiteY10" fmla="*/ 24155 h 544596"/>
                    <a:gd name="connsiteX11" fmla="*/ 590641 w 680716"/>
                    <a:gd name="connsiteY11" fmla="*/ 26343 h 544596"/>
                    <a:gd name="connsiteX12" fmla="*/ 588067 w 680716"/>
                    <a:gd name="connsiteY12" fmla="*/ 28531 h 544596"/>
                    <a:gd name="connsiteX13" fmla="*/ 585493 w 680716"/>
                    <a:gd name="connsiteY13" fmla="*/ 30718 h 544596"/>
                    <a:gd name="connsiteX14" fmla="*/ 597075 w 680716"/>
                    <a:gd name="connsiteY14" fmla="*/ 24155 h 544596"/>
                    <a:gd name="connsiteX15" fmla="*/ 595788 w 680716"/>
                    <a:gd name="connsiteY15" fmla="*/ 24155 h 544596"/>
                    <a:gd name="connsiteX16" fmla="*/ 631815 w 680716"/>
                    <a:gd name="connsiteY16" fmla="*/ 32906 h 544596"/>
                    <a:gd name="connsiteX17" fmla="*/ 625386 w 680716"/>
                    <a:gd name="connsiteY17" fmla="*/ 30718 h 544596"/>
                    <a:gd name="connsiteX18" fmla="*/ 616378 w 680716"/>
                    <a:gd name="connsiteY18" fmla="*/ 28531 h 544596"/>
                    <a:gd name="connsiteX19" fmla="*/ 616378 w 680716"/>
                    <a:gd name="connsiteY19" fmla="*/ 28531 h 544596"/>
                    <a:gd name="connsiteX20" fmla="*/ 611231 w 680716"/>
                    <a:gd name="connsiteY20" fmla="*/ 26343 h 544596"/>
                    <a:gd name="connsiteX21" fmla="*/ 606083 w 680716"/>
                    <a:gd name="connsiteY21" fmla="*/ 24155 h 544596"/>
                    <a:gd name="connsiteX22" fmla="*/ 654979 w 680716"/>
                    <a:gd name="connsiteY22" fmla="*/ 28531 h 544596"/>
                    <a:gd name="connsiteX23" fmla="*/ 647258 w 680716"/>
                    <a:gd name="connsiteY23" fmla="*/ 32906 h 544596"/>
                    <a:gd name="connsiteX24" fmla="*/ 647258 w 680716"/>
                    <a:gd name="connsiteY24" fmla="*/ 32906 h 544596"/>
                    <a:gd name="connsiteX25" fmla="*/ 638250 w 680716"/>
                    <a:gd name="connsiteY25" fmla="*/ 32906 h 544596"/>
                    <a:gd name="connsiteX26" fmla="*/ 660127 w 680716"/>
                    <a:gd name="connsiteY26" fmla="*/ 17597 h 544596"/>
                    <a:gd name="connsiteX27" fmla="*/ 657553 w 680716"/>
                    <a:gd name="connsiteY27" fmla="*/ 24155 h 544596"/>
                    <a:gd name="connsiteX28" fmla="*/ 654979 w 680716"/>
                    <a:gd name="connsiteY28" fmla="*/ 28531 h 544596"/>
                    <a:gd name="connsiteX29" fmla="*/ 670422 w 680716"/>
                    <a:gd name="connsiteY29" fmla="*/ 8847 h 544596"/>
                    <a:gd name="connsiteX30" fmla="*/ 663987 w 680716"/>
                    <a:gd name="connsiteY30" fmla="*/ 13222 h 544596"/>
                    <a:gd name="connsiteX31" fmla="*/ 660127 w 680716"/>
                    <a:gd name="connsiteY31" fmla="*/ 17597 h 544596"/>
                    <a:gd name="connsiteX32" fmla="*/ 638250 w 680716"/>
                    <a:gd name="connsiteY32" fmla="*/ 32906 h 544596"/>
                    <a:gd name="connsiteX33" fmla="*/ 631815 w 680716"/>
                    <a:gd name="connsiteY33" fmla="*/ 32906 h 544596"/>
                    <a:gd name="connsiteX34" fmla="*/ 585493 w 680716"/>
                    <a:gd name="connsiteY34" fmla="*/ 30718 h 544596"/>
                    <a:gd name="connsiteX35" fmla="*/ 579059 w 680716"/>
                    <a:gd name="connsiteY35" fmla="*/ 35094 h 544596"/>
                    <a:gd name="connsiteX36" fmla="*/ 500564 w 680716"/>
                    <a:gd name="connsiteY36" fmla="*/ 76654 h 544596"/>
                    <a:gd name="connsiteX37" fmla="*/ 516007 w 680716"/>
                    <a:gd name="connsiteY37" fmla="*/ 72279 h 544596"/>
                    <a:gd name="connsiteX38" fmla="*/ 500564 w 680716"/>
                    <a:gd name="connsiteY38" fmla="*/ 76654 h 544596"/>
                    <a:gd name="connsiteX39" fmla="*/ 483835 w 680716"/>
                    <a:gd name="connsiteY39" fmla="*/ 89781 h 544596"/>
                    <a:gd name="connsiteX40" fmla="*/ 523728 w 680716"/>
                    <a:gd name="connsiteY40" fmla="*/ 70091 h 544596"/>
                    <a:gd name="connsiteX41" fmla="*/ 530163 w 680716"/>
                    <a:gd name="connsiteY41" fmla="*/ 63528 h 544596"/>
                    <a:gd name="connsiteX42" fmla="*/ 532736 w 680716"/>
                    <a:gd name="connsiteY42" fmla="*/ 63528 h 544596"/>
                    <a:gd name="connsiteX43" fmla="*/ 557182 w 680716"/>
                    <a:gd name="connsiteY43" fmla="*/ 50402 h 544596"/>
                    <a:gd name="connsiteX44" fmla="*/ 570050 w 680716"/>
                    <a:gd name="connsiteY44" fmla="*/ 41657 h 544596"/>
                    <a:gd name="connsiteX45" fmla="*/ 544313 w 680716"/>
                    <a:gd name="connsiteY45" fmla="*/ 59153 h 544596"/>
                    <a:gd name="connsiteX46" fmla="*/ 557053 w 680716"/>
                    <a:gd name="connsiteY46" fmla="*/ 50493 h 544596"/>
                    <a:gd name="connsiteX47" fmla="*/ 557182 w 680716"/>
                    <a:gd name="connsiteY47" fmla="*/ 50402 h 544596"/>
                    <a:gd name="connsiteX48" fmla="*/ 516007 w 680716"/>
                    <a:gd name="connsiteY48" fmla="*/ 72279 h 544596"/>
                    <a:gd name="connsiteX49" fmla="*/ 519867 w 680716"/>
                    <a:gd name="connsiteY49" fmla="*/ 72279 h 544596"/>
                    <a:gd name="connsiteX50" fmla="*/ 523728 w 680716"/>
                    <a:gd name="connsiteY50" fmla="*/ 70091 h 544596"/>
                    <a:gd name="connsiteX51" fmla="*/ 532736 w 680716"/>
                    <a:gd name="connsiteY51" fmla="*/ 63528 h 544596"/>
                    <a:gd name="connsiteX52" fmla="*/ 544313 w 680716"/>
                    <a:gd name="connsiteY52" fmla="*/ 59153 h 544596"/>
                    <a:gd name="connsiteX53" fmla="*/ 481261 w 680716"/>
                    <a:gd name="connsiteY53" fmla="*/ 94177 h 544596"/>
                    <a:gd name="connsiteX54" fmla="*/ 483835 w 680716"/>
                    <a:gd name="connsiteY54" fmla="*/ 89781 h 544596"/>
                    <a:gd name="connsiteX55" fmla="*/ 570050 w 680716"/>
                    <a:gd name="connsiteY55" fmla="*/ 41657 h 544596"/>
                    <a:gd name="connsiteX56" fmla="*/ 573911 w 680716"/>
                    <a:gd name="connsiteY56" fmla="*/ 39469 h 544596"/>
                    <a:gd name="connsiteX57" fmla="*/ 579059 w 680716"/>
                    <a:gd name="connsiteY57" fmla="*/ 35094 h 544596"/>
                    <a:gd name="connsiteX58" fmla="*/ 469679 w 680716"/>
                    <a:gd name="connsiteY58" fmla="*/ 102918 h 544596"/>
                    <a:gd name="connsiteX59" fmla="*/ 473540 w 680716"/>
                    <a:gd name="connsiteY59" fmla="*/ 100719 h 544596"/>
                    <a:gd name="connsiteX60" fmla="*/ 473540 w 680716"/>
                    <a:gd name="connsiteY60" fmla="*/ 100719 h 544596"/>
                    <a:gd name="connsiteX61" fmla="*/ 481261 w 680716"/>
                    <a:gd name="connsiteY61" fmla="*/ 94177 h 544596"/>
                    <a:gd name="connsiteX62" fmla="*/ 420783 w 680716"/>
                    <a:gd name="connsiteY62" fmla="*/ 137878 h 544596"/>
                    <a:gd name="connsiteX63" fmla="*/ 396332 w 680716"/>
                    <a:gd name="connsiteY63" fmla="*/ 142274 h 544596"/>
                    <a:gd name="connsiteX64" fmla="*/ 445228 w 680716"/>
                    <a:gd name="connsiteY64" fmla="*/ 124795 h 544596"/>
                    <a:gd name="connsiteX65" fmla="*/ 445228 w 680716"/>
                    <a:gd name="connsiteY65" fmla="*/ 122596 h 544596"/>
                    <a:gd name="connsiteX66" fmla="*/ 449089 w 680716"/>
                    <a:gd name="connsiteY66" fmla="*/ 122596 h 544596"/>
                    <a:gd name="connsiteX67" fmla="*/ 436226 w 680716"/>
                    <a:gd name="connsiteY67" fmla="*/ 131336 h 544596"/>
                    <a:gd name="connsiteX68" fmla="*/ 424644 w 680716"/>
                    <a:gd name="connsiteY68" fmla="*/ 137878 h 544596"/>
                    <a:gd name="connsiteX69" fmla="*/ 420783 w 680716"/>
                    <a:gd name="connsiteY69" fmla="*/ 137878 h 544596"/>
                    <a:gd name="connsiteX70" fmla="*/ 422070 w 680716"/>
                    <a:gd name="connsiteY70" fmla="*/ 137878 h 544596"/>
                    <a:gd name="connsiteX71" fmla="*/ 424644 w 680716"/>
                    <a:gd name="connsiteY71" fmla="*/ 137878 h 544596"/>
                    <a:gd name="connsiteX72" fmla="*/ 445228 w 680716"/>
                    <a:gd name="connsiteY72" fmla="*/ 124795 h 544596"/>
                    <a:gd name="connsiteX73" fmla="*/ 443947 w 680716"/>
                    <a:gd name="connsiteY73" fmla="*/ 124795 h 544596"/>
                    <a:gd name="connsiteX74" fmla="*/ 436226 w 680716"/>
                    <a:gd name="connsiteY74" fmla="*/ 131336 h 544596"/>
                    <a:gd name="connsiteX75" fmla="*/ 449089 w 680716"/>
                    <a:gd name="connsiteY75" fmla="*/ 122596 h 544596"/>
                    <a:gd name="connsiteX76" fmla="*/ 449089 w 680716"/>
                    <a:gd name="connsiteY76" fmla="*/ 120398 h 544596"/>
                    <a:gd name="connsiteX77" fmla="*/ 452950 w 680716"/>
                    <a:gd name="connsiteY77" fmla="*/ 118199 h 544596"/>
                    <a:gd name="connsiteX78" fmla="*/ 387324 w 680716"/>
                    <a:gd name="connsiteY78" fmla="*/ 144473 h 544596"/>
                    <a:gd name="connsiteX79" fmla="*/ 396332 w 680716"/>
                    <a:gd name="connsiteY79" fmla="*/ 142274 h 544596"/>
                    <a:gd name="connsiteX80" fmla="*/ 384750 w 680716"/>
                    <a:gd name="connsiteY80" fmla="*/ 144473 h 544596"/>
                    <a:gd name="connsiteX81" fmla="*/ 387324 w 680716"/>
                    <a:gd name="connsiteY81" fmla="*/ 144473 h 544596"/>
                    <a:gd name="connsiteX82" fmla="*/ 452950 w 680716"/>
                    <a:gd name="connsiteY82" fmla="*/ 118199 h 544596"/>
                    <a:gd name="connsiteX83" fmla="*/ 460671 w 680716"/>
                    <a:gd name="connsiteY83" fmla="*/ 113856 h 544596"/>
                    <a:gd name="connsiteX84" fmla="*/ 469679 w 680716"/>
                    <a:gd name="connsiteY84" fmla="*/ 102918 h 544596"/>
                    <a:gd name="connsiteX85" fmla="*/ 382177 w 680716"/>
                    <a:gd name="connsiteY85" fmla="*/ 144473 h 544596"/>
                    <a:gd name="connsiteX86" fmla="*/ 384750 w 680716"/>
                    <a:gd name="connsiteY86" fmla="*/ 144473 h 544596"/>
                    <a:gd name="connsiteX87" fmla="*/ 295961 w 680716"/>
                    <a:gd name="connsiteY87" fmla="*/ 179433 h 544596"/>
                    <a:gd name="connsiteX88" fmla="*/ 310117 w 680716"/>
                    <a:gd name="connsiteY88" fmla="*/ 175090 h 544596"/>
                    <a:gd name="connsiteX89" fmla="*/ 331994 w 680716"/>
                    <a:gd name="connsiteY89" fmla="*/ 166350 h 544596"/>
                    <a:gd name="connsiteX90" fmla="*/ 310117 w 680716"/>
                    <a:gd name="connsiteY90" fmla="*/ 175090 h 544596"/>
                    <a:gd name="connsiteX91" fmla="*/ 378316 w 680716"/>
                    <a:gd name="connsiteY91" fmla="*/ 146671 h 544596"/>
                    <a:gd name="connsiteX92" fmla="*/ 375742 w 680716"/>
                    <a:gd name="connsiteY92" fmla="*/ 146671 h 544596"/>
                    <a:gd name="connsiteX93" fmla="*/ 375742 w 680716"/>
                    <a:gd name="connsiteY93" fmla="*/ 146671 h 544596"/>
                    <a:gd name="connsiteX94" fmla="*/ 371882 w 680716"/>
                    <a:gd name="connsiteY94" fmla="*/ 148816 h 544596"/>
                    <a:gd name="connsiteX95" fmla="*/ 343576 w 680716"/>
                    <a:gd name="connsiteY95" fmla="*/ 155411 h 544596"/>
                    <a:gd name="connsiteX96" fmla="*/ 331994 w 680716"/>
                    <a:gd name="connsiteY96" fmla="*/ 166350 h 544596"/>
                    <a:gd name="connsiteX97" fmla="*/ 371882 w 680716"/>
                    <a:gd name="connsiteY97" fmla="*/ 148816 h 544596"/>
                    <a:gd name="connsiteX98" fmla="*/ 356632 w 680716"/>
                    <a:gd name="connsiteY98" fmla="*/ 151014 h 544596"/>
                    <a:gd name="connsiteX99" fmla="*/ 356445 w 680716"/>
                    <a:gd name="connsiteY99" fmla="*/ 151014 h 544596"/>
                    <a:gd name="connsiteX100" fmla="*/ 356445 w 680716"/>
                    <a:gd name="connsiteY100" fmla="*/ 151014 h 544596"/>
                    <a:gd name="connsiteX101" fmla="*/ 347436 w 680716"/>
                    <a:gd name="connsiteY101" fmla="*/ 153159 h 544596"/>
                    <a:gd name="connsiteX102" fmla="*/ 343576 w 680716"/>
                    <a:gd name="connsiteY102" fmla="*/ 155358 h 544596"/>
                    <a:gd name="connsiteX103" fmla="*/ 295961 w 680716"/>
                    <a:gd name="connsiteY103" fmla="*/ 179433 h 544596"/>
                    <a:gd name="connsiteX104" fmla="*/ 284379 w 680716"/>
                    <a:gd name="connsiteY104" fmla="*/ 179433 h 544596"/>
                    <a:gd name="connsiteX105" fmla="*/ 382177 w 680716"/>
                    <a:gd name="connsiteY105" fmla="*/ 144419 h 544596"/>
                    <a:gd name="connsiteX106" fmla="*/ 378316 w 680716"/>
                    <a:gd name="connsiteY106" fmla="*/ 146618 h 544596"/>
                    <a:gd name="connsiteX107" fmla="*/ 239344 w 680716"/>
                    <a:gd name="connsiteY107" fmla="*/ 190372 h 544596"/>
                    <a:gd name="connsiteX108" fmla="*/ 235483 w 680716"/>
                    <a:gd name="connsiteY108" fmla="*/ 192570 h 544596"/>
                    <a:gd name="connsiteX109" fmla="*/ 230335 w 680716"/>
                    <a:gd name="connsiteY109" fmla="*/ 196913 h 544596"/>
                    <a:gd name="connsiteX110" fmla="*/ 239344 w 680716"/>
                    <a:gd name="connsiteY110" fmla="*/ 190372 h 544596"/>
                    <a:gd name="connsiteX111" fmla="*/ 254786 w 680716"/>
                    <a:gd name="connsiteY111" fmla="*/ 185975 h 544596"/>
                    <a:gd name="connsiteX112" fmla="*/ 238057 w 680716"/>
                    <a:gd name="connsiteY112" fmla="*/ 183830 h 544596"/>
                    <a:gd name="connsiteX113" fmla="*/ 239344 w 680716"/>
                    <a:gd name="connsiteY113" fmla="*/ 188173 h 544596"/>
                    <a:gd name="connsiteX114" fmla="*/ 239344 w 680716"/>
                    <a:gd name="connsiteY114" fmla="*/ 190372 h 544596"/>
                    <a:gd name="connsiteX115" fmla="*/ 265081 w 680716"/>
                    <a:gd name="connsiteY115" fmla="*/ 181632 h 544596"/>
                    <a:gd name="connsiteX116" fmla="*/ 275371 w 680716"/>
                    <a:gd name="connsiteY116" fmla="*/ 179433 h 544596"/>
                    <a:gd name="connsiteX117" fmla="*/ 275371 w 680716"/>
                    <a:gd name="connsiteY117" fmla="*/ 179433 h 544596"/>
                    <a:gd name="connsiteX118" fmla="*/ 283092 w 680716"/>
                    <a:gd name="connsiteY118" fmla="*/ 179433 h 544596"/>
                    <a:gd name="connsiteX119" fmla="*/ 254786 w 680716"/>
                    <a:gd name="connsiteY119" fmla="*/ 185975 h 544596"/>
                    <a:gd name="connsiteX120" fmla="*/ 259934 w 680716"/>
                    <a:gd name="connsiteY120" fmla="*/ 183830 h 544596"/>
                    <a:gd name="connsiteX121" fmla="*/ 265081 w 680716"/>
                    <a:gd name="connsiteY121" fmla="*/ 181632 h 544596"/>
                    <a:gd name="connsiteX122" fmla="*/ 221327 w 680716"/>
                    <a:gd name="connsiteY122" fmla="*/ 203509 h 544596"/>
                    <a:gd name="connsiteX123" fmla="*/ 230335 w 680716"/>
                    <a:gd name="connsiteY123" fmla="*/ 196913 h 544596"/>
                    <a:gd name="connsiteX124" fmla="*/ 283092 w 680716"/>
                    <a:gd name="connsiteY124" fmla="*/ 179433 h 544596"/>
                    <a:gd name="connsiteX125" fmla="*/ 284379 w 680716"/>
                    <a:gd name="connsiteY125" fmla="*/ 179433 h 544596"/>
                    <a:gd name="connsiteX126" fmla="*/ 196877 w 680716"/>
                    <a:gd name="connsiteY126" fmla="*/ 223187 h 544596"/>
                    <a:gd name="connsiteX127" fmla="*/ 208614 w 680716"/>
                    <a:gd name="connsiteY127" fmla="*/ 213214 h 544596"/>
                    <a:gd name="connsiteX128" fmla="*/ 209745 w 680716"/>
                    <a:gd name="connsiteY128" fmla="*/ 212248 h 544596"/>
                    <a:gd name="connsiteX129" fmla="*/ 186582 w 680716"/>
                    <a:gd name="connsiteY129" fmla="*/ 229729 h 544596"/>
                    <a:gd name="connsiteX130" fmla="*/ 191729 w 680716"/>
                    <a:gd name="connsiteY130" fmla="*/ 227531 h 544596"/>
                    <a:gd name="connsiteX131" fmla="*/ 196877 w 680716"/>
                    <a:gd name="connsiteY131" fmla="*/ 223187 h 544596"/>
                    <a:gd name="connsiteX132" fmla="*/ 209745 w 680716"/>
                    <a:gd name="connsiteY132" fmla="*/ 212248 h 544596"/>
                    <a:gd name="connsiteX133" fmla="*/ 221327 w 680716"/>
                    <a:gd name="connsiteY133" fmla="*/ 203509 h 544596"/>
                    <a:gd name="connsiteX134" fmla="*/ 186582 w 680716"/>
                    <a:gd name="connsiteY134" fmla="*/ 229729 h 544596"/>
                    <a:gd name="connsiteX135" fmla="*/ 180147 w 680716"/>
                    <a:gd name="connsiteY135" fmla="*/ 231927 h 544596"/>
                    <a:gd name="connsiteX136" fmla="*/ 176292 w 680716"/>
                    <a:gd name="connsiteY136" fmla="*/ 234126 h 544596"/>
                    <a:gd name="connsiteX137" fmla="*/ 176292 w 680716"/>
                    <a:gd name="connsiteY137" fmla="*/ 234126 h 544596"/>
                    <a:gd name="connsiteX138" fmla="*/ 172431 w 680716"/>
                    <a:gd name="connsiteY138" fmla="*/ 236324 h 544596"/>
                    <a:gd name="connsiteX139" fmla="*/ 167284 w 680716"/>
                    <a:gd name="connsiteY139" fmla="*/ 240667 h 544596"/>
                    <a:gd name="connsiteX140" fmla="*/ 151841 w 680716"/>
                    <a:gd name="connsiteY140" fmla="*/ 256003 h 544596"/>
                    <a:gd name="connsiteX141" fmla="*/ 153128 w 680716"/>
                    <a:gd name="connsiteY141" fmla="*/ 256003 h 544596"/>
                    <a:gd name="connsiteX142" fmla="*/ 158276 w 680716"/>
                    <a:gd name="connsiteY142" fmla="*/ 249407 h 544596"/>
                    <a:gd name="connsiteX143" fmla="*/ 153128 w 680716"/>
                    <a:gd name="connsiteY143" fmla="*/ 256003 h 544596"/>
                    <a:gd name="connsiteX144" fmla="*/ 167284 w 680716"/>
                    <a:gd name="connsiteY144" fmla="*/ 240667 h 544596"/>
                    <a:gd name="connsiteX145" fmla="*/ 158276 w 680716"/>
                    <a:gd name="connsiteY145" fmla="*/ 249407 h 544596"/>
                    <a:gd name="connsiteX146" fmla="*/ 150554 w 680716"/>
                    <a:gd name="connsiteY146" fmla="*/ 258147 h 544596"/>
                    <a:gd name="connsiteX147" fmla="*/ 133825 w 680716"/>
                    <a:gd name="connsiteY147" fmla="*/ 282223 h 544596"/>
                    <a:gd name="connsiteX148" fmla="*/ 153128 w 680716"/>
                    <a:gd name="connsiteY148" fmla="*/ 256003 h 544596"/>
                    <a:gd name="connsiteX149" fmla="*/ 150554 w 680716"/>
                    <a:gd name="connsiteY149" fmla="*/ 258147 h 544596"/>
                    <a:gd name="connsiteX150" fmla="*/ 140259 w 680716"/>
                    <a:gd name="connsiteY150" fmla="*/ 258147 h 544596"/>
                    <a:gd name="connsiteX151" fmla="*/ 151841 w 680716"/>
                    <a:gd name="connsiteY151" fmla="*/ 256003 h 544596"/>
                    <a:gd name="connsiteX152" fmla="*/ 133825 w 680716"/>
                    <a:gd name="connsiteY152" fmla="*/ 282223 h 544596"/>
                    <a:gd name="connsiteX153" fmla="*/ 127390 w 680716"/>
                    <a:gd name="connsiteY153" fmla="*/ 295359 h 544596"/>
                    <a:gd name="connsiteX154" fmla="*/ 122243 w 680716"/>
                    <a:gd name="connsiteY154" fmla="*/ 306298 h 544596"/>
                    <a:gd name="connsiteX155" fmla="*/ 113235 w 680716"/>
                    <a:gd name="connsiteY155" fmla="*/ 343457 h 544596"/>
                    <a:gd name="connsiteX156" fmla="*/ 111948 w 680716"/>
                    <a:gd name="connsiteY156" fmla="*/ 347854 h 544596"/>
                    <a:gd name="connsiteX157" fmla="*/ 122243 w 680716"/>
                    <a:gd name="connsiteY157" fmla="*/ 306298 h 544596"/>
                    <a:gd name="connsiteX158" fmla="*/ 113235 w 680716"/>
                    <a:gd name="connsiteY158" fmla="*/ 343457 h 544596"/>
                    <a:gd name="connsiteX159" fmla="*/ 110661 w 680716"/>
                    <a:gd name="connsiteY159" fmla="*/ 352250 h 544596"/>
                    <a:gd name="connsiteX160" fmla="*/ 106800 w 680716"/>
                    <a:gd name="connsiteY160" fmla="*/ 356594 h 544596"/>
                    <a:gd name="connsiteX161" fmla="*/ 102940 w 680716"/>
                    <a:gd name="connsiteY161" fmla="*/ 360990 h 544596"/>
                    <a:gd name="connsiteX162" fmla="*/ 102940 w 680716"/>
                    <a:gd name="connsiteY162" fmla="*/ 360990 h 544596"/>
                    <a:gd name="connsiteX163" fmla="*/ 93932 w 680716"/>
                    <a:gd name="connsiteY163" fmla="*/ 378470 h 544596"/>
                    <a:gd name="connsiteX164" fmla="*/ 111948 w 680716"/>
                    <a:gd name="connsiteY164" fmla="*/ 347854 h 544596"/>
                    <a:gd name="connsiteX165" fmla="*/ 110661 w 680716"/>
                    <a:gd name="connsiteY165" fmla="*/ 352250 h 544596"/>
                    <a:gd name="connsiteX166" fmla="*/ 93932 w 680716"/>
                    <a:gd name="connsiteY166" fmla="*/ 378470 h 544596"/>
                    <a:gd name="connsiteX167" fmla="*/ 88790 w 680716"/>
                    <a:gd name="connsiteY167" fmla="*/ 387210 h 544596"/>
                    <a:gd name="connsiteX168" fmla="*/ 84929 w 680716"/>
                    <a:gd name="connsiteY168" fmla="*/ 400348 h 544596"/>
                    <a:gd name="connsiteX169" fmla="*/ 84929 w 680716"/>
                    <a:gd name="connsiteY169" fmla="*/ 404744 h 544596"/>
                    <a:gd name="connsiteX170" fmla="*/ 84929 w 680716"/>
                    <a:gd name="connsiteY170" fmla="*/ 409088 h 544596"/>
                    <a:gd name="connsiteX171" fmla="*/ 84929 w 680716"/>
                    <a:gd name="connsiteY171" fmla="*/ 404744 h 544596"/>
                    <a:gd name="connsiteX172" fmla="*/ 84929 w 680716"/>
                    <a:gd name="connsiteY172" fmla="*/ 402546 h 544596"/>
                    <a:gd name="connsiteX173" fmla="*/ 84929 w 680716"/>
                    <a:gd name="connsiteY173" fmla="*/ 400348 h 544596"/>
                    <a:gd name="connsiteX174" fmla="*/ 84929 w 680716"/>
                    <a:gd name="connsiteY174" fmla="*/ 404744 h 544596"/>
                    <a:gd name="connsiteX175" fmla="*/ 84929 w 680716"/>
                    <a:gd name="connsiteY175" fmla="*/ 402546 h 544596"/>
                    <a:gd name="connsiteX176" fmla="*/ 84929 w 680716"/>
                    <a:gd name="connsiteY176" fmla="*/ 400348 h 544596"/>
                    <a:gd name="connsiteX177" fmla="*/ 88790 w 680716"/>
                    <a:gd name="connsiteY177" fmla="*/ 387210 h 544596"/>
                    <a:gd name="connsiteX178" fmla="*/ 41175 w 680716"/>
                    <a:gd name="connsiteY178" fmla="*/ 492199 h 544596"/>
                    <a:gd name="connsiteX179" fmla="*/ 39888 w 680716"/>
                    <a:gd name="connsiteY179" fmla="*/ 496595 h 544596"/>
                    <a:gd name="connsiteX180" fmla="*/ 41175 w 680716"/>
                    <a:gd name="connsiteY180" fmla="*/ 492199 h 544596"/>
                    <a:gd name="connsiteX181" fmla="*/ 41175 w 680716"/>
                    <a:gd name="connsiteY181" fmla="*/ 490000 h 544596"/>
                    <a:gd name="connsiteX182" fmla="*/ 68199 w 680716"/>
                    <a:gd name="connsiteY182" fmla="*/ 444101 h 544596"/>
                    <a:gd name="connsiteX183" fmla="*/ 70773 w 680716"/>
                    <a:gd name="connsiteY183" fmla="*/ 441903 h 544596"/>
                    <a:gd name="connsiteX184" fmla="*/ 70773 w 680716"/>
                    <a:gd name="connsiteY184" fmla="*/ 441903 h 544596"/>
                    <a:gd name="connsiteX185" fmla="*/ 77207 w 680716"/>
                    <a:gd name="connsiteY185" fmla="*/ 433163 h 544596"/>
                    <a:gd name="connsiteX186" fmla="*/ 66912 w 680716"/>
                    <a:gd name="connsiteY186" fmla="*/ 444101 h 544596"/>
                    <a:gd name="connsiteX187" fmla="*/ 70773 w 680716"/>
                    <a:gd name="connsiteY187" fmla="*/ 441903 h 544596"/>
                    <a:gd name="connsiteX188" fmla="*/ 66912 w 680716"/>
                    <a:gd name="connsiteY188" fmla="*/ 444101 h 544596"/>
                    <a:gd name="connsiteX189" fmla="*/ 70773 w 680716"/>
                    <a:gd name="connsiteY189" fmla="*/ 441903 h 544596"/>
                    <a:gd name="connsiteX190" fmla="*/ 77207 w 680716"/>
                    <a:gd name="connsiteY190" fmla="*/ 433163 h 544596"/>
                    <a:gd name="connsiteX191" fmla="*/ 78494 w 680716"/>
                    <a:gd name="connsiteY191" fmla="*/ 430965 h 544596"/>
                    <a:gd name="connsiteX192" fmla="*/ 79781 w 680716"/>
                    <a:gd name="connsiteY192" fmla="*/ 428766 h 544596"/>
                    <a:gd name="connsiteX193" fmla="*/ 77207 w 680716"/>
                    <a:gd name="connsiteY193" fmla="*/ 433163 h 544596"/>
                    <a:gd name="connsiteX194" fmla="*/ 78494 w 680716"/>
                    <a:gd name="connsiteY194" fmla="*/ 428766 h 544596"/>
                    <a:gd name="connsiteX195" fmla="*/ 60478 w 680716"/>
                    <a:gd name="connsiteY195" fmla="*/ 452841 h 544596"/>
                    <a:gd name="connsiteX196" fmla="*/ 61765 w 680716"/>
                    <a:gd name="connsiteY196" fmla="*/ 452841 h 544596"/>
                    <a:gd name="connsiteX197" fmla="*/ 61765 w 680716"/>
                    <a:gd name="connsiteY197" fmla="*/ 450643 h 544596"/>
                    <a:gd name="connsiteX198" fmla="*/ 60478 w 680716"/>
                    <a:gd name="connsiteY198" fmla="*/ 452841 h 544596"/>
                    <a:gd name="connsiteX199" fmla="*/ 61765 w 680716"/>
                    <a:gd name="connsiteY199" fmla="*/ 450643 h 544596"/>
                    <a:gd name="connsiteX200" fmla="*/ 61765 w 680716"/>
                    <a:gd name="connsiteY200" fmla="*/ 450643 h 544596"/>
                    <a:gd name="connsiteX201" fmla="*/ 61765 w 680716"/>
                    <a:gd name="connsiteY201" fmla="*/ 446300 h 544596"/>
                    <a:gd name="connsiteX202" fmla="*/ 57904 w 680716"/>
                    <a:gd name="connsiteY202" fmla="*/ 457238 h 544596"/>
                    <a:gd name="connsiteX203" fmla="*/ 60478 w 680716"/>
                    <a:gd name="connsiteY203" fmla="*/ 455040 h 544596"/>
                    <a:gd name="connsiteX204" fmla="*/ 60478 w 680716"/>
                    <a:gd name="connsiteY204" fmla="*/ 452841 h 544596"/>
                    <a:gd name="connsiteX205" fmla="*/ 39888 w 680716"/>
                    <a:gd name="connsiteY205" fmla="*/ 492199 h 544596"/>
                    <a:gd name="connsiteX206" fmla="*/ 41175 w 680716"/>
                    <a:gd name="connsiteY206" fmla="*/ 490000 h 544596"/>
                    <a:gd name="connsiteX207" fmla="*/ 61765 w 680716"/>
                    <a:gd name="connsiteY207" fmla="*/ 450643 h 544596"/>
                    <a:gd name="connsiteX208" fmla="*/ 66912 w 680716"/>
                    <a:gd name="connsiteY208" fmla="*/ 444101 h 544596"/>
                    <a:gd name="connsiteX209" fmla="*/ 47609 w 680716"/>
                    <a:gd name="connsiteY209" fmla="*/ 474719 h 544596"/>
                    <a:gd name="connsiteX210" fmla="*/ 55330 w 680716"/>
                    <a:gd name="connsiteY210" fmla="*/ 463780 h 544596"/>
                    <a:gd name="connsiteX211" fmla="*/ 39888 w 680716"/>
                    <a:gd name="connsiteY211" fmla="*/ 496595 h 544596"/>
                    <a:gd name="connsiteX212" fmla="*/ 39888 w 680716"/>
                    <a:gd name="connsiteY212" fmla="*/ 492199 h 544596"/>
                    <a:gd name="connsiteX213" fmla="*/ 55330 w 680716"/>
                    <a:gd name="connsiteY213" fmla="*/ 463780 h 544596"/>
                    <a:gd name="connsiteX214" fmla="*/ 57904 w 680716"/>
                    <a:gd name="connsiteY214" fmla="*/ 457238 h 544596"/>
                    <a:gd name="connsiteX215" fmla="*/ 79781 w 680716"/>
                    <a:gd name="connsiteY215" fmla="*/ 428766 h 544596"/>
                    <a:gd name="connsiteX216" fmla="*/ 84929 w 680716"/>
                    <a:gd name="connsiteY216" fmla="*/ 415683 h 544596"/>
                    <a:gd name="connsiteX217" fmla="*/ 41175 w 680716"/>
                    <a:gd name="connsiteY217" fmla="*/ 490000 h 544596"/>
                    <a:gd name="connsiteX218" fmla="*/ 47609 w 680716"/>
                    <a:gd name="connsiteY218" fmla="*/ 474719 h 544596"/>
                    <a:gd name="connsiteX219" fmla="*/ 79781 w 680716"/>
                    <a:gd name="connsiteY219" fmla="*/ 428766 h 544596"/>
                    <a:gd name="connsiteX220" fmla="*/ 81068 w 680716"/>
                    <a:gd name="connsiteY220" fmla="*/ 426568 h 544596"/>
                    <a:gd name="connsiteX221" fmla="*/ 39888 w 680716"/>
                    <a:gd name="connsiteY221" fmla="*/ 492199 h 544596"/>
                    <a:gd name="connsiteX222" fmla="*/ 41175 w 680716"/>
                    <a:gd name="connsiteY222" fmla="*/ 490000 h 544596"/>
                    <a:gd name="connsiteX223" fmla="*/ 39888 w 680716"/>
                    <a:gd name="connsiteY223" fmla="*/ 496595 h 544596"/>
                    <a:gd name="connsiteX224" fmla="*/ 39888 w 680716"/>
                    <a:gd name="connsiteY224" fmla="*/ 492199 h 544596"/>
                    <a:gd name="connsiteX225" fmla="*/ 84929 w 680716"/>
                    <a:gd name="connsiteY225" fmla="*/ 415683 h 544596"/>
                    <a:gd name="connsiteX226" fmla="*/ 84929 w 680716"/>
                    <a:gd name="connsiteY226" fmla="*/ 411286 h 544596"/>
                    <a:gd name="connsiteX227" fmla="*/ 84929 w 680716"/>
                    <a:gd name="connsiteY227" fmla="*/ 409088 h 544596"/>
                    <a:gd name="connsiteX228" fmla="*/ 32167 w 680716"/>
                    <a:gd name="connsiteY228" fmla="*/ 511877 h 544596"/>
                    <a:gd name="connsiteX229" fmla="*/ 36027 w 680716"/>
                    <a:gd name="connsiteY229" fmla="*/ 505335 h 544596"/>
                    <a:gd name="connsiteX230" fmla="*/ 39888 w 680716"/>
                    <a:gd name="connsiteY230" fmla="*/ 496595 h 544596"/>
                    <a:gd name="connsiteX231" fmla="*/ 14150 w 680716"/>
                    <a:gd name="connsiteY231" fmla="*/ 535952 h 544596"/>
                    <a:gd name="connsiteX232" fmla="*/ 15437 w 680716"/>
                    <a:gd name="connsiteY232" fmla="*/ 533754 h 544596"/>
                    <a:gd name="connsiteX233" fmla="*/ 18011 w 680716"/>
                    <a:gd name="connsiteY233" fmla="*/ 531609 h 544596"/>
                    <a:gd name="connsiteX234" fmla="*/ 12863 w 680716"/>
                    <a:gd name="connsiteY234" fmla="*/ 542548 h 544596"/>
                    <a:gd name="connsiteX235" fmla="*/ 14150 w 680716"/>
                    <a:gd name="connsiteY235" fmla="*/ 544692 h 544596"/>
                    <a:gd name="connsiteX236" fmla="*/ 21871 w 680716"/>
                    <a:gd name="connsiteY236" fmla="*/ 527212 h 544596"/>
                    <a:gd name="connsiteX237" fmla="*/ 29593 w 680716"/>
                    <a:gd name="connsiteY237" fmla="*/ 518472 h 544596"/>
                    <a:gd name="connsiteX238" fmla="*/ 32167 w 680716"/>
                    <a:gd name="connsiteY238" fmla="*/ 511877 h 544596"/>
                    <a:gd name="connsiteX239" fmla="*/ 30880 w 680716"/>
                    <a:gd name="connsiteY239" fmla="*/ 514076 h 544596"/>
                    <a:gd name="connsiteX240" fmla="*/ 29593 w 680716"/>
                    <a:gd name="connsiteY240" fmla="*/ 518472 h 544596"/>
                    <a:gd name="connsiteX241" fmla="*/ 11577 w 680716"/>
                    <a:gd name="connsiteY241" fmla="*/ 540349 h 544596"/>
                    <a:gd name="connsiteX242" fmla="*/ 12863 w 680716"/>
                    <a:gd name="connsiteY242" fmla="*/ 542548 h 544596"/>
                    <a:gd name="connsiteX243" fmla="*/ 14150 w 680716"/>
                    <a:gd name="connsiteY243" fmla="*/ 531609 h 544596"/>
                    <a:gd name="connsiteX244" fmla="*/ 18011 w 680716"/>
                    <a:gd name="connsiteY244" fmla="*/ 531609 h 544596"/>
                    <a:gd name="connsiteX245" fmla="*/ 7716 w 680716"/>
                    <a:gd name="connsiteY245" fmla="*/ 533754 h 544596"/>
                    <a:gd name="connsiteX246" fmla="*/ 10290 w 680716"/>
                    <a:gd name="connsiteY246" fmla="*/ 531609 h 544596"/>
                    <a:gd name="connsiteX247" fmla="*/ 14150 w 680716"/>
                    <a:gd name="connsiteY247" fmla="*/ 531609 h 544596"/>
                    <a:gd name="connsiteX248" fmla="*/ 0 w 680716"/>
                    <a:gd name="connsiteY248" fmla="*/ 535952 h 544596"/>
                    <a:gd name="connsiteX249" fmla="*/ 7716 w 680716"/>
                    <a:gd name="connsiteY249" fmla="*/ 533754 h 544596"/>
                    <a:gd name="connsiteX250" fmla="*/ 18011 w 680716"/>
                    <a:gd name="connsiteY250" fmla="*/ 531609 h 544596"/>
                    <a:gd name="connsiteX251" fmla="*/ 21871 w 680716"/>
                    <a:gd name="connsiteY251" fmla="*/ 527212 h 544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</a:cxnLst>
                  <a:rect l="l" t="t" r="r" b="b"/>
                  <a:pathLst>
                    <a:path w="680716" h="544596">
                      <a:moveTo>
                        <a:pt x="680717" y="96"/>
                      </a:moveTo>
                      <a:lnTo>
                        <a:pt x="678143" y="2283"/>
                      </a:lnTo>
                      <a:moveTo>
                        <a:pt x="678143" y="2283"/>
                      </a:moveTo>
                      <a:lnTo>
                        <a:pt x="678143" y="4471"/>
                      </a:lnTo>
                      <a:moveTo>
                        <a:pt x="678143" y="4471"/>
                      </a:moveTo>
                      <a:lnTo>
                        <a:pt x="676856" y="4471"/>
                      </a:lnTo>
                      <a:moveTo>
                        <a:pt x="676856" y="4471"/>
                      </a:moveTo>
                      <a:lnTo>
                        <a:pt x="674283" y="6659"/>
                      </a:lnTo>
                      <a:lnTo>
                        <a:pt x="670422" y="8847"/>
                      </a:lnTo>
                      <a:moveTo>
                        <a:pt x="606083" y="24155"/>
                      </a:moveTo>
                      <a:cubicBezTo>
                        <a:pt x="603081" y="24155"/>
                        <a:pt x="600078" y="24155"/>
                        <a:pt x="597075" y="24155"/>
                      </a:cubicBezTo>
                      <a:moveTo>
                        <a:pt x="590641" y="26343"/>
                      </a:moveTo>
                      <a:lnTo>
                        <a:pt x="588067" y="28531"/>
                      </a:lnTo>
                      <a:lnTo>
                        <a:pt x="585493" y="30718"/>
                      </a:lnTo>
                      <a:moveTo>
                        <a:pt x="597075" y="24155"/>
                      </a:moveTo>
                      <a:lnTo>
                        <a:pt x="595788" y="24155"/>
                      </a:lnTo>
                      <a:moveTo>
                        <a:pt x="631815" y="32906"/>
                      </a:moveTo>
                      <a:lnTo>
                        <a:pt x="625386" y="30718"/>
                      </a:lnTo>
                      <a:lnTo>
                        <a:pt x="616378" y="28531"/>
                      </a:lnTo>
                      <a:moveTo>
                        <a:pt x="616378" y="28531"/>
                      </a:moveTo>
                      <a:lnTo>
                        <a:pt x="611231" y="26343"/>
                      </a:lnTo>
                      <a:lnTo>
                        <a:pt x="606083" y="24155"/>
                      </a:lnTo>
                      <a:moveTo>
                        <a:pt x="654979" y="28531"/>
                      </a:moveTo>
                      <a:cubicBezTo>
                        <a:pt x="652518" y="30101"/>
                        <a:pt x="648379" y="30032"/>
                        <a:pt x="647258" y="32906"/>
                      </a:cubicBezTo>
                      <a:moveTo>
                        <a:pt x="647258" y="32906"/>
                      </a:moveTo>
                      <a:lnTo>
                        <a:pt x="638250" y="32906"/>
                      </a:lnTo>
                      <a:moveTo>
                        <a:pt x="660127" y="17597"/>
                      </a:moveTo>
                      <a:lnTo>
                        <a:pt x="657553" y="24155"/>
                      </a:lnTo>
                      <a:lnTo>
                        <a:pt x="654979" y="28531"/>
                      </a:lnTo>
                      <a:moveTo>
                        <a:pt x="670422" y="8847"/>
                      </a:moveTo>
                      <a:lnTo>
                        <a:pt x="663987" y="13222"/>
                      </a:lnTo>
                      <a:lnTo>
                        <a:pt x="660127" y="17597"/>
                      </a:lnTo>
                      <a:moveTo>
                        <a:pt x="638250" y="32906"/>
                      </a:moveTo>
                      <a:lnTo>
                        <a:pt x="631815" y="32906"/>
                      </a:lnTo>
                      <a:moveTo>
                        <a:pt x="585493" y="30718"/>
                      </a:moveTo>
                      <a:lnTo>
                        <a:pt x="579059" y="35094"/>
                      </a:lnTo>
                      <a:moveTo>
                        <a:pt x="500564" y="76654"/>
                      </a:moveTo>
                      <a:cubicBezTo>
                        <a:pt x="504800" y="73866"/>
                        <a:pt x="510447" y="71142"/>
                        <a:pt x="516007" y="72279"/>
                      </a:cubicBezTo>
                      <a:moveTo>
                        <a:pt x="500564" y="76654"/>
                      </a:moveTo>
                      <a:cubicBezTo>
                        <a:pt x="493878" y="79282"/>
                        <a:pt x="488334" y="83989"/>
                        <a:pt x="483835" y="89781"/>
                      </a:cubicBezTo>
                      <a:moveTo>
                        <a:pt x="523728" y="70091"/>
                      </a:moveTo>
                      <a:lnTo>
                        <a:pt x="530163" y="63528"/>
                      </a:lnTo>
                      <a:lnTo>
                        <a:pt x="532736" y="63528"/>
                      </a:lnTo>
                      <a:moveTo>
                        <a:pt x="557182" y="50402"/>
                      </a:moveTo>
                      <a:cubicBezTo>
                        <a:pt x="561541" y="48070"/>
                        <a:pt x="564737" y="41201"/>
                        <a:pt x="570050" y="41657"/>
                      </a:cubicBezTo>
                      <a:moveTo>
                        <a:pt x="544313" y="59153"/>
                      </a:moveTo>
                      <a:lnTo>
                        <a:pt x="557053" y="50493"/>
                      </a:lnTo>
                      <a:lnTo>
                        <a:pt x="557182" y="50402"/>
                      </a:lnTo>
                      <a:moveTo>
                        <a:pt x="516007" y="72279"/>
                      </a:moveTo>
                      <a:lnTo>
                        <a:pt x="519867" y="72279"/>
                      </a:lnTo>
                      <a:lnTo>
                        <a:pt x="523728" y="70091"/>
                      </a:lnTo>
                      <a:moveTo>
                        <a:pt x="532736" y="63528"/>
                      </a:moveTo>
                      <a:lnTo>
                        <a:pt x="544313" y="59153"/>
                      </a:lnTo>
                      <a:moveTo>
                        <a:pt x="481261" y="94177"/>
                      </a:moveTo>
                      <a:lnTo>
                        <a:pt x="483835" y="89781"/>
                      </a:lnTo>
                      <a:moveTo>
                        <a:pt x="570050" y="41657"/>
                      </a:moveTo>
                      <a:lnTo>
                        <a:pt x="573911" y="39469"/>
                      </a:lnTo>
                      <a:lnTo>
                        <a:pt x="579059" y="35094"/>
                      </a:lnTo>
                      <a:moveTo>
                        <a:pt x="469679" y="102918"/>
                      </a:moveTo>
                      <a:lnTo>
                        <a:pt x="473540" y="100719"/>
                      </a:lnTo>
                      <a:moveTo>
                        <a:pt x="473540" y="100719"/>
                      </a:moveTo>
                      <a:lnTo>
                        <a:pt x="481261" y="94177"/>
                      </a:lnTo>
                      <a:moveTo>
                        <a:pt x="420783" y="137878"/>
                      </a:moveTo>
                      <a:cubicBezTo>
                        <a:pt x="412381" y="137234"/>
                        <a:pt x="404477" y="140666"/>
                        <a:pt x="396332" y="142274"/>
                      </a:cubicBezTo>
                      <a:moveTo>
                        <a:pt x="445228" y="124795"/>
                      </a:moveTo>
                      <a:lnTo>
                        <a:pt x="445228" y="122596"/>
                      </a:lnTo>
                      <a:lnTo>
                        <a:pt x="449089" y="122596"/>
                      </a:lnTo>
                      <a:moveTo>
                        <a:pt x="436226" y="131336"/>
                      </a:moveTo>
                      <a:cubicBezTo>
                        <a:pt x="433191" y="133910"/>
                        <a:pt x="429250" y="138360"/>
                        <a:pt x="424644" y="137878"/>
                      </a:cubicBezTo>
                      <a:moveTo>
                        <a:pt x="420783" y="137878"/>
                      </a:moveTo>
                      <a:lnTo>
                        <a:pt x="422070" y="137878"/>
                      </a:lnTo>
                      <a:lnTo>
                        <a:pt x="424644" y="137878"/>
                      </a:lnTo>
                      <a:moveTo>
                        <a:pt x="445228" y="124795"/>
                      </a:moveTo>
                      <a:lnTo>
                        <a:pt x="443947" y="124795"/>
                      </a:lnTo>
                      <a:lnTo>
                        <a:pt x="436226" y="131336"/>
                      </a:lnTo>
                      <a:moveTo>
                        <a:pt x="449089" y="122596"/>
                      </a:moveTo>
                      <a:lnTo>
                        <a:pt x="449089" y="120398"/>
                      </a:lnTo>
                      <a:lnTo>
                        <a:pt x="452950" y="118199"/>
                      </a:lnTo>
                      <a:moveTo>
                        <a:pt x="387324" y="144473"/>
                      </a:moveTo>
                      <a:lnTo>
                        <a:pt x="396332" y="142274"/>
                      </a:lnTo>
                      <a:moveTo>
                        <a:pt x="384750" y="144473"/>
                      </a:moveTo>
                      <a:lnTo>
                        <a:pt x="387324" y="144473"/>
                      </a:lnTo>
                      <a:moveTo>
                        <a:pt x="452950" y="118199"/>
                      </a:moveTo>
                      <a:lnTo>
                        <a:pt x="460671" y="113856"/>
                      </a:lnTo>
                      <a:lnTo>
                        <a:pt x="469679" y="102918"/>
                      </a:lnTo>
                      <a:moveTo>
                        <a:pt x="382177" y="144473"/>
                      </a:moveTo>
                      <a:lnTo>
                        <a:pt x="384750" y="144473"/>
                      </a:lnTo>
                      <a:moveTo>
                        <a:pt x="295961" y="179433"/>
                      </a:moveTo>
                      <a:cubicBezTo>
                        <a:pt x="300755" y="178361"/>
                        <a:pt x="304835" y="173803"/>
                        <a:pt x="310117" y="175090"/>
                      </a:cubicBezTo>
                      <a:moveTo>
                        <a:pt x="331994" y="166350"/>
                      </a:moveTo>
                      <a:cubicBezTo>
                        <a:pt x="323961" y="167315"/>
                        <a:pt x="317564" y="172462"/>
                        <a:pt x="310117" y="175090"/>
                      </a:cubicBezTo>
                      <a:moveTo>
                        <a:pt x="378316" y="146671"/>
                      </a:moveTo>
                      <a:lnTo>
                        <a:pt x="375742" y="146671"/>
                      </a:lnTo>
                      <a:moveTo>
                        <a:pt x="375742" y="146671"/>
                      </a:moveTo>
                      <a:lnTo>
                        <a:pt x="371882" y="148816"/>
                      </a:lnTo>
                      <a:moveTo>
                        <a:pt x="343576" y="155411"/>
                      </a:moveTo>
                      <a:cubicBezTo>
                        <a:pt x="339608" y="158950"/>
                        <a:pt x="335071" y="161899"/>
                        <a:pt x="331994" y="166350"/>
                      </a:cubicBezTo>
                      <a:moveTo>
                        <a:pt x="371882" y="148816"/>
                      </a:moveTo>
                      <a:lnTo>
                        <a:pt x="356632" y="151014"/>
                      </a:lnTo>
                      <a:lnTo>
                        <a:pt x="356445" y="151014"/>
                      </a:lnTo>
                      <a:moveTo>
                        <a:pt x="356445" y="151014"/>
                      </a:moveTo>
                      <a:lnTo>
                        <a:pt x="347436" y="153159"/>
                      </a:lnTo>
                      <a:lnTo>
                        <a:pt x="343576" y="155358"/>
                      </a:lnTo>
                      <a:moveTo>
                        <a:pt x="295961" y="179433"/>
                      </a:moveTo>
                      <a:lnTo>
                        <a:pt x="284379" y="179433"/>
                      </a:lnTo>
                      <a:moveTo>
                        <a:pt x="382177" y="144419"/>
                      </a:moveTo>
                      <a:lnTo>
                        <a:pt x="378316" y="146618"/>
                      </a:lnTo>
                      <a:moveTo>
                        <a:pt x="239344" y="190372"/>
                      </a:moveTo>
                      <a:lnTo>
                        <a:pt x="235483" y="192570"/>
                      </a:lnTo>
                      <a:lnTo>
                        <a:pt x="230335" y="196913"/>
                      </a:lnTo>
                      <a:moveTo>
                        <a:pt x="239344" y="190372"/>
                      </a:moveTo>
                      <a:cubicBezTo>
                        <a:pt x="243060" y="186082"/>
                        <a:pt x="249505" y="185331"/>
                        <a:pt x="254786" y="185975"/>
                      </a:cubicBezTo>
                      <a:moveTo>
                        <a:pt x="238057" y="183830"/>
                      </a:moveTo>
                      <a:lnTo>
                        <a:pt x="239344" y="188173"/>
                      </a:lnTo>
                      <a:lnTo>
                        <a:pt x="239344" y="190372"/>
                      </a:lnTo>
                      <a:moveTo>
                        <a:pt x="265081" y="181632"/>
                      </a:moveTo>
                      <a:lnTo>
                        <a:pt x="275371" y="179433"/>
                      </a:lnTo>
                      <a:moveTo>
                        <a:pt x="275371" y="179433"/>
                      </a:moveTo>
                      <a:lnTo>
                        <a:pt x="283092" y="179433"/>
                      </a:lnTo>
                      <a:moveTo>
                        <a:pt x="254786" y="185975"/>
                      </a:moveTo>
                      <a:lnTo>
                        <a:pt x="259934" y="183830"/>
                      </a:lnTo>
                      <a:lnTo>
                        <a:pt x="265081" y="181632"/>
                      </a:lnTo>
                      <a:moveTo>
                        <a:pt x="221327" y="203509"/>
                      </a:moveTo>
                      <a:lnTo>
                        <a:pt x="230335" y="196913"/>
                      </a:lnTo>
                      <a:moveTo>
                        <a:pt x="283092" y="179433"/>
                      </a:moveTo>
                      <a:lnTo>
                        <a:pt x="284379" y="179433"/>
                      </a:lnTo>
                      <a:moveTo>
                        <a:pt x="196877" y="223187"/>
                      </a:moveTo>
                      <a:lnTo>
                        <a:pt x="208614" y="213214"/>
                      </a:lnTo>
                      <a:lnTo>
                        <a:pt x="209745" y="212248"/>
                      </a:lnTo>
                      <a:moveTo>
                        <a:pt x="186582" y="229729"/>
                      </a:moveTo>
                      <a:lnTo>
                        <a:pt x="191729" y="227531"/>
                      </a:lnTo>
                      <a:lnTo>
                        <a:pt x="196877" y="223187"/>
                      </a:lnTo>
                      <a:moveTo>
                        <a:pt x="209745" y="212248"/>
                      </a:moveTo>
                      <a:lnTo>
                        <a:pt x="221327" y="203509"/>
                      </a:lnTo>
                      <a:moveTo>
                        <a:pt x="186582" y="229729"/>
                      </a:moveTo>
                      <a:lnTo>
                        <a:pt x="180147" y="231927"/>
                      </a:lnTo>
                      <a:lnTo>
                        <a:pt x="176292" y="234126"/>
                      </a:lnTo>
                      <a:moveTo>
                        <a:pt x="176292" y="234126"/>
                      </a:moveTo>
                      <a:lnTo>
                        <a:pt x="172431" y="236324"/>
                      </a:lnTo>
                      <a:lnTo>
                        <a:pt x="167284" y="240667"/>
                      </a:lnTo>
                      <a:moveTo>
                        <a:pt x="151841" y="256003"/>
                      </a:moveTo>
                      <a:lnTo>
                        <a:pt x="153128" y="256003"/>
                      </a:lnTo>
                      <a:moveTo>
                        <a:pt x="158276" y="249407"/>
                      </a:moveTo>
                      <a:lnTo>
                        <a:pt x="153128" y="256003"/>
                      </a:lnTo>
                      <a:moveTo>
                        <a:pt x="167284" y="240667"/>
                      </a:moveTo>
                      <a:cubicBezTo>
                        <a:pt x="164967" y="244313"/>
                        <a:pt x="161391" y="246619"/>
                        <a:pt x="158276" y="249407"/>
                      </a:cubicBezTo>
                      <a:moveTo>
                        <a:pt x="150554" y="258147"/>
                      </a:moveTo>
                      <a:cubicBezTo>
                        <a:pt x="143010" y="264796"/>
                        <a:pt x="138785" y="273644"/>
                        <a:pt x="133825" y="282223"/>
                      </a:cubicBezTo>
                      <a:moveTo>
                        <a:pt x="153128" y="256003"/>
                      </a:moveTo>
                      <a:lnTo>
                        <a:pt x="150554" y="258147"/>
                      </a:lnTo>
                      <a:moveTo>
                        <a:pt x="140259" y="258147"/>
                      </a:moveTo>
                      <a:cubicBezTo>
                        <a:pt x="143584" y="254823"/>
                        <a:pt x="147911" y="256378"/>
                        <a:pt x="151841" y="256003"/>
                      </a:cubicBezTo>
                      <a:moveTo>
                        <a:pt x="133825" y="282223"/>
                      </a:moveTo>
                      <a:lnTo>
                        <a:pt x="127390" y="295359"/>
                      </a:lnTo>
                      <a:lnTo>
                        <a:pt x="122243" y="306298"/>
                      </a:lnTo>
                      <a:moveTo>
                        <a:pt x="113235" y="343457"/>
                      </a:moveTo>
                      <a:lnTo>
                        <a:pt x="111948" y="347854"/>
                      </a:lnTo>
                      <a:moveTo>
                        <a:pt x="122243" y="306298"/>
                      </a:moveTo>
                      <a:cubicBezTo>
                        <a:pt x="118243" y="318470"/>
                        <a:pt x="115283" y="330802"/>
                        <a:pt x="113235" y="343457"/>
                      </a:cubicBezTo>
                      <a:moveTo>
                        <a:pt x="110661" y="352250"/>
                      </a:moveTo>
                      <a:lnTo>
                        <a:pt x="106800" y="356594"/>
                      </a:lnTo>
                      <a:lnTo>
                        <a:pt x="102940" y="360990"/>
                      </a:lnTo>
                      <a:moveTo>
                        <a:pt x="102940" y="360990"/>
                      </a:moveTo>
                      <a:cubicBezTo>
                        <a:pt x="98403" y="366085"/>
                        <a:pt x="100184" y="374932"/>
                        <a:pt x="93932" y="378470"/>
                      </a:cubicBezTo>
                      <a:moveTo>
                        <a:pt x="111948" y="347854"/>
                      </a:moveTo>
                      <a:lnTo>
                        <a:pt x="110661" y="352250"/>
                      </a:lnTo>
                      <a:moveTo>
                        <a:pt x="93932" y="378470"/>
                      </a:moveTo>
                      <a:lnTo>
                        <a:pt x="88790" y="387210"/>
                      </a:lnTo>
                      <a:moveTo>
                        <a:pt x="84929" y="400348"/>
                      </a:moveTo>
                      <a:lnTo>
                        <a:pt x="84929" y="404744"/>
                      </a:lnTo>
                      <a:moveTo>
                        <a:pt x="84929" y="409088"/>
                      </a:moveTo>
                      <a:lnTo>
                        <a:pt x="84929" y="404744"/>
                      </a:lnTo>
                      <a:moveTo>
                        <a:pt x="84929" y="402546"/>
                      </a:moveTo>
                      <a:lnTo>
                        <a:pt x="84929" y="400348"/>
                      </a:lnTo>
                      <a:moveTo>
                        <a:pt x="84929" y="404744"/>
                      </a:moveTo>
                      <a:lnTo>
                        <a:pt x="84929" y="402546"/>
                      </a:lnTo>
                      <a:moveTo>
                        <a:pt x="84929" y="400348"/>
                      </a:moveTo>
                      <a:cubicBezTo>
                        <a:pt x="84178" y="395253"/>
                        <a:pt x="85486" y="391232"/>
                        <a:pt x="88790" y="387210"/>
                      </a:cubicBezTo>
                      <a:moveTo>
                        <a:pt x="41175" y="492199"/>
                      </a:moveTo>
                      <a:lnTo>
                        <a:pt x="39888" y="496595"/>
                      </a:lnTo>
                      <a:moveTo>
                        <a:pt x="41175" y="492199"/>
                      </a:moveTo>
                      <a:lnTo>
                        <a:pt x="41175" y="490000"/>
                      </a:lnTo>
                      <a:moveTo>
                        <a:pt x="68199" y="444101"/>
                      </a:moveTo>
                      <a:lnTo>
                        <a:pt x="70773" y="441903"/>
                      </a:lnTo>
                      <a:moveTo>
                        <a:pt x="70773" y="441903"/>
                      </a:moveTo>
                      <a:cubicBezTo>
                        <a:pt x="71701" y="437774"/>
                        <a:pt x="78773" y="438579"/>
                        <a:pt x="77207" y="433163"/>
                      </a:cubicBezTo>
                      <a:moveTo>
                        <a:pt x="66912" y="444101"/>
                      </a:moveTo>
                      <a:lnTo>
                        <a:pt x="70773" y="441903"/>
                      </a:lnTo>
                      <a:moveTo>
                        <a:pt x="66912" y="444101"/>
                      </a:moveTo>
                      <a:lnTo>
                        <a:pt x="70773" y="441903"/>
                      </a:lnTo>
                      <a:moveTo>
                        <a:pt x="77207" y="433163"/>
                      </a:moveTo>
                      <a:lnTo>
                        <a:pt x="78494" y="430965"/>
                      </a:lnTo>
                      <a:lnTo>
                        <a:pt x="79781" y="428766"/>
                      </a:lnTo>
                      <a:moveTo>
                        <a:pt x="77207" y="433163"/>
                      </a:moveTo>
                      <a:lnTo>
                        <a:pt x="78494" y="428766"/>
                      </a:lnTo>
                      <a:moveTo>
                        <a:pt x="60478" y="452841"/>
                      </a:moveTo>
                      <a:lnTo>
                        <a:pt x="61765" y="452841"/>
                      </a:lnTo>
                      <a:lnTo>
                        <a:pt x="61765" y="450643"/>
                      </a:lnTo>
                      <a:moveTo>
                        <a:pt x="60478" y="452841"/>
                      </a:moveTo>
                      <a:lnTo>
                        <a:pt x="61765" y="450643"/>
                      </a:lnTo>
                      <a:moveTo>
                        <a:pt x="61765" y="450643"/>
                      </a:moveTo>
                      <a:lnTo>
                        <a:pt x="61765" y="446300"/>
                      </a:lnTo>
                      <a:moveTo>
                        <a:pt x="57904" y="457238"/>
                      </a:moveTo>
                      <a:lnTo>
                        <a:pt x="60478" y="455040"/>
                      </a:lnTo>
                      <a:lnTo>
                        <a:pt x="60478" y="452841"/>
                      </a:lnTo>
                      <a:moveTo>
                        <a:pt x="39888" y="492199"/>
                      </a:moveTo>
                      <a:lnTo>
                        <a:pt x="41175" y="490000"/>
                      </a:lnTo>
                      <a:moveTo>
                        <a:pt x="61765" y="450643"/>
                      </a:moveTo>
                      <a:cubicBezTo>
                        <a:pt x="65100" y="448659"/>
                        <a:pt x="60135" y="443511"/>
                        <a:pt x="66912" y="444101"/>
                      </a:cubicBezTo>
                      <a:moveTo>
                        <a:pt x="47609" y="474719"/>
                      </a:moveTo>
                      <a:lnTo>
                        <a:pt x="55330" y="463780"/>
                      </a:lnTo>
                      <a:moveTo>
                        <a:pt x="39888" y="496595"/>
                      </a:moveTo>
                      <a:lnTo>
                        <a:pt x="39888" y="492199"/>
                      </a:lnTo>
                      <a:moveTo>
                        <a:pt x="55330" y="463780"/>
                      </a:moveTo>
                      <a:lnTo>
                        <a:pt x="57904" y="457238"/>
                      </a:lnTo>
                      <a:moveTo>
                        <a:pt x="79781" y="428766"/>
                      </a:moveTo>
                      <a:cubicBezTo>
                        <a:pt x="81213" y="424369"/>
                        <a:pt x="86714" y="420938"/>
                        <a:pt x="84929" y="415683"/>
                      </a:cubicBezTo>
                      <a:moveTo>
                        <a:pt x="41175" y="490000"/>
                      </a:moveTo>
                      <a:cubicBezTo>
                        <a:pt x="38612" y="483619"/>
                        <a:pt x="47877" y="480456"/>
                        <a:pt x="47609" y="474719"/>
                      </a:cubicBezTo>
                      <a:moveTo>
                        <a:pt x="79781" y="428766"/>
                      </a:moveTo>
                      <a:lnTo>
                        <a:pt x="81068" y="426568"/>
                      </a:lnTo>
                      <a:moveTo>
                        <a:pt x="39888" y="492199"/>
                      </a:moveTo>
                      <a:lnTo>
                        <a:pt x="41175" y="490000"/>
                      </a:lnTo>
                      <a:moveTo>
                        <a:pt x="39888" y="496595"/>
                      </a:moveTo>
                      <a:lnTo>
                        <a:pt x="39888" y="492199"/>
                      </a:lnTo>
                      <a:moveTo>
                        <a:pt x="84929" y="415683"/>
                      </a:moveTo>
                      <a:lnTo>
                        <a:pt x="84929" y="411286"/>
                      </a:lnTo>
                      <a:lnTo>
                        <a:pt x="84929" y="409088"/>
                      </a:lnTo>
                      <a:moveTo>
                        <a:pt x="32167" y="511877"/>
                      </a:moveTo>
                      <a:lnTo>
                        <a:pt x="36027" y="505335"/>
                      </a:lnTo>
                      <a:lnTo>
                        <a:pt x="39888" y="496595"/>
                      </a:lnTo>
                      <a:moveTo>
                        <a:pt x="14150" y="535952"/>
                      </a:moveTo>
                      <a:lnTo>
                        <a:pt x="15437" y="533754"/>
                      </a:lnTo>
                      <a:lnTo>
                        <a:pt x="18011" y="531609"/>
                      </a:lnTo>
                      <a:moveTo>
                        <a:pt x="12863" y="542548"/>
                      </a:moveTo>
                      <a:lnTo>
                        <a:pt x="14150" y="544692"/>
                      </a:lnTo>
                      <a:moveTo>
                        <a:pt x="21871" y="527212"/>
                      </a:moveTo>
                      <a:cubicBezTo>
                        <a:pt x="26027" y="526086"/>
                        <a:pt x="25764" y="518687"/>
                        <a:pt x="29593" y="518472"/>
                      </a:cubicBezTo>
                      <a:moveTo>
                        <a:pt x="32167" y="511877"/>
                      </a:moveTo>
                      <a:lnTo>
                        <a:pt x="30880" y="514076"/>
                      </a:lnTo>
                      <a:lnTo>
                        <a:pt x="29593" y="518472"/>
                      </a:lnTo>
                      <a:moveTo>
                        <a:pt x="11577" y="540349"/>
                      </a:moveTo>
                      <a:lnTo>
                        <a:pt x="12863" y="542548"/>
                      </a:lnTo>
                      <a:moveTo>
                        <a:pt x="14150" y="531609"/>
                      </a:moveTo>
                      <a:lnTo>
                        <a:pt x="18011" y="531609"/>
                      </a:lnTo>
                      <a:moveTo>
                        <a:pt x="7716" y="533754"/>
                      </a:moveTo>
                      <a:lnTo>
                        <a:pt x="10290" y="531609"/>
                      </a:lnTo>
                      <a:lnTo>
                        <a:pt x="14150" y="531609"/>
                      </a:lnTo>
                      <a:moveTo>
                        <a:pt x="0" y="535952"/>
                      </a:moveTo>
                      <a:cubicBezTo>
                        <a:pt x="2686" y="535685"/>
                        <a:pt x="5780" y="536918"/>
                        <a:pt x="7716" y="533754"/>
                      </a:cubicBezTo>
                      <a:moveTo>
                        <a:pt x="18011" y="531609"/>
                      </a:moveTo>
                      <a:lnTo>
                        <a:pt x="21871" y="527212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714C3E68-47AC-E77F-48AB-B1CB344661F1}"/>
                    </a:ext>
                  </a:extLst>
                </p:cNvPr>
                <p:cNvSpPr/>
                <p:nvPr/>
              </p:nvSpPr>
              <p:spPr>
                <a:xfrm>
                  <a:off x="5510083" y="4489544"/>
                  <a:ext cx="1061612" cy="2161035"/>
                </a:xfrm>
                <a:custGeom>
                  <a:avLst/>
                  <a:gdLst>
                    <a:gd name="connsiteX0" fmla="*/ 615097 w 1061612"/>
                    <a:gd name="connsiteY0" fmla="*/ 1183424 h 2161035"/>
                    <a:gd name="connsiteX1" fmla="*/ 612523 w 1061612"/>
                    <a:gd name="connsiteY1" fmla="*/ 1183424 h 2161035"/>
                    <a:gd name="connsiteX2" fmla="*/ 636968 w 1061612"/>
                    <a:gd name="connsiteY2" fmla="*/ 1165928 h 2161035"/>
                    <a:gd name="connsiteX3" fmla="*/ 615097 w 1061612"/>
                    <a:gd name="connsiteY3" fmla="*/ 1183424 h 2161035"/>
                    <a:gd name="connsiteX4" fmla="*/ 612523 w 1061612"/>
                    <a:gd name="connsiteY4" fmla="*/ 1183424 h 2161035"/>
                    <a:gd name="connsiteX5" fmla="*/ 600941 w 1061612"/>
                    <a:gd name="connsiteY5" fmla="*/ 1192175 h 2161035"/>
                    <a:gd name="connsiteX6" fmla="*/ 600941 w 1061612"/>
                    <a:gd name="connsiteY6" fmla="*/ 1192175 h 2161035"/>
                    <a:gd name="connsiteX7" fmla="*/ 593220 w 1061612"/>
                    <a:gd name="connsiteY7" fmla="*/ 1196551 h 2161035"/>
                    <a:gd name="connsiteX8" fmla="*/ 36033 w 1061612"/>
                    <a:gd name="connsiteY8" fmla="*/ 2106492 h 2161035"/>
                    <a:gd name="connsiteX9" fmla="*/ 36033 w 1061612"/>
                    <a:gd name="connsiteY9" fmla="*/ 2099897 h 2161035"/>
                    <a:gd name="connsiteX10" fmla="*/ 37319 w 1061612"/>
                    <a:gd name="connsiteY10" fmla="*/ 2097699 h 2161035"/>
                    <a:gd name="connsiteX11" fmla="*/ 36033 w 1061612"/>
                    <a:gd name="connsiteY11" fmla="*/ 2123973 h 2161035"/>
                    <a:gd name="connsiteX12" fmla="*/ 36033 w 1061612"/>
                    <a:gd name="connsiteY12" fmla="*/ 2106492 h 2161035"/>
                    <a:gd name="connsiteX13" fmla="*/ 36033 w 1061612"/>
                    <a:gd name="connsiteY13" fmla="*/ 2123973 h 2161035"/>
                    <a:gd name="connsiteX14" fmla="*/ 33459 w 1061612"/>
                    <a:gd name="connsiteY14" fmla="*/ 2130515 h 2161035"/>
                    <a:gd name="connsiteX15" fmla="*/ 37319 w 1061612"/>
                    <a:gd name="connsiteY15" fmla="*/ 2093356 h 2161035"/>
                    <a:gd name="connsiteX16" fmla="*/ 39893 w 1061612"/>
                    <a:gd name="connsiteY16" fmla="*/ 2086761 h 2161035"/>
                    <a:gd name="connsiteX17" fmla="*/ 41180 w 1061612"/>
                    <a:gd name="connsiteY17" fmla="*/ 2080219 h 2161035"/>
                    <a:gd name="connsiteX18" fmla="*/ 37319 w 1061612"/>
                    <a:gd name="connsiteY18" fmla="*/ 2097699 h 2161035"/>
                    <a:gd name="connsiteX19" fmla="*/ 37319 w 1061612"/>
                    <a:gd name="connsiteY19" fmla="*/ 2093356 h 2161035"/>
                    <a:gd name="connsiteX20" fmla="*/ 41180 w 1061612"/>
                    <a:gd name="connsiteY20" fmla="*/ 2080219 h 2161035"/>
                    <a:gd name="connsiteX21" fmla="*/ 47615 w 1061612"/>
                    <a:gd name="connsiteY21" fmla="*/ 2036465 h 2161035"/>
                    <a:gd name="connsiteX22" fmla="*/ 30885 w 1061612"/>
                    <a:gd name="connsiteY22" fmla="*/ 2139255 h 2161035"/>
                    <a:gd name="connsiteX23" fmla="*/ 33459 w 1061612"/>
                    <a:gd name="connsiteY23" fmla="*/ 2130515 h 2161035"/>
                    <a:gd name="connsiteX24" fmla="*/ 47615 w 1061612"/>
                    <a:gd name="connsiteY24" fmla="*/ 2036465 h 2161035"/>
                    <a:gd name="connsiteX25" fmla="*/ 47615 w 1061612"/>
                    <a:gd name="connsiteY25" fmla="*/ 2034266 h 2161035"/>
                    <a:gd name="connsiteX26" fmla="*/ 2574 w 1061612"/>
                    <a:gd name="connsiteY26" fmla="*/ 2158987 h 2161035"/>
                    <a:gd name="connsiteX27" fmla="*/ 1287 w 1061612"/>
                    <a:gd name="connsiteY27" fmla="*/ 2161132 h 2161035"/>
                    <a:gd name="connsiteX28" fmla="*/ 0 w 1061612"/>
                    <a:gd name="connsiteY28" fmla="*/ 2161132 h 2161035"/>
                    <a:gd name="connsiteX29" fmla="*/ 15443 w 1061612"/>
                    <a:gd name="connsiteY29" fmla="*/ 2156788 h 2161035"/>
                    <a:gd name="connsiteX30" fmla="*/ 10295 w 1061612"/>
                    <a:gd name="connsiteY30" fmla="*/ 2154590 h 2161035"/>
                    <a:gd name="connsiteX31" fmla="*/ 25738 w 1061612"/>
                    <a:gd name="connsiteY31" fmla="*/ 2148048 h 2161035"/>
                    <a:gd name="connsiteX32" fmla="*/ 15443 w 1061612"/>
                    <a:gd name="connsiteY32" fmla="*/ 2156788 h 2161035"/>
                    <a:gd name="connsiteX33" fmla="*/ 29598 w 1061612"/>
                    <a:gd name="connsiteY33" fmla="*/ 2141453 h 2161035"/>
                    <a:gd name="connsiteX34" fmla="*/ 25738 w 1061612"/>
                    <a:gd name="connsiteY34" fmla="*/ 2148048 h 2161035"/>
                    <a:gd name="connsiteX35" fmla="*/ 10295 w 1061612"/>
                    <a:gd name="connsiteY35" fmla="*/ 2154590 h 2161035"/>
                    <a:gd name="connsiteX36" fmla="*/ 2574 w 1061612"/>
                    <a:gd name="connsiteY36" fmla="*/ 2158987 h 2161035"/>
                    <a:gd name="connsiteX37" fmla="*/ 30885 w 1061612"/>
                    <a:gd name="connsiteY37" fmla="*/ 2139255 h 2161035"/>
                    <a:gd name="connsiteX38" fmla="*/ 29598 w 1061612"/>
                    <a:gd name="connsiteY38" fmla="*/ 2141453 h 2161035"/>
                    <a:gd name="connsiteX39" fmla="*/ 743774 w 1061612"/>
                    <a:gd name="connsiteY39" fmla="*/ 1030313 h 2161035"/>
                    <a:gd name="connsiteX40" fmla="*/ 739913 w 1061612"/>
                    <a:gd name="connsiteY40" fmla="*/ 1034688 h 2161035"/>
                    <a:gd name="connsiteX41" fmla="*/ 759217 w 1061612"/>
                    <a:gd name="connsiteY41" fmla="*/ 997502 h 2161035"/>
                    <a:gd name="connsiteX42" fmla="*/ 754305 w 1061612"/>
                    <a:gd name="connsiteY42" fmla="*/ 1012109 h 2161035"/>
                    <a:gd name="connsiteX43" fmla="*/ 754069 w 1061612"/>
                    <a:gd name="connsiteY43" fmla="*/ 1012816 h 2161035"/>
                    <a:gd name="connsiteX44" fmla="*/ 763077 w 1061612"/>
                    <a:gd name="connsiteY44" fmla="*/ 988757 h 2161035"/>
                    <a:gd name="connsiteX45" fmla="*/ 759217 w 1061612"/>
                    <a:gd name="connsiteY45" fmla="*/ 997502 h 2161035"/>
                    <a:gd name="connsiteX46" fmla="*/ 745061 w 1061612"/>
                    <a:gd name="connsiteY46" fmla="*/ 1028125 h 2161035"/>
                    <a:gd name="connsiteX47" fmla="*/ 743774 w 1061612"/>
                    <a:gd name="connsiteY47" fmla="*/ 1030313 h 2161035"/>
                    <a:gd name="connsiteX48" fmla="*/ 754069 w 1061612"/>
                    <a:gd name="connsiteY48" fmla="*/ 1012816 h 2161035"/>
                    <a:gd name="connsiteX49" fmla="*/ 745061 w 1061612"/>
                    <a:gd name="connsiteY49" fmla="*/ 1028125 h 2161035"/>
                    <a:gd name="connsiteX50" fmla="*/ 739913 w 1061612"/>
                    <a:gd name="connsiteY50" fmla="*/ 1034688 h 2161035"/>
                    <a:gd name="connsiteX51" fmla="*/ 734766 w 1061612"/>
                    <a:gd name="connsiteY51" fmla="*/ 1036876 h 2161035"/>
                    <a:gd name="connsiteX52" fmla="*/ 734766 w 1061612"/>
                    <a:gd name="connsiteY52" fmla="*/ 1036876 h 2161035"/>
                    <a:gd name="connsiteX53" fmla="*/ 733479 w 1061612"/>
                    <a:gd name="connsiteY53" fmla="*/ 1039064 h 2161035"/>
                    <a:gd name="connsiteX54" fmla="*/ 763077 w 1061612"/>
                    <a:gd name="connsiteY54" fmla="*/ 986569 h 2161035"/>
                    <a:gd name="connsiteX55" fmla="*/ 763077 w 1061612"/>
                    <a:gd name="connsiteY55" fmla="*/ 988757 h 2161035"/>
                    <a:gd name="connsiteX56" fmla="*/ 733479 w 1061612"/>
                    <a:gd name="connsiteY56" fmla="*/ 1039064 h 2161035"/>
                    <a:gd name="connsiteX57" fmla="*/ 732192 w 1061612"/>
                    <a:gd name="connsiteY57" fmla="*/ 1039064 h 2161035"/>
                    <a:gd name="connsiteX58" fmla="*/ 732192 w 1061612"/>
                    <a:gd name="connsiteY58" fmla="*/ 1039064 h 2161035"/>
                    <a:gd name="connsiteX59" fmla="*/ 721897 w 1061612"/>
                    <a:gd name="connsiteY59" fmla="*/ 1058747 h 2161035"/>
                    <a:gd name="connsiteX60" fmla="*/ 721897 w 1061612"/>
                    <a:gd name="connsiteY60" fmla="*/ 1058747 h 2161035"/>
                    <a:gd name="connsiteX61" fmla="*/ 716750 w 1061612"/>
                    <a:gd name="connsiteY61" fmla="*/ 1067498 h 2161035"/>
                    <a:gd name="connsiteX62" fmla="*/ 716750 w 1061612"/>
                    <a:gd name="connsiteY62" fmla="*/ 1067498 h 2161035"/>
                    <a:gd name="connsiteX63" fmla="*/ 710320 w 1061612"/>
                    <a:gd name="connsiteY63" fmla="*/ 1091557 h 2161035"/>
                    <a:gd name="connsiteX64" fmla="*/ 636968 w 1061612"/>
                    <a:gd name="connsiteY64" fmla="*/ 1165928 h 2161035"/>
                    <a:gd name="connsiteX65" fmla="*/ 643403 w 1061612"/>
                    <a:gd name="connsiteY65" fmla="*/ 1161553 h 2161035"/>
                    <a:gd name="connsiteX66" fmla="*/ 654985 w 1061612"/>
                    <a:gd name="connsiteY66" fmla="*/ 1157178 h 2161035"/>
                    <a:gd name="connsiteX67" fmla="*/ 643403 w 1061612"/>
                    <a:gd name="connsiteY67" fmla="*/ 1161553 h 2161035"/>
                    <a:gd name="connsiteX68" fmla="*/ 663993 w 1061612"/>
                    <a:gd name="connsiteY68" fmla="*/ 1150615 h 2161035"/>
                    <a:gd name="connsiteX69" fmla="*/ 658845 w 1061612"/>
                    <a:gd name="connsiteY69" fmla="*/ 1154990 h 2161035"/>
                    <a:gd name="connsiteX70" fmla="*/ 654985 w 1061612"/>
                    <a:gd name="connsiteY70" fmla="*/ 1157178 h 2161035"/>
                    <a:gd name="connsiteX71" fmla="*/ 700026 w 1061612"/>
                    <a:gd name="connsiteY71" fmla="*/ 1104684 h 2161035"/>
                    <a:gd name="connsiteX72" fmla="*/ 691017 w 1061612"/>
                    <a:gd name="connsiteY72" fmla="*/ 1115617 h 2161035"/>
                    <a:gd name="connsiteX73" fmla="*/ 691017 w 1061612"/>
                    <a:gd name="connsiteY73" fmla="*/ 1115617 h 2161035"/>
                    <a:gd name="connsiteX74" fmla="*/ 685870 w 1061612"/>
                    <a:gd name="connsiteY74" fmla="*/ 1122180 h 2161035"/>
                    <a:gd name="connsiteX75" fmla="*/ 685870 w 1061612"/>
                    <a:gd name="connsiteY75" fmla="*/ 1122180 h 2161035"/>
                    <a:gd name="connsiteX76" fmla="*/ 675575 w 1061612"/>
                    <a:gd name="connsiteY76" fmla="*/ 1128743 h 2161035"/>
                    <a:gd name="connsiteX77" fmla="*/ 673001 w 1061612"/>
                    <a:gd name="connsiteY77" fmla="*/ 1130931 h 2161035"/>
                    <a:gd name="connsiteX78" fmla="*/ 701312 w 1061612"/>
                    <a:gd name="connsiteY78" fmla="*/ 1102496 h 2161035"/>
                    <a:gd name="connsiteX79" fmla="*/ 700026 w 1061612"/>
                    <a:gd name="connsiteY79" fmla="*/ 1104684 h 2161035"/>
                    <a:gd name="connsiteX80" fmla="*/ 710320 w 1061612"/>
                    <a:gd name="connsiteY80" fmla="*/ 1091557 h 2161035"/>
                    <a:gd name="connsiteX81" fmla="*/ 707747 w 1061612"/>
                    <a:gd name="connsiteY81" fmla="*/ 1093745 h 2161035"/>
                    <a:gd name="connsiteX82" fmla="*/ 707747 w 1061612"/>
                    <a:gd name="connsiteY82" fmla="*/ 1093745 h 2161035"/>
                    <a:gd name="connsiteX83" fmla="*/ 705173 w 1061612"/>
                    <a:gd name="connsiteY83" fmla="*/ 1098120 h 2161035"/>
                    <a:gd name="connsiteX84" fmla="*/ 701312 w 1061612"/>
                    <a:gd name="connsiteY84" fmla="*/ 1102496 h 2161035"/>
                    <a:gd name="connsiteX85" fmla="*/ 673001 w 1061612"/>
                    <a:gd name="connsiteY85" fmla="*/ 1130931 h 2161035"/>
                    <a:gd name="connsiteX86" fmla="*/ 663993 w 1061612"/>
                    <a:gd name="connsiteY86" fmla="*/ 1150615 h 2161035"/>
                    <a:gd name="connsiteX87" fmla="*/ 561048 w 1061612"/>
                    <a:gd name="connsiteY87" fmla="*/ 1216235 h 2161035"/>
                    <a:gd name="connsiteX88" fmla="*/ 564908 w 1061612"/>
                    <a:gd name="connsiteY88" fmla="*/ 1216235 h 2161035"/>
                    <a:gd name="connsiteX89" fmla="*/ 568769 w 1061612"/>
                    <a:gd name="connsiteY89" fmla="*/ 1216235 h 2161035"/>
                    <a:gd name="connsiteX90" fmla="*/ 545605 w 1061612"/>
                    <a:gd name="connsiteY90" fmla="*/ 1242482 h 2161035"/>
                    <a:gd name="connsiteX91" fmla="*/ 543032 w 1061612"/>
                    <a:gd name="connsiteY91" fmla="*/ 1242482 h 2161035"/>
                    <a:gd name="connsiteX92" fmla="*/ 539171 w 1061612"/>
                    <a:gd name="connsiteY92" fmla="*/ 1242482 h 2161035"/>
                    <a:gd name="connsiteX93" fmla="*/ 564908 w 1061612"/>
                    <a:gd name="connsiteY93" fmla="*/ 1220610 h 2161035"/>
                    <a:gd name="connsiteX94" fmla="*/ 568769 w 1061612"/>
                    <a:gd name="connsiteY94" fmla="*/ 1216235 h 2161035"/>
                    <a:gd name="connsiteX95" fmla="*/ 550753 w 1061612"/>
                    <a:gd name="connsiteY95" fmla="*/ 1240294 h 2161035"/>
                    <a:gd name="connsiteX96" fmla="*/ 549466 w 1061612"/>
                    <a:gd name="connsiteY96" fmla="*/ 1240294 h 2161035"/>
                    <a:gd name="connsiteX97" fmla="*/ 545605 w 1061612"/>
                    <a:gd name="connsiteY97" fmla="*/ 1242482 h 2161035"/>
                    <a:gd name="connsiteX98" fmla="*/ 568769 w 1061612"/>
                    <a:gd name="connsiteY98" fmla="*/ 1216235 h 2161035"/>
                    <a:gd name="connsiteX99" fmla="*/ 590646 w 1061612"/>
                    <a:gd name="connsiteY99" fmla="*/ 1198738 h 2161035"/>
                    <a:gd name="connsiteX100" fmla="*/ 561048 w 1061612"/>
                    <a:gd name="connsiteY100" fmla="*/ 1224986 h 2161035"/>
                    <a:gd name="connsiteX101" fmla="*/ 564908 w 1061612"/>
                    <a:gd name="connsiteY101" fmla="*/ 1220610 h 2161035"/>
                    <a:gd name="connsiteX102" fmla="*/ 559761 w 1061612"/>
                    <a:gd name="connsiteY102" fmla="*/ 1214047 h 2161035"/>
                    <a:gd name="connsiteX103" fmla="*/ 561048 w 1061612"/>
                    <a:gd name="connsiteY103" fmla="*/ 1216235 h 2161035"/>
                    <a:gd name="connsiteX104" fmla="*/ 550753 w 1061612"/>
                    <a:gd name="connsiteY104" fmla="*/ 1240294 h 2161035"/>
                    <a:gd name="connsiteX105" fmla="*/ 553326 w 1061612"/>
                    <a:gd name="connsiteY105" fmla="*/ 1235924 h 2161035"/>
                    <a:gd name="connsiteX106" fmla="*/ 561048 w 1061612"/>
                    <a:gd name="connsiteY106" fmla="*/ 1224986 h 2161035"/>
                    <a:gd name="connsiteX107" fmla="*/ 561048 w 1061612"/>
                    <a:gd name="connsiteY107" fmla="*/ 1218422 h 2161035"/>
                    <a:gd name="connsiteX108" fmla="*/ 561048 w 1061612"/>
                    <a:gd name="connsiteY108" fmla="*/ 1216235 h 2161035"/>
                    <a:gd name="connsiteX109" fmla="*/ 590646 w 1061612"/>
                    <a:gd name="connsiteY109" fmla="*/ 1198738 h 2161035"/>
                    <a:gd name="connsiteX110" fmla="*/ 593220 w 1061612"/>
                    <a:gd name="connsiteY110" fmla="*/ 1196551 h 2161035"/>
                    <a:gd name="connsiteX111" fmla="*/ 456816 w 1061612"/>
                    <a:gd name="connsiteY111" fmla="*/ 1301539 h 2161035"/>
                    <a:gd name="connsiteX112" fmla="*/ 459390 w 1061612"/>
                    <a:gd name="connsiteY112" fmla="*/ 1294981 h 2161035"/>
                    <a:gd name="connsiteX113" fmla="*/ 459390 w 1061612"/>
                    <a:gd name="connsiteY113" fmla="*/ 1294981 h 2161035"/>
                    <a:gd name="connsiteX114" fmla="*/ 461963 w 1061612"/>
                    <a:gd name="connsiteY114" fmla="*/ 1290606 h 2161035"/>
                    <a:gd name="connsiteX115" fmla="*/ 463250 w 1061612"/>
                    <a:gd name="connsiteY115" fmla="*/ 1288418 h 2161035"/>
                    <a:gd name="connsiteX116" fmla="*/ 463250 w 1061612"/>
                    <a:gd name="connsiteY116" fmla="*/ 1288418 h 2161035"/>
                    <a:gd name="connsiteX117" fmla="*/ 467111 w 1061612"/>
                    <a:gd name="connsiteY117" fmla="*/ 1286230 h 2161035"/>
                    <a:gd name="connsiteX118" fmla="*/ 513439 w 1061612"/>
                    <a:gd name="connsiteY118" fmla="*/ 1262171 h 2161035"/>
                    <a:gd name="connsiteX119" fmla="*/ 516012 w 1061612"/>
                    <a:gd name="connsiteY119" fmla="*/ 1262171 h 2161035"/>
                    <a:gd name="connsiteX120" fmla="*/ 519873 w 1061612"/>
                    <a:gd name="connsiteY120" fmla="*/ 1259983 h 2161035"/>
                    <a:gd name="connsiteX121" fmla="*/ 519873 w 1061612"/>
                    <a:gd name="connsiteY121" fmla="*/ 1259983 h 2161035"/>
                    <a:gd name="connsiteX122" fmla="*/ 528876 w 1061612"/>
                    <a:gd name="connsiteY122" fmla="*/ 1249045 h 2161035"/>
                    <a:gd name="connsiteX123" fmla="*/ 467111 w 1061612"/>
                    <a:gd name="connsiteY123" fmla="*/ 1286230 h 2161035"/>
                    <a:gd name="connsiteX124" fmla="*/ 513439 w 1061612"/>
                    <a:gd name="connsiteY124" fmla="*/ 1262171 h 2161035"/>
                    <a:gd name="connsiteX125" fmla="*/ 528876 w 1061612"/>
                    <a:gd name="connsiteY125" fmla="*/ 1249045 h 2161035"/>
                    <a:gd name="connsiteX126" fmla="*/ 539171 w 1061612"/>
                    <a:gd name="connsiteY126" fmla="*/ 1242482 h 2161035"/>
                    <a:gd name="connsiteX127" fmla="*/ 455529 w 1061612"/>
                    <a:gd name="connsiteY127" fmla="*/ 1301539 h 2161035"/>
                    <a:gd name="connsiteX128" fmla="*/ 452955 w 1061612"/>
                    <a:gd name="connsiteY128" fmla="*/ 1308102 h 2161035"/>
                    <a:gd name="connsiteX129" fmla="*/ 452955 w 1061612"/>
                    <a:gd name="connsiteY129" fmla="*/ 1308102 h 2161035"/>
                    <a:gd name="connsiteX130" fmla="*/ 447808 w 1061612"/>
                    <a:gd name="connsiteY130" fmla="*/ 1334349 h 2161035"/>
                    <a:gd name="connsiteX131" fmla="*/ 456816 w 1061612"/>
                    <a:gd name="connsiteY131" fmla="*/ 1301539 h 2161035"/>
                    <a:gd name="connsiteX132" fmla="*/ 455529 w 1061612"/>
                    <a:gd name="connsiteY132" fmla="*/ 1301539 h 2161035"/>
                    <a:gd name="connsiteX133" fmla="*/ 447808 w 1061612"/>
                    <a:gd name="connsiteY133" fmla="*/ 1334349 h 2161035"/>
                    <a:gd name="connsiteX134" fmla="*/ 446521 w 1061612"/>
                    <a:gd name="connsiteY134" fmla="*/ 1338724 h 2161035"/>
                    <a:gd name="connsiteX135" fmla="*/ 442660 w 1061612"/>
                    <a:gd name="connsiteY135" fmla="*/ 1343099 h 2161035"/>
                    <a:gd name="connsiteX136" fmla="*/ 422075 w 1061612"/>
                    <a:gd name="connsiteY136" fmla="*/ 1378097 h 2161035"/>
                    <a:gd name="connsiteX137" fmla="*/ 428510 w 1061612"/>
                    <a:gd name="connsiteY137" fmla="*/ 1360596 h 2161035"/>
                    <a:gd name="connsiteX138" fmla="*/ 422075 w 1061612"/>
                    <a:gd name="connsiteY138" fmla="*/ 1378097 h 2161035"/>
                    <a:gd name="connsiteX139" fmla="*/ 422075 w 1061612"/>
                    <a:gd name="connsiteY139" fmla="*/ 1391202 h 2161035"/>
                    <a:gd name="connsiteX140" fmla="*/ 422075 w 1061612"/>
                    <a:gd name="connsiteY140" fmla="*/ 1406537 h 2161035"/>
                    <a:gd name="connsiteX141" fmla="*/ 422075 w 1061612"/>
                    <a:gd name="connsiteY141" fmla="*/ 1395599 h 2161035"/>
                    <a:gd name="connsiteX142" fmla="*/ 422075 w 1061612"/>
                    <a:gd name="connsiteY142" fmla="*/ 1391202 h 2161035"/>
                    <a:gd name="connsiteX143" fmla="*/ 428510 w 1061612"/>
                    <a:gd name="connsiteY143" fmla="*/ 1360596 h 2161035"/>
                    <a:gd name="connsiteX144" fmla="*/ 442660 w 1061612"/>
                    <a:gd name="connsiteY144" fmla="*/ 1343099 h 2161035"/>
                    <a:gd name="connsiteX145" fmla="*/ 428510 w 1061612"/>
                    <a:gd name="connsiteY145" fmla="*/ 1428414 h 2161035"/>
                    <a:gd name="connsiteX146" fmla="*/ 427223 w 1061612"/>
                    <a:gd name="connsiteY146" fmla="*/ 1426216 h 2161035"/>
                    <a:gd name="connsiteX147" fmla="*/ 424649 w 1061612"/>
                    <a:gd name="connsiteY147" fmla="*/ 1421819 h 2161035"/>
                    <a:gd name="connsiteX148" fmla="*/ 402772 w 1061612"/>
                    <a:gd name="connsiteY148" fmla="*/ 1489648 h 2161035"/>
                    <a:gd name="connsiteX149" fmla="*/ 402772 w 1061612"/>
                    <a:gd name="connsiteY149" fmla="*/ 1485252 h 2161035"/>
                    <a:gd name="connsiteX150" fmla="*/ 424649 w 1061612"/>
                    <a:gd name="connsiteY150" fmla="*/ 1421819 h 2161035"/>
                    <a:gd name="connsiteX151" fmla="*/ 423362 w 1061612"/>
                    <a:gd name="connsiteY151" fmla="*/ 1417476 h 2161035"/>
                    <a:gd name="connsiteX152" fmla="*/ 423362 w 1061612"/>
                    <a:gd name="connsiteY152" fmla="*/ 1410880 h 2161035"/>
                    <a:gd name="connsiteX153" fmla="*/ 422075 w 1061612"/>
                    <a:gd name="connsiteY153" fmla="*/ 1452490 h 2161035"/>
                    <a:gd name="connsiteX154" fmla="*/ 428510 w 1061612"/>
                    <a:gd name="connsiteY154" fmla="*/ 1428414 h 2161035"/>
                    <a:gd name="connsiteX155" fmla="*/ 405346 w 1061612"/>
                    <a:gd name="connsiteY155" fmla="*/ 1478710 h 2161035"/>
                    <a:gd name="connsiteX156" fmla="*/ 407920 w 1061612"/>
                    <a:gd name="connsiteY156" fmla="*/ 1474313 h 2161035"/>
                    <a:gd name="connsiteX157" fmla="*/ 402772 w 1061612"/>
                    <a:gd name="connsiteY157" fmla="*/ 1485252 h 2161035"/>
                    <a:gd name="connsiteX158" fmla="*/ 404059 w 1061612"/>
                    <a:gd name="connsiteY158" fmla="*/ 1483107 h 2161035"/>
                    <a:gd name="connsiteX159" fmla="*/ 405346 w 1061612"/>
                    <a:gd name="connsiteY159" fmla="*/ 1478710 h 2161035"/>
                    <a:gd name="connsiteX160" fmla="*/ 407920 w 1061612"/>
                    <a:gd name="connsiteY160" fmla="*/ 1474313 h 2161035"/>
                    <a:gd name="connsiteX161" fmla="*/ 422075 w 1061612"/>
                    <a:gd name="connsiteY161" fmla="*/ 1452490 h 2161035"/>
                    <a:gd name="connsiteX162" fmla="*/ 393764 w 1061612"/>
                    <a:gd name="connsiteY162" fmla="*/ 1509327 h 2161035"/>
                    <a:gd name="connsiteX163" fmla="*/ 402772 w 1061612"/>
                    <a:gd name="connsiteY163" fmla="*/ 1489648 h 2161035"/>
                    <a:gd name="connsiteX164" fmla="*/ 423362 w 1061612"/>
                    <a:gd name="connsiteY164" fmla="*/ 1410880 h 2161035"/>
                    <a:gd name="connsiteX165" fmla="*/ 422075 w 1061612"/>
                    <a:gd name="connsiteY165" fmla="*/ 1406537 h 2161035"/>
                    <a:gd name="connsiteX166" fmla="*/ 366739 w 1061612"/>
                    <a:gd name="connsiteY166" fmla="*/ 1581500 h 2161035"/>
                    <a:gd name="connsiteX167" fmla="*/ 364187 w 1061612"/>
                    <a:gd name="connsiteY167" fmla="*/ 1596727 h 2161035"/>
                    <a:gd name="connsiteX168" fmla="*/ 364166 w 1061612"/>
                    <a:gd name="connsiteY168" fmla="*/ 1596835 h 2161035"/>
                    <a:gd name="connsiteX169" fmla="*/ 362879 w 1061612"/>
                    <a:gd name="connsiteY169" fmla="*/ 1599033 h 2161035"/>
                    <a:gd name="connsiteX170" fmla="*/ 362879 w 1061612"/>
                    <a:gd name="connsiteY170" fmla="*/ 1614315 h 2161035"/>
                    <a:gd name="connsiteX171" fmla="*/ 362879 w 1061612"/>
                    <a:gd name="connsiteY171" fmla="*/ 1603376 h 2161035"/>
                    <a:gd name="connsiteX172" fmla="*/ 362879 w 1061612"/>
                    <a:gd name="connsiteY172" fmla="*/ 1599033 h 2161035"/>
                    <a:gd name="connsiteX173" fmla="*/ 389903 w 1061612"/>
                    <a:gd name="connsiteY173" fmla="*/ 1513724 h 2161035"/>
                    <a:gd name="connsiteX174" fmla="*/ 387330 w 1061612"/>
                    <a:gd name="connsiteY174" fmla="*/ 1518067 h 2161035"/>
                    <a:gd name="connsiteX175" fmla="*/ 387330 w 1061612"/>
                    <a:gd name="connsiteY175" fmla="*/ 1518067 h 2161035"/>
                    <a:gd name="connsiteX176" fmla="*/ 387330 w 1061612"/>
                    <a:gd name="connsiteY176" fmla="*/ 1520265 h 2161035"/>
                    <a:gd name="connsiteX177" fmla="*/ 383469 w 1061612"/>
                    <a:gd name="connsiteY177" fmla="*/ 1518067 h 2161035"/>
                    <a:gd name="connsiteX178" fmla="*/ 387330 w 1061612"/>
                    <a:gd name="connsiteY178" fmla="*/ 1520265 h 2161035"/>
                    <a:gd name="connsiteX179" fmla="*/ 387330 w 1061612"/>
                    <a:gd name="connsiteY179" fmla="*/ 1520265 h 2161035"/>
                    <a:gd name="connsiteX180" fmla="*/ 386043 w 1061612"/>
                    <a:gd name="connsiteY180" fmla="*/ 1520265 h 2161035"/>
                    <a:gd name="connsiteX181" fmla="*/ 386043 w 1061612"/>
                    <a:gd name="connsiteY181" fmla="*/ 1520265 h 2161035"/>
                    <a:gd name="connsiteX182" fmla="*/ 386043 w 1061612"/>
                    <a:gd name="connsiteY182" fmla="*/ 1522464 h 2161035"/>
                    <a:gd name="connsiteX183" fmla="*/ 384756 w 1061612"/>
                    <a:gd name="connsiteY183" fmla="*/ 1524662 h 2161035"/>
                    <a:gd name="connsiteX184" fmla="*/ 378536 w 1061612"/>
                    <a:gd name="connsiteY184" fmla="*/ 1538764 h 2161035"/>
                    <a:gd name="connsiteX185" fmla="*/ 377035 w 1061612"/>
                    <a:gd name="connsiteY185" fmla="*/ 1542142 h 2161035"/>
                    <a:gd name="connsiteX186" fmla="*/ 377035 w 1061612"/>
                    <a:gd name="connsiteY186" fmla="*/ 1542142 h 2161035"/>
                    <a:gd name="connsiteX187" fmla="*/ 374461 w 1061612"/>
                    <a:gd name="connsiteY187" fmla="*/ 1548684 h 2161035"/>
                    <a:gd name="connsiteX188" fmla="*/ 370600 w 1061612"/>
                    <a:gd name="connsiteY188" fmla="*/ 1566217 h 2161035"/>
                    <a:gd name="connsiteX189" fmla="*/ 366836 w 1061612"/>
                    <a:gd name="connsiteY189" fmla="*/ 1581124 h 2161035"/>
                    <a:gd name="connsiteX190" fmla="*/ 366739 w 1061612"/>
                    <a:gd name="connsiteY190" fmla="*/ 1581500 h 2161035"/>
                    <a:gd name="connsiteX191" fmla="*/ 386043 w 1061612"/>
                    <a:gd name="connsiteY191" fmla="*/ 1522464 h 2161035"/>
                    <a:gd name="connsiteX192" fmla="*/ 384756 w 1061612"/>
                    <a:gd name="connsiteY192" fmla="*/ 1524662 h 2161035"/>
                    <a:gd name="connsiteX193" fmla="*/ 374461 w 1061612"/>
                    <a:gd name="connsiteY193" fmla="*/ 1548684 h 2161035"/>
                    <a:gd name="connsiteX194" fmla="*/ 373174 w 1061612"/>
                    <a:gd name="connsiteY194" fmla="*/ 1553081 h 2161035"/>
                    <a:gd name="connsiteX195" fmla="*/ 373174 w 1061612"/>
                    <a:gd name="connsiteY195" fmla="*/ 1553081 h 2161035"/>
                    <a:gd name="connsiteX196" fmla="*/ 370600 w 1061612"/>
                    <a:gd name="connsiteY196" fmla="*/ 1566217 h 2161035"/>
                    <a:gd name="connsiteX197" fmla="*/ 393764 w 1061612"/>
                    <a:gd name="connsiteY197" fmla="*/ 1509327 h 2161035"/>
                    <a:gd name="connsiteX198" fmla="*/ 389903 w 1061612"/>
                    <a:gd name="connsiteY198" fmla="*/ 1513724 h 2161035"/>
                    <a:gd name="connsiteX199" fmla="*/ 353871 w 1061612"/>
                    <a:gd name="connsiteY199" fmla="*/ 1675549 h 2161035"/>
                    <a:gd name="connsiteX200" fmla="*/ 356445 w 1061612"/>
                    <a:gd name="connsiteY200" fmla="*/ 1671206 h 2161035"/>
                    <a:gd name="connsiteX201" fmla="*/ 360305 w 1061612"/>
                    <a:gd name="connsiteY201" fmla="*/ 1664611 h 2161035"/>
                    <a:gd name="connsiteX202" fmla="*/ 350010 w 1061612"/>
                    <a:gd name="connsiteY202" fmla="*/ 1684342 h 2161035"/>
                    <a:gd name="connsiteX203" fmla="*/ 352584 w 1061612"/>
                    <a:gd name="connsiteY203" fmla="*/ 1677747 h 2161035"/>
                    <a:gd name="connsiteX204" fmla="*/ 353871 w 1061612"/>
                    <a:gd name="connsiteY204" fmla="*/ 1675549 h 2161035"/>
                    <a:gd name="connsiteX205" fmla="*/ 365453 w 1061612"/>
                    <a:gd name="connsiteY205" fmla="*/ 1660267 h 2161035"/>
                    <a:gd name="connsiteX206" fmla="*/ 360305 w 1061612"/>
                    <a:gd name="connsiteY206" fmla="*/ 1664611 h 2161035"/>
                    <a:gd name="connsiteX207" fmla="*/ 370600 w 1061612"/>
                    <a:gd name="connsiteY207" fmla="*/ 1649328 h 2161035"/>
                    <a:gd name="connsiteX208" fmla="*/ 368026 w 1061612"/>
                    <a:gd name="connsiteY208" fmla="*/ 1653672 h 2161035"/>
                    <a:gd name="connsiteX209" fmla="*/ 365453 w 1061612"/>
                    <a:gd name="connsiteY209" fmla="*/ 1660267 h 2161035"/>
                    <a:gd name="connsiteX210" fmla="*/ 368026 w 1061612"/>
                    <a:gd name="connsiteY210" fmla="*/ 1627452 h 2161035"/>
                    <a:gd name="connsiteX211" fmla="*/ 370600 w 1061612"/>
                    <a:gd name="connsiteY211" fmla="*/ 1649328 h 2161035"/>
                    <a:gd name="connsiteX212" fmla="*/ 362879 w 1061612"/>
                    <a:gd name="connsiteY212" fmla="*/ 1614315 h 2161035"/>
                    <a:gd name="connsiteX213" fmla="*/ 368026 w 1061612"/>
                    <a:gd name="connsiteY213" fmla="*/ 1627452 h 2161035"/>
                    <a:gd name="connsiteX214" fmla="*/ 346149 w 1061612"/>
                    <a:gd name="connsiteY214" fmla="*/ 1697426 h 2161035"/>
                    <a:gd name="connsiteX215" fmla="*/ 344863 w 1061612"/>
                    <a:gd name="connsiteY215" fmla="*/ 1701822 h 2161035"/>
                    <a:gd name="connsiteX216" fmla="*/ 339715 w 1061612"/>
                    <a:gd name="connsiteY216" fmla="*/ 1714960 h 2161035"/>
                    <a:gd name="connsiteX217" fmla="*/ 350010 w 1061612"/>
                    <a:gd name="connsiteY217" fmla="*/ 1684342 h 2161035"/>
                    <a:gd name="connsiteX218" fmla="*/ 347436 w 1061612"/>
                    <a:gd name="connsiteY218" fmla="*/ 1688686 h 2161035"/>
                    <a:gd name="connsiteX219" fmla="*/ 346149 w 1061612"/>
                    <a:gd name="connsiteY219" fmla="*/ 1697426 h 2161035"/>
                    <a:gd name="connsiteX220" fmla="*/ 339715 w 1061612"/>
                    <a:gd name="connsiteY220" fmla="*/ 1714960 h 2161035"/>
                    <a:gd name="connsiteX221" fmla="*/ 338428 w 1061612"/>
                    <a:gd name="connsiteY221" fmla="*/ 1717104 h 2161035"/>
                    <a:gd name="connsiteX222" fmla="*/ 307548 w 1061612"/>
                    <a:gd name="connsiteY222" fmla="*/ 1771797 h 2161035"/>
                    <a:gd name="connsiteX223" fmla="*/ 308835 w 1061612"/>
                    <a:gd name="connsiteY223" fmla="*/ 1769652 h 2161035"/>
                    <a:gd name="connsiteX224" fmla="*/ 317843 w 1061612"/>
                    <a:gd name="connsiteY224" fmla="*/ 1758713 h 2161035"/>
                    <a:gd name="connsiteX225" fmla="*/ 301114 w 1061612"/>
                    <a:gd name="connsiteY225" fmla="*/ 1784933 h 2161035"/>
                    <a:gd name="connsiteX226" fmla="*/ 306262 w 1061612"/>
                    <a:gd name="connsiteY226" fmla="*/ 1776193 h 2161035"/>
                    <a:gd name="connsiteX227" fmla="*/ 307548 w 1061612"/>
                    <a:gd name="connsiteY227" fmla="*/ 1771797 h 2161035"/>
                    <a:gd name="connsiteX228" fmla="*/ 321704 w 1061612"/>
                    <a:gd name="connsiteY228" fmla="*/ 1752118 h 2161035"/>
                    <a:gd name="connsiteX229" fmla="*/ 330707 w 1061612"/>
                    <a:gd name="connsiteY229" fmla="*/ 1736837 h 2161035"/>
                    <a:gd name="connsiteX230" fmla="*/ 317843 w 1061612"/>
                    <a:gd name="connsiteY230" fmla="*/ 1758713 h 2161035"/>
                    <a:gd name="connsiteX231" fmla="*/ 321704 w 1061612"/>
                    <a:gd name="connsiteY231" fmla="*/ 1752118 h 2161035"/>
                    <a:gd name="connsiteX232" fmla="*/ 286958 w 1061612"/>
                    <a:gd name="connsiteY232" fmla="*/ 1800269 h 2161035"/>
                    <a:gd name="connsiteX233" fmla="*/ 293393 w 1061612"/>
                    <a:gd name="connsiteY233" fmla="*/ 1795872 h 2161035"/>
                    <a:gd name="connsiteX234" fmla="*/ 276663 w 1061612"/>
                    <a:gd name="connsiteY234" fmla="*/ 1809009 h 2161035"/>
                    <a:gd name="connsiteX235" fmla="*/ 286958 w 1061612"/>
                    <a:gd name="connsiteY235" fmla="*/ 1800269 h 2161035"/>
                    <a:gd name="connsiteX236" fmla="*/ 265081 w 1061612"/>
                    <a:gd name="connsiteY236" fmla="*/ 1817749 h 2161035"/>
                    <a:gd name="connsiteX237" fmla="*/ 276663 w 1061612"/>
                    <a:gd name="connsiteY237" fmla="*/ 1809009 h 2161035"/>
                    <a:gd name="connsiteX238" fmla="*/ 257360 w 1061612"/>
                    <a:gd name="connsiteY238" fmla="*/ 1817749 h 2161035"/>
                    <a:gd name="connsiteX239" fmla="*/ 265081 w 1061612"/>
                    <a:gd name="connsiteY239" fmla="*/ 1817749 h 2161035"/>
                    <a:gd name="connsiteX240" fmla="*/ 330707 w 1061612"/>
                    <a:gd name="connsiteY240" fmla="*/ 1736837 h 2161035"/>
                    <a:gd name="connsiteX241" fmla="*/ 334567 w 1061612"/>
                    <a:gd name="connsiteY241" fmla="*/ 1728043 h 2161035"/>
                    <a:gd name="connsiteX242" fmla="*/ 293393 w 1061612"/>
                    <a:gd name="connsiteY242" fmla="*/ 1795872 h 2161035"/>
                    <a:gd name="connsiteX243" fmla="*/ 297253 w 1061612"/>
                    <a:gd name="connsiteY243" fmla="*/ 1791475 h 2161035"/>
                    <a:gd name="connsiteX244" fmla="*/ 297253 w 1061612"/>
                    <a:gd name="connsiteY244" fmla="*/ 1791475 h 2161035"/>
                    <a:gd name="connsiteX245" fmla="*/ 299827 w 1061612"/>
                    <a:gd name="connsiteY245" fmla="*/ 1789331 h 2161035"/>
                    <a:gd name="connsiteX246" fmla="*/ 301114 w 1061612"/>
                    <a:gd name="connsiteY246" fmla="*/ 1784933 h 2161035"/>
                    <a:gd name="connsiteX247" fmla="*/ 254786 w 1061612"/>
                    <a:gd name="connsiteY247" fmla="*/ 1817749 h 2161035"/>
                    <a:gd name="connsiteX248" fmla="*/ 257360 w 1061612"/>
                    <a:gd name="connsiteY248" fmla="*/ 1817749 h 2161035"/>
                    <a:gd name="connsiteX249" fmla="*/ 334567 w 1061612"/>
                    <a:gd name="connsiteY249" fmla="*/ 1728043 h 2161035"/>
                    <a:gd name="connsiteX250" fmla="*/ 338428 w 1061612"/>
                    <a:gd name="connsiteY250" fmla="*/ 1717104 h 2161035"/>
                    <a:gd name="connsiteX251" fmla="*/ 254786 w 1061612"/>
                    <a:gd name="connsiteY251" fmla="*/ 1817749 h 2161035"/>
                    <a:gd name="connsiteX252" fmla="*/ 245778 w 1061612"/>
                    <a:gd name="connsiteY252" fmla="*/ 1819947 h 2161035"/>
                    <a:gd name="connsiteX253" fmla="*/ 222620 w 1061612"/>
                    <a:gd name="connsiteY253" fmla="*/ 1824290 h 2161035"/>
                    <a:gd name="connsiteX254" fmla="*/ 223906 w 1061612"/>
                    <a:gd name="connsiteY254" fmla="*/ 1824290 h 2161035"/>
                    <a:gd name="connsiteX255" fmla="*/ 231628 w 1061612"/>
                    <a:gd name="connsiteY255" fmla="*/ 1822146 h 2161035"/>
                    <a:gd name="connsiteX256" fmla="*/ 245778 w 1061612"/>
                    <a:gd name="connsiteY256" fmla="*/ 1819947 h 2161035"/>
                    <a:gd name="connsiteX257" fmla="*/ 238062 w 1061612"/>
                    <a:gd name="connsiteY257" fmla="*/ 1822146 h 2161035"/>
                    <a:gd name="connsiteX258" fmla="*/ 231628 w 1061612"/>
                    <a:gd name="connsiteY258" fmla="*/ 1822146 h 2161035"/>
                    <a:gd name="connsiteX259" fmla="*/ 220046 w 1061612"/>
                    <a:gd name="connsiteY259" fmla="*/ 1824290 h 2161035"/>
                    <a:gd name="connsiteX260" fmla="*/ 208464 w 1061612"/>
                    <a:gd name="connsiteY260" fmla="*/ 1830886 h 2161035"/>
                    <a:gd name="connsiteX261" fmla="*/ 202030 w 1061612"/>
                    <a:gd name="connsiteY261" fmla="*/ 1835229 h 2161035"/>
                    <a:gd name="connsiteX262" fmla="*/ 208464 w 1061612"/>
                    <a:gd name="connsiteY262" fmla="*/ 1830886 h 2161035"/>
                    <a:gd name="connsiteX263" fmla="*/ 181439 w 1061612"/>
                    <a:gd name="connsiteY263" fmla="*/ 1843969 h 2161035"/>
                    <a:gd name="connsiteX264" fmla="*/ 193021 w 1061612"/>
                    <a:gd name="connsiteY264" fmla="*/ 1839626 h 2161035"/>
                    <a:gd name="connsiteX265" fmla="*/ 193021 w 1061612"/>
                    <a:gd name="connsiteY265" fmla="*/ 1839626 h 2161035"/>
                    <a:gd name="connsiteX266" fmla="*/ 198169 w 1061612"/>
                    <a:gd name="connsiteY266" fmla="*/ 1837428 h 2161035"/>
                    <a:gd name="connsiteX267" fmla="*/ 202030 w 1061612"/>
                    <a:gd name="connsiteY267" fmla="*/ 1835229 h 2161035"/>
                    <a:gd name="connsiteX268" fmla="*/ 163423 w 1061612"/>
                    <a:gd name="connsiteY268" fmla="*/ 1852763 h 2161035"/>
                    <a:gd name="connsiteX269" fmla="*/ 172431 w 1061612"/>
                    <a:gd name="connsiteY269" fmla="*/ 1846168 h 2161035"/>
                    <a:gd name="connsiteX270" fmla="*/ 181439 w 1061612"/>
                    <a:gd name="connsiteY270" fmla="*/ 1843969 h 2161035"/>
                    <a:gd name="connsiteX271" fmla="*/ 220046 w 1061612"/>
                    <a:gd name="connsiteY271" fmla="*/ 1824290 h 2161035"/>
                    <a:gd name="connsiteX272" fmla="*/ 222620 w 1061612"/>
                    <a:gd name="connsiteY272" fmla="*/ 1824290 h 2161035"/>
                    <a:gd name="connsiteX273" fmla="*/ 158276 w 1061612"/>
                    <a:gd name="connsiteY273" fmla="*/ 1854908 h 2161035"/>
                    <a:gd name="connsiteX274" fmla="*/ 163423 w 1061612"/>
                    <a:gd name="connsiteY274" fmla="*/ 1852763 h 2161035"/>
                    <a:gd name="connsiteX275" fmla="*/ 117101 w 1061612"/>
                    <a:gd name="connsiteY275" fmla="*/ 1878983 h 2161035"/>
                    <a:gd name="connsiteX276" fmla="*/ 111953 w 1061612"/>
                    <a:gd name="connsiteY276" fmla="*/ 1883380 h 2161035"/>
                    <a:gd name="connsiteX277" fmla="*/ 108093 w 1061612"/>
                    <a:gd name="connsiteY277" fmla="*/ 1887723 h 2161035"/>
                    <a:gd name="connsiteX278" fmla="*/ 108093 w 1061612"/>
                    <a:gd name="connsiteY278" fmla="*/ 1887723 h 2161035"/>
                    <a:gd name="connsiteX279" fmla="*/ 95224 w 1061612"/>
                    <a:gd name="connsiteY279" fmla="*/ 1916195 h 2161035"/>
                    <a:gd name="connsiteX280" fmla="*/ 144125 w 1061612"/>
                    <a:gd name="connsiteY280" fmla="*/ 1863702 h 2161035"/>
                    <a:gd name="connsiteX281" fmla="*/ 136404 w 1061612"/>
                    <a:gd name="connsiteY281" fmla="*/ 1865846 h 2161035"/>
                    <a:gd name="connsiteX282" fmla="*/ 131256 w 1061612"/>
                    <a:gd name="connsiteY282" fmla="*/ 1868044 h 2161035"/>
                    <a:gd name="connsiteX283" fmla="*/ 131256 w 1061612"/>
                    <a:gd name="connsiteY283" fmla="*/ 1868044 h 2161035"/>
                    <a:gd name="connsiteX284" fmla="*/ 123535 w 1061612"/>
                    <a:gd name="connsiteY284" fmla="*/ 1872442 h 2161035"/>
                    <a:gd name="connsiteX285" fmla="*/ 117101 w 1061612"/>
                    <a:gd name="connsiteY285" fmla="*/ 1878983 h 2161035"/>
                    <a:gd name="connsiteX286" fmla="*/ 149267 w 1061612"/>
                    <a:gd name="connsiteY286" fmla="*/ 1863702 h 2161035"/>
                    <a:gd name="connsiteX287" fmla="*/ 144125 w 1061612"/>
                    <a:gd name="connsiteY287" fmla="*/ 1863702 h 2161035"/>
                    <a:gd name="connsiteX288" fmla="*/ 95224 w 1061612"/>
                    <a:gd name="connsiteY288" fmla="*/ 1916195 h 2161035"/>
                    <a:gd name="connsiteX289" fmla="*/ 93937 w 1061612"/>
                    <a:gd name="connsiteY289" fmla="*/ 1922737 h 2161035"/>
                    <a:gd name="connsiteX290" fmla="*/ 92650 w 1061612"/>
                    <a:gd name="connsiteY290" fmla="*/ 1929279 h 2161035"/>
                    <a:gd name="connsiteX291" fmla="*/ 158276 w 1061612"/>
                    <a:gd name="connsiteY291" fmla="*/ 1854908 h 2161035"/>
                    <a:gd name="connsiteX292" fmla="*/ 153128 w 1061612"/>
                    <a:gd name="connsiteY292" fmla="*/ 1861503 h 2161035"/>
                    <a:gd name="connsiteX293" fmla="*/ 149267 w 1061612"/>
                    <a:gd name="connsiteY293" fmla="*/ 1863702 h 2161035"/>
                    <a:gd name="connsiteX294" fmla="*/ 90076 w 1061612"/>
                    <a:gd name="connsiteY294" fmla="*/ 1953354 h 2161035"/>
                    <a:gd name="connsiteX295" fmla="*/ 92650 w 1061612"/>
                    <a:gd name="connsiteY295" fmla="*/ 1931477 h 2161035"/>
                    <a:gd name="connsiteX296" fmla="*/ 90076 w 1061612"/>
                    <a:gd name="connsiteY296" fmla="*/ 1953354 h 2161035"/>
                    <a:gd name="connsiteX297" fmla="*/ 88789 w 1061612"/>
                    <a:gd name="connsiteY297" fmla="*/ 1964293 h 2161035"/>
                    <a:gd name="connsiteX298" fmla="*/ 88789 w 1061612"/>
                    <a:gd name="connsiteY298" fmla="*/ 1964293 h 2161035"/>
                    <a:gd name="connsiteX299" fmla="*/ 83642 w 1061612"/>
                    <a:gd name="connsiteY299" fmla="*/ 1981772 h 2161035"/>
                    <a:gd name="connsiteX300" fmla="*/ 83642 w 1061612"/>
                    <a:gd name="connsiteY300" fmla="*/ 1981772 h 2161035"/>
                    <a:gd name="connsiteX301" fmla="*/ 81068 w 1061612"/>
                    <a:gd name="connsiteY301" fmla="*/ 1986169 h 2161035"/>
                    <a:gd name="connsiteX302" fmla="*/ 78494 w 1061612"/>
                    <a:gd name="connsiteY302" fmla="*/ 1990566 h 2161035"/>
                    <a:gd name="connsiteX303" fmla="*/ 92650 w 1061612"/>
                    <a:gd name="connsiteY303" fmla="*/ 1929279 h 2161035"/>
                    <a:gd name="connsiteX304" fmla="*/ 92650 w 1061612"/>
                    <a:gd name="connsiteY304" fmla="*/ 1931477 h 2161035"/>
                    <a:gd name="connsiteX305" fmla="*/ 78494 w 1061612"/>
                    <a:gd name="connsiteY305" fmla="*/ 1990566 h 2161035"/>
                    <a:gd name="connsiteX306" fmla="*/ 64339 w 1061612"/>
                    <a:gd name="connsiteY306" fmla="*/ 2008046 h 2161035"/>
                    <a:gd name="connsiteX307" fmla="*/ 61765 w 1061612"/>
                    <a:gd name="connsiteY307" fmla="*/ 2010245 h 2161035"/>
                    <a:gd name="connsiteX308" fmla="*/ 48901 w 1061612"/>
                    <a:gd name="connsiteY308" fmla="*/ 2027725 h 2161035"/>
                    <a:gd name="connsiteX309" fmla="*/ 48901 w 1061612"/>
                    <a:gd name="connsiteY309" fmla="*/ 2027725 h 2161035"/>
                    <a:gd name="connsiteX310" fmla="*/ 48901 w 1061612"/>
                    <a:gd name="connsiteY310" fmla="*/ 2029924 h 2161035"/>
                    <a:gd name="connsiteX311" fmla="*/ 47615 w 1061612"/>
                    <a:gd name="connsiteY311" fmla="*/ 2034266 h 2161035"/>
                    <a:gd name="connsiteX312" fmla="*/ 64339 w 1061612"/>
                    <a:gd name="connsiteY312" fmla="*/ 2008046 h 2161035"/>
                    <a:gd name="connsiteX313" fmla="*/ 61765 w 1061612"/>
                    <a:gd name="connsiteY313" fmla="*/ 2010245 h 2161035"/>
                    <a:gd name="connsiteX314" fmla="*/ 1051317 w 1061612"/>
                    <a:gd name="connsiteY314" fmla="*/ 15404 h 2161035"/>
                    <a:gd name="connsiteX315" fmla="*/ 1051317 w 1061612"/>
                    <a:gd name="connsiteY315" fmla="*/ 11034 h 2161035"/>
                    <a:gd name="connsiteX316" fmla="*/ 1051317 w 1061612"/>
                    <a:gd name="connsiteY316" fmla="*/ 11034 h 2161035"/>
                    <a:gd name="connsiteX317" fmla="*/ 1047456 w 1061612"/>
                    <a:gd name="connsiteY317" fmla="*/ 96 h 2161035"/>
                    <a:gd name="connsiteX318" fmla="*/ 1051317 w 1061612"/>
                    <a:gd name="connsiteY318" fmla="*/ 15404 h 2161035"/>
                    <a:gd name="connsiteX319" fmla="*/ 1050030 w 1061612"/>
                    <a:gd name="connsiteY319" fmla="*/ 19780 h 2161035"/>
                    <a:gd name="connsiteX320" fmla="*/ 1050030 w 1061612"/>
                    <a:gd name="connsiteY320" fmla="*/ 21967 h 2161035"/>
                    <a:gd name="connsiteX321" fmla="*/ 1050030 w 1061612"/>
                    <a:gd name="connsiteY321" fmla="*/ 21967 h 2161035"/>
                    <a:gd name="connsiteX322" fmla="*/ 1046170 w 1061612"/>
                    <a:gd name="connsiteY322" fmla="*/ 48214 h 2161035"/>
                    <a:gd name="connsiteX323" fmla="*/ 1043601 w 1061612"/>
                    <a:gd name="connsiteY323" fmla="*/ 52590 h 2161035"/>
                    <a:gd name="connsiteX324" fmla="*/ 1044883 w 1061612"/>
                    <a:gd name="connsiteY324" fmla="*/ 52590 h 2161035"/>
                    <a:gd name="connsiteX325" fmla="*/ 1046170 w 1061612"/>
                    <a:gd name="connsiteY325" fmla="*/ 48214 h 2161035"/>
                    <a:gd name="connsiteX326" fmla="*/ 1053891 w 1061612"/>
                    <a:gd name="connsiteY326" fmla="*/ 11034 h 2161035"/>
                    <a:gd name="connsiteX327" fmla="*/ 1051317 w 1061612"/>
                    <a:gd name="connsiteY327" fmla="*/ 15404 h 2161035"/>
                    <a:gd name="connsiteX328" fmla="*/ 1061612 w 1061612"/>
                    <a:gd name="connsiteY328" fmla="*/ 4471 h 2161035"/>
                    <a:gd name="connsiteX329" fmla="*/ 1057751 w 1061612"/>
                    <a:gd name="connsiteY329" fmla="*/ 6659 h 2161035"/>
                    <a:gd name="connsiteX330" fmla="*/ 1053891 w 1061612"/>
                    <a:gd name="connsiteY330" fmla="*/ 11034 h 2161035"/>
                    <a:gd name="connsiteX331" fmla="*/ 1043601 w 1061612"/>
                    <a:gd name="connsiteY331" fmla="*/ 54777 h 2161035"/>
                    <a:gd name="connsiteX332" fmla="*/ 1034593 w 1061612"/>
                    <a:gd name="connsiteY332" fmla="*/ 54777 h 2161035"/>
                    <a:gd name="connsiteX333" fmla="*/ 1043601 w 1061612"/>
                    <a:gd name="connsiteY333" fmla="*/ 52590 h 2161035"/>
                    <a:gd name="connsiteX334" fmla="*/ 1043601 w 1061612"/>
                    <a:gd name="connsiteY334" fmla="*/ 54777 h 2161035"/>
                    <a:gd name="connsiteX335" fmla="*/ 1034593 w 1061612"/>
                    <a:gd name="connsiteY335" fmla="*/ 54777 h 2161035"/>
                    <a:gd name="connsiteX336" fmla="*/ 1032019 w 1061612"/>
                    <a:gd name="connsiteY336" fmla="*/ 54777 h 2161035"/>
                    <a:gd name="connsiteX337" fmla="*/ 1028159 w 1061612"/>
                    <a:gd name="connsiteY337" fmla="*/ 56965 h 2161035"/>
                    <a:gd name="connsiteX338" fmla="*/ 1019150 w 1061612"/>
                    <a:gd name="connsiteY338" fmla="*/ 120397 h 2161035"/>
                    <a:gd name="connsiteX339" fmla="*/ 1020437 w 1061612"/>
                    <a:gd name="connsiteY339" fmla="*/ 107271 h 2161035"/>
                    <a:gd name="connsiteX340" fmla="*/ 1017864 w 1061612"/>
                    <a:gd name="connsiteY340" fmla="*/ 65716 h 2161035"/>
                    <a:gd name="connsiteX341" fmla="*/ 1017864 w 1061612"/>
                    <a:gd name="connsiteY341" fmla="*/ 67903 h 2161035"/>
                    <a:gd name="connsiteX342" fmla="*/ 1016577 w 1061612"/>
                    <a:gd name="connsiteY342" fmla="*/ 70091 h 2161035"/>
                    <a:gd name="connsiteX343" fmla="*/ 1012716 w 1061612"/>
                    <a:gd name="connsiteY343" fmla="*/ 78837 h 2161035"/>
                    <a:gd name="connsiteX344" fmla="*/ 1014003 w 1061612"/>
                    <a:gd name="connsiteY344" fmla="*/ 74467 h 2161035"/>
                    <a:gd name="connsiteX345" fmla="*/ 1015290 w 1061612"/>
                    <a:gd name="connsiteY345" fmla="*/ 72279 h 2161035"/>
                    <a:gd name="connsiteX346" fmla="*/ 1017864 w 1061612"/>
                    <a:gd name="connsiteY346" fmla="*/ 122585 h 2161035"/>
                    <a:gd name="connsiteX347" fmla="*/ 1017864 w 1061612"/>
                    <a:gd name="connsiteY347" fmla="*/ 124773 h 2161035"/>
                    <a:gd name="connsiteX348" fmla="*/ 1016577 w 1061612"/>
                    <a:gd name="connsiteY348" fmla="*/ 126960 h 2161035"/>
                    <a:gd name="connsiteX349" fmla="*/ 1020437 w 1061612"/>
                    <a:gd name="connsiteY349" fmla="*/ 107271 h 2161035"/>
                    <a:gd name="connsiteX350" fmla="*/ 1020437 w 1061612"/>
                    <a:gd name="connsiteY350" fmla="*/ 105084 h 2161035"/>
                    <a:gd name="connsiteX351" fmla="*/ 1025585 w 1061612"/>
                    <a:gd name="connsiteY351" fmla="*/ 59153 h 2161035"/>
                    <a:gd name="connsiteX352" fmla="*/ 1024298 w 1061612"/>
                    <a:gd name="connsiteY352" fmla="*/ 59153 h 2161035"/>
                    <a:gd name="connsiteX353" fmla="*/ 1016577 w 1061612"/>
                    <a:gd name="connsiteY353" fmla="*/ 70091 h 2161035"/>
                    <a:gd name="connsiteX354" fmla="*/ 1015290 w 1061612"/>
                    <a:gd name="connsiteY354" fmla="*/ 72279 h 2161035"/>
                    <a:gd name="connsiteX355" fmla="*/ 1019150 w 1061612"/>
                    <a:gd name="connsiteY355" fmla="*/ 96338 h 2161035"/>
                    <a:gd name="connsiteX356" fmla="*/ 1016577 w 1061612"/>
                    <a:gd name="connsiteY356" fmla="*/ 91963 h 2161035"/>
                    <a:gd name="connsiteX357" fmla="*/ 1020437 w 1061612"/>
                    <a:gd name="connsiteY357" fmla="*/ 105084 h 2161035"/>
                    <a:gd name="connsiteX358" fmla="*/ 1019150 w 1061612"/>
                    <a:gd name="connsiteY358" fmla="*/ 98526 h 2161035"/>
                    <a:gd name="connsiteX359" fmla="*/ 1019150 w 1061612"/>
                    <a:gd name="connsiteY359" fmla="*/ 96338 h 2161035"/>
                    <a:gd name="connsiteX360" fmla="*/ 1017864 w 1061612"/>
                    <a:gd name="connsiteY360" fmla="*/ 142269 h 2161035"/>
                    <a:gd name="connsiteX361" fmla="*/ 1017864 w 1061612"/>
                    <a:gd name="connsiteY361" fmla="*/ 140081 h 2161035"/>
                    <a:gd name="connsiteX362" fmla="*/ 1016577 w 1061612"/>
                    <a:gd name="connsiteY362" fmla="*/ 146644 h 2161035"/>
                    <a:gd name="connsiteX363" fmla="*/ 1017864 w 1061612"/>
                    <a:gd name="connsiteY363" fmla="*/ 142269 h 2161035"/>
                    <a:gd name="connsiteX364" fmla="*/ 1014003 w 1061612"/>
                    <a:gd name="connsiteY364" fmla="*/ 155395 h 2161035"/>
                    <a:gd name="connsiteX365" fmla="*/ 1016577 w 1061612"/>
                    <a:gd name="connsiteY365" fmla="*/ 146644 h 2161035"/>
                    <a:gd name="connsiteX366" fmla="*/ 1017864 w 1061612"/>
                    <a:gd name="connsiteY366" fmla="*/ 140081 h 2161035"/>
                    <a:gd name="connsiteX367" fmla="*/ 1016577 w 1061612"/>
                    <a:gd name="connsiteY367" fmla="*/ 126960 h 2161035"/>
                    <a:gd name="connsiteX368" fmla="*/ 1017864 w 1061612"/>
                    <a:gd name="connsiteY368" fmla="*/ 122585 h 2161035"/>
                    <a:gd name="connsiteX369" fmla="*/ 1019150 w 1061612"/>
                    <a:gd name="connsiteY369" fmla="*/ 120397 h 2161035"/>
                    <a:gd name="connsiteX370" fmla="*/ 1016577 w 1061612"/>
                    <a:gd name="connsiteY370" fmla="*/ 91963 h 2161035"/>
                    <a:gd name="connsiteX371" fmla="*/ 1015290 w 1061612"/>
                    <a:gd name="connsiteY371" fmla="*/ 89775 h 2161035"/>
                    <a:gd name="connsiteX372" fmla="*/ 1014003 w 1061612"/>
                    <a:gd name="connsiteY372" fmla="*/ 85400 h 2161035"/>
                    <a:gd name="connsiteX373" fmla="*/ 1024298 w 1061612"/>
                    <a:gd name="connsiteY373" fmla="*/ 59153 h 2161035"/>
                    <a:gd name="connsiteX374" fmla="*/ 1021724 w 1061612"/>
                    <a:gd name="connsiteY374" fmla="*/ 61340 h 2161035"/>
                    <a:gd name="connsiteX375" fmla="*/ 1021724 w 1061612"/>
                    <a:gd name="connsiteY375" fmla="*/ 61340 h 2161035"/>
                    <a:gd name="connsiteX376" fmla="*/ 1019150 w 1061612"/>
                    <a:gd name="connsiteY376" fmla="*/ 65716 h 2161035"/>
                    <a:gd name="connsiteX377" fmla="*/ 1012716 w 1061612"/>
                    <a:gd name="connsiteY377" fmla="*/ 78837 h 2161035"/>
                    <a:gd name="connsiteX378" fmla="*/ 1012716 w 1061612"/>
                    <a:gd name="connsiteY378" fmla="*/ 81024 h 2161035"/>
                    <a:gd name="connsiteX379" fmla="*/ 1019150 w 1061612"/>
                    <a:gd name="connsiteY379" fmla="*/ 65716 h 2161035"/>
                    <a:gd name="connsiteX380" fmla="*/ 1017864 w 1061612"/>
                    <a:gd name="connsiteY380" fmla="*/ 65716 h 2161035"/>
                    <a:gd name="connsiteX381" fmla="*/ 1012716 w 1061612"/>
                    <a:gd name="connsiteY381" fmla="*/ 81024 h 2161035"/>
                    <a:gd name="connsiteX382" fmla="*/ 1014003 w 1061612"/>
                    <a:gd name="connsiteY382" fmla="*/ 85400 h 2161035"/>
                    <a:gd name="connsiteX383" fmla="*/ 1014003 w 1061612"/>
                    <a:gd name="connsiteY383" fmla="*/ 157583 h 2161035"/>
                    <a:gd name="connsiteX384" fmla="*/ 1014003 w 1061612"/>
                    <a:gd name="connsiteY384" fmla="*/ 155395 h 2161035"/>
                    <a:gd name="connsiteX385" fmla="*/ 1028159 w 1061612"/>
                    <a:gd name="connsiteY385" fmla="*/ 56965 h 2161035"/>
                    <a:gd name="connsiteX386" fmla="*/ 1025585 w 1061612"/>
                    <a:gd name="connsiteY386" fmla="*/ 59153 h 2161035"/>
                    <a:gd name="connsiteX387" fmla="*/ 979257 w 1061612"/>
                    <a:gd name="connsiteY387" fmla="*/ 236324 h 2161035"/>
                    <a:gd name="connsiteX388" fmla="*/ 980544 w 1061612"/>
                    <a:gd name="connsiteY388" fmla="*/ 234136 h 2161035"/>
                    <a:gd name="connsiteX389" fmla="*/ 981831 w 1061612"/>
                    <a:gd name="connsiteY389" fmla="*/ 225385 h 2161035"/>
                    <a:gd name="connsiteX390" fmla="*/ 981831 w 1061612"/>
                    <a:gd name="connsiteY390" fmla="*/ 227573 h 2161035"/>
                    <a:gd name="connsiteX391" fmla="*/ 980544 w 1061612"/>
                    <a:gd name="connsiteY391" fmla="*/ 234136 h 2161035"/>
                    <a:gd name="connsiteX392" fmla="*/ 981831 w 1061612"/>
                    <a:gd name="connsiteY392" fmla="*/ 231948 h 2161035"/>
                    <a:gd name="connsiteX393" fmla="*/ 980544 w 1061612"/>
                    <a:gd name="connsiteY393" fmla="*/ 234136 h 2161035"/>
                    <a:gd name="connsiteX394" fmla="*/ 989552 w 1061612"/>
                    <a:gd name="connsiteY394" fmla="*/ 212265 h 2161035"/>
                    <a:gd name="connsiteX395" fmla="*/ 997273 w 1061612"/>
                    <a:gd name="connsiteY395" fmla="*/ 201326 h 2161035"/>
                    <a:gd name="connsiteX396" fmla="*/ 997273 w 1061612"/>
                    <a:gd name="connsiteY396" fmla="*/ 201326 h 2161035"/>
                    <a:gd name="connsiteX397" fmla="*/ 998560 w 1061612"/>
                    <a:gd name="connsiteY397" fmla="*/ 172892 h 2161035"/>
                    <a:gd name="connsiteX398" fmla="*/ 984405 w 1061612"/>
                    <a:gd name="connsiteY398" fmla="*/ 216640 h 2161035"/>
                    <a:gd name="connsiteX399" fmla="*/ 983118 w 1061612"/>
                    <a:gd name="connsiteY399" fmla="*/ 218828 h 2161035"/>
                    <a:gd name="connsiteX400" fmla="*/ 981831 w 1061612"/>
                    <a:gd name="connsiteY400" fmla="*/ 223203 h 2161035"/>
                    <a:gd name="connsiteX401" fmla="*/ 971536 w 1061612"/>
                    <a:gd name="connsiteY401" fmla="*/ 249450 h 2161035"/>
                    <a:gd name="connsiteX402" fmla="*/ 979257 w 1061612"/>
                    <a:gd name="connsiteY402" fmla="*/ 236324 h 2161035"/>
                    <a:gd name="connsiteX403" fmla="*/ 971536 w 1061612"/>
                    <a:gd name="connsiteY403" fmla="*/ 251638 h 2161035"/>
                    <a:gd name="connsiteX404" fmla="*/ 971536 w 1061612"/>
                    <a:gd name="connsiteY404" fmla="*/ 249450 h 2161035"/>
                    <a:gd name="connsiteX405" fmla="*/ 998560 w 1061612"/>
                    <a:gd name="connsiteY405" fmla="*/ 172892 h 2161035"/>
                    <a:gd name="connsiteX406" fmla="*/ 1011429 w 1061612"/>
                    <a:gd name="connsiteY406" fmla="*/ 161958 h 2161035"/>
                    <a:gd name="connsiteX407" fmla="*/ 984405 w 1061612"/>
                    <a:gd name="connsiteY407" fmla="*/ 216640 h 2161035"/>
                    <a:gd name="connsiteX408" fmla="*/ 985692 w 1061612"/>
                    <a:gd name="connsiteY408" fmla="*/ 214452 h 2161035"/>
                    <a:gd name="connsiteX409" fmla="*/ 989552 w 1061612"/>
                    <a:gd name="connsiteY409" fmla="*/ 212265 h 2161035"/>
                    <a:gd name="connsiteX410" fmla="*/ 981831 w 1061612"/>
                    <a:gd name="connsiteY410" fmla="*/ 225385 h 2161035"/>
                    <a:gd name="connsiteX411" fmla="*/ 981831 w 1061612"/>
                    <a:gd name="connsiteY411" fmla="*/ 223203 h 2161035"/>
                    <a:gd name="connsiteX412" fmla="*/ 983118 w 1061612"/>
                    <a:gd name="connsiteY412" fmla="*/ 229761 h 2161035"/>
                    <a:gd name="connsiteX413" fmla="*/ 981831 w 1061612"/>
                    <a:gd name="connsiteY413" fmla="*/ 227573 h 2161035"/>
                    <a:gd name="connsiteX414" fmla="*/ 981831 w 1061612"/>
                    <a:gd name="connsiteY414" fmla="*/ 225385 h 2161035"/>
                    <a:gd name="connsiteX415" fmla="*/ 970249 w 1061612"/>
                    <a:gd name="connsiteY415" fmla="*/ 260383 h 2161035"/>
                    <a:gd name="connsiteX416" fmla="*/ 971536 w 1061612"/>
                    <a:gd name="connsiteY416" fmla="*/ 256008 h 2161035"/>
                    <a:gd name="connsiteX417" fmla="*/ 971536 w 1061612"/>
                    <a:gd name="connsiteY417" fmla="*/ 251638 h 2161035"/>
                    <a:gd name="connsiteX418" fmla="*/ 1011429 w 1061612"/>
                    <a:gd name="connsiteY418" fmla="*/ 161958 h 2161035"/>
                    <a:gd name="connsiteX419" fmla="*/ 1014003 w 1061612"/>
                    <a:gd name="connsiteY419" fmla="*/ 157583 h 2161035"/>
                    <a:gd name="connsiteX420" fmla="*/ 947090 w 1061612"/>
                    <a:gd name="connsiteY420" fmla="*/ 306319 h 2161035"/>
                    <a:gd name="connsiteX421" fmla="*/ 948377 w 1061612"/>
                    <a:gd name="connsiteY421" fmla="*/ 297569 h 2161035"/>
                    <a:gd name="connsiteX422" fmla="*/ 947090 w 1061612"/>
                    <a:gd name="connsiteY422" fmla="*/ 306319 h 2161035"/>
                    <a:gd name="connsiteX423" fmla="*/ 948377 w 1061612"/>
                    <a:gd name="connsiteY423" fmla="*/ 310695 h 2161035"/>
                    <a:gd name="connsiteX424" fmla="*/ 938082 w 1061612"/>
                    <a:gd name="connsiteY424" fmla="*/ 330379 h 2161035"/>
                    <a:gd name="connsiteX425" fmla="*/ 938082 w 1061612"/>
                    <a:gd name="connsiteY425" fmla="*/ 345687 h 2161035"/>
                    <a:gd name="connsiteX426" fmla="*/ 948377 w 1061612"/>
                    <a:gd name="connsiteY426" fmla="*/ 310695 h 2161035"/>
                    <a:gd name="connsiteX427" fmla="*/ 938082 w 1061612"/>
                    <a:gd name="connsiteY427" fmla="*/ 330379 h 2161035"/>
                    <a:gd name="connsiteX428" fmla="*/ 938082 w 1061612"/>
                    <a:gd name="connsiteY428" fmla="*/ 345687 h 2161035"/>
                    <a:gd name="connsiteX429" fmla="*/ 938082 w 1061612"/>
                    <a:gd name="connsiteY429" fmla="*/ 352250 h 2161035"/>
                    <a:gd name="connsiteX430" fmla="*/ 938082 w 1061612"/>
                    <a:gd name="connsiteY430" fmla="*/ 356626 h 2161035"/>
                    <a:gd name="connsiteX431" fmla="*/ 959954 w 1061612"/>
                    <a:gd name="connsiteY431" fmla="*/ 277885 h 2161035"/>
                    <a:gd name="connsiteX432" fmla="*/ 956093 w 1061612"/>
                    <a:gd name="connsiteY432" fmla="*/ 286630 h 2161035"/>
                    <a:gd name="connsiteX433" fmla="*/ 956093 w 1061612"/>
                    <a:gd name="connsiteY433" fmla="*/ 286630 h 2161035"/>
                    <a:gd name="connsiteX434" fmla="*/ 948377 w 1061612"/>
                    <a:gd name="connsiteY434" fmla="*/ 297569 h 2161035"/>
                    <a:gd name="connsiteX435" fmla="*/ 949664 w 1061612"/>
                    <a:gd name="connsiteY435" fmla="*/ 306319 h 2161035"/>
                    <a:gd name="connsiteX436" fmla="*/ 948377 w 1061612"/>
                    <a:gd name="connsiteY436" fmla="*/ 310695 h 2161035"/>
                    <a:gd name="connsiteX437" fmla="*/ 948377 w 1061612"/>
                    <a:gd name="connsiteY437" fmla="*/ 310695 h 2161035"/>
                    <a:gd name="connsiteX438" fmla="*/ 947090 w 1061612"/>
                    <a:gd name="connsiteY438" fmla="*/ 308507 h 2161035"/>
                    <a:gd name="connsiteX439" fmla="*/ 970249 w 1061612"/>
                    <a:gd name="connsiteY439" fmla="*/ 260383 h 2161035"/>
                    <a:gd name="connsiteX440" fmla="*/ 959954 w 1061612"/>
                    <a:gd name="connsiteY440" fmla="*/ 277885 h 2161035"/>
                    <a:gd name="connsiteX441" fmla="*/ 938082 w 1061612"/>
                    <a:gd name="connsiteY441" fmla="*/ 356626 h 2161035"/>
                    <a:gd name="connsiteX442" fmla="*/ 936795 w 1061612"/>
                    <a:gd name="connsiteY442" fmla="*/ 363189 h 2161035"/>
                    <a:gd name="connsiteX443" fmla="*/ 936795 w 1061612"/>
                    <a:gd name="connsiteY443" fmla="*/ 363189 h 2161035"/>
                    <a:gd name="connsiteX444" fmla="*/ 932935 w 1061612"/>
                    <a:gd name="connsiteY444" fmla="*/ 374122 h 2161035"/>
                    <a:gd name="connsiteX445" fmla="*/ 932935 w 1061612"/>
                    <a:gd name="connsiteY445" fmla="*/ 374122 h 2161035"/>
                    <a:gd name="connsiteX446" fmla="*/ 931648 w 1061612"/>
                    <a:gd name="connsiteY446" fmla="*/ 378497 h 2161035"/>
                    <a:gd name="connsiteX447" fmla="*/ 929074 w 1061612"/>
                    <a:gd name="connsiteY447" fmla="*/ 382873 h 2161035"/>
                    <a:gd name="connsiteX448" fmla="*/ 929074 w 1061612"/>
                    <a:gd name="connsiteY448" fmla="*/ 568795 h 2161035"/>
                    <a:gd name="connsiteX449" fmla="*/ 930361 w 1061612"/>
                    <a:gd name="connsiteY449" fmla="*/ 570982 h 2161035"/>
                    <a:gd name="connsiteX450" fmla="*/ 945803 w 1061612"/>
                    <a:gd name="connsiteY450" fmla="*/ 610356 h 2161035"/>
                    <a:gd name="connsiteX451" fmla="*/ 932935 w 1061612"/>
                    <a:gd name="connsiteY451" fmla="*/ 573170 h 2161035"/>
                    <a:gd name="connsiteX452" fmla="*/ 945803 w 1061612"/>
                    <a:gd name="connsiteY452" fmla="*/ 643166 h 2161035"/>
                    <a:gd name="connsiteX453" fmla="*/ 945803 w 1061612"/>
                    <a:gd name="connsiteY453" fmla="*/ 638790 h 2161035"/>
                    <a:gd name="connsiteX454" fmla="*/ 945803 w 1061612"/>
                    <a:gd name="connsiteY454" fmla="*/ 634415 h 2161035"/>
                    <a:gd name="connsiteX455" fmla="*/ 944517 w 1061612"/>
                    <a:gd name="connsiteY455" fmla="*/ 656286 h 2161035"/>
                    <a:gd name="connsiteX456" fmla="*/ 944517 w 1061612"/>
                    <a:gd name="connsiteY456" fmla="*/ 647535 h 2161035"/>
                    <a:gd name="connsiteX457" fmla="*/ 945803 w 1061612"/>
                    <a:gd name="connsiteY457" fmla="*/ 643166 h 2161035"/>
                    <a:gd name="connsiteX458" fmla="*/ 945803 w 1061612"/>
                    <a:gd name="connsiteY458" fmla="*/ 634415 h 2161035"/>
                    <a:gd name="connsiteX459" fmla="*/ 947090 w 1061612"/>
                    <a:gd name="connsiteY459" fmla="*/ 625664 h 2161035"/>
                    <a:gd name="connsiteX460" fmla="*/ 947090 w 1061612"/>
                    <a:gd name="connsiteY460" fmla="*/ 625664 h 2161035"/>
                    <a:gd name="connsiteX461" fmla="*/ 945803 w 1061612"/>
                    <a:gd name="connsiteY461" fmla="*/ 610356 h 2161035"/>
                    <a:gd name="connsiteX462" fmla="*/ 943230 w 1061612"/>
                    <a:gd name="connsiteY462" fmla="*/ 667225 h 2161035"/>
                    <a:gd name="connsiteX463" fmla="*/ 944517 w 1061612"/>
                    <a:gd name="connsiteY463" fmla="*/ 656286 h 2161035"/>
                    <a:gd name="connsiteX464" fmla="*/ 941943 w 1061612"/>
                    <a:gd name="connsiteY464" fmla="*/ 675970 h 2161035"/>
                    <a:gd name="connsiteX465" fmla="*/ 943230 w 1061612"/>
                    <a:gd name="connsiteY465" fmla="*/ 667225 h 2161035"/>
                    <a:gd name="connsiteX466" fmla="*/ 941943 w 1061612"/>
                    <a:gd name="connsiteY466" fmla="*/ 689097 h 2161035"/>
                    <a:gd name="connsiteX467" fmla="*/ 941943 w 1061612"/>
                    <a:gd name="connsiteY467" fmla="*/ 682533 h 2161035"/>
                    <a:gd name="connsiteX468" fmla="*/ 941943 w 1061612"/>
                    <a:gd name="connsiteY468" fmla="*/ 675970 h 2161035"/>
                    <a:gd name="connsiteX469" fmla="*/ 940656 w 1061612"/>
                    <a:gd name="connsiteY469" fmla="*/ 710968 h 2161035"/>
                    <a:gd name="connsiteX470" fmla="*/ 943230 w 1061612"/>
                    <a:gd name="connsiteY470" fmla="*/ 695660 h 2161035"/>
                    <a:gd name="connsiteX471" fmla="*/ 943230 w 1061612"/>
                    <a:gd name="connsiteY471" fmla="*/ 695660 h 2161035"/>
                    <a:gd name="connsiteX472" fmla="*/ 941943 w 1061612"/>
                    <a:gd name="connsiteY472" fmla="*/ 689097 h 2161035"/>
                    <a:gd name="connsiteX473" fmla="*/ 934222 w 1061612"/>
                    <a:gd name="connsiteY473" fmla="*/ 721907 h 2161035"/>
                    <a:gd name="connsiteX474" fmla="*/ 935509 w 1061612"/>
                    <a:gd name="connsiteY474" fmla="*/ 717531 h 2161035"/>
                    <a:gd name="connsiteX475" fmla="*/ 940656 w 1061612"/>
                    <a:gd name="connsiteY475" fmla="*/ 710968 h 2161035"/>
                    <a:gd name="connsiteX476" fmla="*/ 929074 w 1061612"/>
                    <a:gd name="connsiteY476" fmla="*/ 730657 h 2161035"/>
                    <a:gd name="connsiteX477" fmla="*/ 931648 w 1061612"/>
                    <a:gd name="connsiteY477" fmla="*/ 726282 h 2161035"/>
                    <a:gd name="connsiteX478" fmla="*/ 934222 w 1061612"/>
                    <a:gd name="connsiteY478" fmla="*/ 721907 h 2161035"/>
                    <a:gd name="connsiteX479" fmla="*/ 921353 w 1061612"/>
                    <a:gd name="connsiteY479" fmla="*/ 393811 h 2161035"/>
                    <a:gd name="connsiteX480" fmla="*/ 914918 w 1061612"/>
                    <a:gd name="connsiteY480" fmla="*/ 415683 h 2161035"/>
                    <a:gd name="connsiteX481" fmla="*/ 907197 w 1061612"/>
                    <a:gd name="connsiteY481" fmla="*/ 444118 h 2161035"/>
                    <a:gd name="connsiteX482" fmla="*/ 904623 w 1061612"/>
                    <a:gd name="connsiteY482" fmla="*/ 448493 h 2161035"/>
                    <a:gd name="connsiteX483" fmla="*/ 903337 w 1061612"/>
                    <a:gd name="connsiteY483" fmla="*/ 450681 h 2161035"/>
                    <a:gd name="connsiteX484" fmla="*/ 911058 w 1061612"/>
                    <a:gd name="connsiteY484" fmla="*/ 433184 h 2161035"/>
                    <a:gd name="connsiteX485" fmla="*/ 908484 w 1061612"/>
                    <a:gd name="connsiteY485" fmla="*/ 439742 h 2161035"/>
                    <a:gd name="connsiteX486" fmla="*/ 907197 w 1061612"/>
                    <a:gd name="connsiteY486" fmla="*/ 444118 h 2161035"/>
                    <a:gd name="connsiteX487" fmla="*/ 929074 w 1061612"/>
                    <a:gd name="connsiteY487" fmla="*/ 382873 h 2161035"/>
                    <a:gd name="connsiteX488" fmla="*/ 923927 w 1061612"/>
                    <a:gd name="connsiteY488" fmla="*/ 389436 h 2161035"/>
                    <a:gd name="connsiteX489" fmla="*/ 921353 w 1061612"/>
                    <a:gd name="connsiteY489" fmla="*/ 393811 h 2161035"/>
                    <a:gd name="connsiteX490" fmla="*/ 903337 w 1061612"/>
                    <a:gd name="connsiteY490" fmla="*/ 450681 h 2161035"/>
                    <a:gd name="connsiteX491" fmla="*/ 900763 w 1061612"/>
                    <a:gd name="connsiteY491" fmla="*/ 457244 h 2161035"/>
                    <a:gd name="connsiteX492" fmla="*/ 899476 w 1061612"/>
                    <a:gd name="connsiteY492" fmla="*/ 463807 h 2161035"/>
                    <a:gd name="connsiteX493" fmla="*/ 914918 w 1061612"/>
                    <a:gd name="connsiteY493" fmla="*/ 415683 h 2161035"/>
                    <a:gd name="connsiteX494" fmla="*/ 913631 w 1061612"/>
                    <a:gd name="connsiteY494" fmla="*/ 424434 h 2161035"/>
                    <a:gd name="connsiteX495" fmla="*/ 913631 w 1061612"/>
                    <a:gd name="connsiteY495" fmla="*/ 424434 h 2161035"/>
                    <a:gd name="connsiteX496" fmla="*/ 911058 w 1061612"/>
                    <a:gd name="connsiteY496" fmla="*/ 433184 h 2161035"/>
                    <a:gd name="connsiteX497" fmla="*/ 899476 w 1061612"/>
                    <a:gd name="connsiteY497" fmla="*/ 463807 h 2161035"/>
                    <a:gd name="connsiteX498" fmla="*/ 898189 w 1061612"/>
                    <a:gd name="connsiteY498" fmla="*/ 468177 h 2161035"/>
                    <a:gd name="connsiteX499" fmla="*/ 921353 w 1061612"/>
                    <a:gd name="connsiteY499" fmla="*/ 560044 h 2161035"/>
                    <a:gd name="connsiteX500" fmla="*/ 914918 w 1061612"/>
                    <a:gd name="connsiteY500" fmla="*/ 551298 h 2161035"/>
                    <a:gd name="connsiteX501" fmla="*/ 909771 w 1061612"/>
                    <a:gd name="connsiteY501" fmla="*/ 542548 h 2161035"/>
                    <a:gd name="connsiteX502" fmla="*/ 900763 w 1061612"/>
                    <a:gd name="connsiteY502" fmla="*/ 518488 h 2161035"/>
                    <a:gd name="connsiteX503" fmla="*/ 893042 w 1061612"/>
                    <a:gd name="connsiteY503" fmla="*/ 485678 h 2161035"/>
                    <a:gd name="connsiteX504" fmla="*/ 895615 w 1061612"/>
                    <a:gd name="connsiteY504" fmla="*/ 476927 h 2161035"/>
                    <a:gd name="connsiteX505" fmla="*/ 900763 w 1061612"/>
                    <a:gd name="connsiteY505" fmla="*/ 518488 h 2161035"/>
                    <a:gd name="connsiteX506" fmla="*/ 898189 w 1061612"/>
                    <a:gd name="connsiteY506" fmla="*/ 514113 h 2161035"/>
                    <a:gd name="connsiteX507" fmla="*/ 925214 w 1061612"/>
                    <a:gd name="connsiteY507" fmla="*/ 564419 h 2161035"/>
                    <a:gd name="connsiteX508" fmla="*/ 921353 w 1061612"/>
                    <a:gd name="connsiteY508" fmla="*/ 560044 h 2161035"/>
                    <a:gd name="connsiteX509" fmla="*/ 914918 w 1061612"/>
                    <a:gd name="connsiteY509" fmla="*/ 551298 h 2161035"/>
                    <a:gd name="connsiteX510" fmla="*/ 909771 w 1061612"/>
                    <a:gd name="connsiteY510" fmla="*/ 542548 h 2161035"/>
                    <a:gd name="connsiteX511" fmla="*/ 898189 w 1061612"/>
                    <a:gd name="connsiteY511" fmla="*/ 514113 h 2161035"/>
                    <a:gd name="connsiteX512" fmla="*/ 893042 w 1061612"/>
                    <a:gd name="connsiteY512" fmla="*/ 485678 h 2161035"/>
                    <a:gd name="connsiteX513" fmla="*/ 929074 w 1061612"/>
                    <a:gd name="connsiteY513" fmla="*/ 568795 h 2161035"/>
                    <a:gd name="connsiteX514" fmla="*/ 925214 w 1061612"/>
                    <a:gd name="connsiteY514" fmla="*/ 564419 h 2161035"/>
                    <a:gd name="connsiteX515" fmla="*/ 895615 w 1061612"/>
                    <a:gd name="connsiteY515" fmla="*/ 476927 h 2161035"/>
                    <a:gd name="connsiteX516" fmla="*/ 898189 w 1061612"/>
                    <a:gd name="connsiteY516" fmla="*/ 468177 h 2161035"/>
                    <a:gd name="connsiteX517" fmla="*/ 926500 w 1061612"/>
                    <a:gd name="connsiteY517" fmla="*/ 765650 h 2161035"/>
                    <a:gd name="connsiteX518" fmla="*/ 926500 w 1061612"/>
                    <a:gd name="connsiteY518" fmla="*/ 761280 h 2161035"/>
                    <a:gd name="connsiteX519" fmla="*/ 926500 w 1061612"/>
                    <a:gd name="connsiteY519" fmla="*/ 778776 h 2161035"/>
                    <a:gd name="connsiteX520" fmla="*/ 926500 w 1061612"/>
                    <a:gd name="connsiteY520" fmla="*/ 770025 h 2161035"/>
                    <a:gd name="connsiteX521" fmla="*/ 926500 w 1061612"/>
                    <a:gd name="connsiteY521" fmla="*/ 765650 h 2161035"/>
                    <a:gd name="connsiteX522" fmla="*/ 926500 w 1061612"/>
                    <a:gd name="connsiteY522" fmla="*/ 752529 h 2161035"/>
                    <a:gd name="connsiteX523" fmla="*/ 926500 w 1061612"/>
                    <a:gd name="connsiteY523" fmla="*/ 761280 h 2161035"/>
                    <a:gd name="connsiteX524" fmla="*/ 926500 w 1061612"/>
                    <a:gd name="connsiteY524" fmla="*/ 752529 h 2161035"/>
                    <a:gd name="connsiteX525" fmla="*/ 926500 w 1061612"/>
                    <a:gd name="connsiteY525" fmla="*/ 745966 h 2161035"/>
                    <a:gd name="connsiteX526" fmla="*/ 926500 w 1061612"/>
                    <a:gd name="connsiteY526" fmla="*/ 745966 h 2161035"/>
                    <a:gd name="connsiteX527" fmla="*/ 926500 w 1061612"/>
                    <a:gd name="connsiteY527" fmla="*/ 737215 h 2161035"/>
                    <a:gd name="connsiteX528" fmla="*/ 929074 w 1061612"/>
                    <a:gd name="connsiteY528" fmla="*/ 730657 h 2161035"/>
                    <a:gd name="connsiteX529" fmla="*/ 833850 w 1061612"/>
                    <a:gd name="connsiteY529" fmla="*/ 872831 h 2161035"/>
                    <a:gd name="connsiteX530" fmla="*/ 836424 w 1061612"/>
                    <a:gd name="connsiteY530" fmla="*/ 868455 h 2161035"/>
                    <a:gd name="connsiteX531" fmla="*/ 841572 w 1061612"/>
                    <a:gd name="connsiteY531" fmla="*/ 866268 h 2161035"/>
                    <a:gd name="connsiteX532" fmla="*/ 911058 w 1061612"/>
                    <a:gd name="connsiteY532" fmla="*/ 802835 h 2161035"/>
                    <a:gd name="connsiteX533" fmla="*/ 909771 w 1061612"/>
                    <a:gd name="connsiteY533" fmla="*/ 805023 h 2161035"/>
                    <a:gd name="connsiteX534" fmla="*/ 831276 w 1061612"/>
                    <a:gd name="connsiteY534" fmla="*/ 875019 h 2161035"/>
                    <a:gd name="connsiteX535" fmla="*/ 831276 w 1061612"/>
                    <a:gd name="connsiteY535" fmla="*/ 872831 h 2161035"/>
                    <a:gd name="connsiteX536" fmla="*/ 833850 w 1061612"/>
                    <a:gd name="connsiteY536" fmla="*/ 872831 h 2161035"/>
                    <a:gd name="connsiteX537" fmla="*/ 907197 w 1061612"/>
                    <a:gd name="connsiteY537" fmla="*/ 809398 h 2161035"/>
                    <a:gd name="connsiteX538" fmla="*/ 908484 w 1061612"/>
                    <a:gd name="connsiteY538" fmla="*/ 807211 h 2161035"/>
                    <a:gd name="connsiteX539" fmla="*/ 909771 w 1061612"/>
                    <a:gd name="connsiteY539" fmla="*/ 805023 h 2161035"/>
                    <a:gd name="connsiteX540" fmla="*/ 903337 w 1061612"/>
                    <a:gd name="connsiteY540" fmla="*/ 815961 h 2161035"/>
                    <a:gd name="connsiteX541" fmla="*/ 900763 w 1061612"/>
                    <a:gd name="connsiteY541" fmla="*/ 820337 h 2161035"/>
                    <a:gd name="connsiteX542" fmla="*/ 896902 w 1061612"/>
                    <a:gd name="connsiteY542" fmla="*/ 824712 h 2161035"/>
                    <a:gd name="connsiteX543" fmla="*/ 896902 w 1061612"/>
                    <a:gd name="connsiteY543" fmla="*/ 824712 h 2161035"/>
                    <a:gd name="connsiteX544" fmla="*/ 891755 w 1061612"/>
                    <a:gd name="connsiteY544" fmla="*/ 829082 h 2161035"/>
                    <a:gd name="connsiteX545" fmla="*/ 880173 w 1061612"/>
                    <a:gd name="connsiteY545" fmla="*/ 842208 h 2161035"/>
                    <a:gd name="connsiteX546" fmla="*/ 880173 w 1061612"/>
                    <a:gd name="connsiteY546" fmla="*/ 844396 h 2161035"/>
                    <a:gd name="connsiteX547" fmla="*/ 889181 w 1061612"/>
                    <a:gd name="connsiteY547" fmla="*/ 833457 h 2161035"/>
                    <a:gd name="connsiteX548" fmla="*/ 885320 w 1061612"/>
                    <a:gd name="connsiteY548" fmla="*/ 837833 h 2161035"/>
                    <a:gd name="connsiteX549" fmla="*/ 880173 w 1061612"/>
                    <a:gd name="connsiteY549" fmla="*/ 842208 h 2161035"/>
                    <a:gd name="connsiteX550" fmla="*/ 858301 w 1061612"/>
                    <a:gd name="connsiteY550" fmla="*/ 861892 h 2161035"/>
                    <a:gd name="connsiteX551" fmla="*/ 853153 w 1061612"/>
                    <a:gd name="connsiteY551" fmla="*/ 864080 h 2161035"/>
                    <a:gd name="connsiteX552" fmla="*/ 841572 w 1061612"/>
                    <a:gd name="connsiteY552" fmla="*/ 866268 h 2161035"/>
                    <a:gd name="connsiteX553" fmla="*/ 864736 w 1061612"/>
                    <a:gd name="connsiteY553" fmla="*/ 857517 h 2161035"/>
                    <a:gd name="connsiteX554" fmla="*/ 858301 w 1061612"/>
                    <a:gd name="connsiteY554" fmla="*/ 861892 h 2161035"/>
                    <a:gd name="connsiteX555" fmla="*/ 891755 w 1061612"/>
                    <a:gd name="connsiteY555" fmla="*/ 829082 h 2161035"/>
                    <a:gd name="connsiteX556" fmla="*/ 889181 w 1061612"/>
                    <a:gd name="connsiteY556" fmla="*/ 833457 h 2161035"/>
                    <a:gd name="connsiteX557" fmla="*/ 921353 w 1061612"/>
                    <a:gd name="connsiteY557" fmla="*/ 789715 h 2161035"/>
                    <a:gd name="connsiteX558" fmla="*/ 918779 w 1061612"/>
                    <a:gd name="connsiteY558" fmla="*/ 794090 h 2161035"/>
                    <a:gd name="connsiteX559" fmla="*/ 911058 w 1061612"/>
                    <a:gd name="connsiteY559" fmla="*/ 802835 h 2161035"/>
                    <a:gd name="connsiteX560" fmla="*/ 907197 w 1061612"/>
                    <a:gd name="connsiteY560" fmla="*/ 809398 h 2161035"/>
                    <a:gd name="connsiteX561" fmla="*/ 903337 w 1061612"/>
                    <a:gd name="connsiteY561" fmla="*/ 815961 h 2161035"/>
                    <a:gd name="connsiteX562" fmla="*/ 880173 w 1061612"/>
                    <a:gd name="connsiteY562" fmla="*/ 844396 h 2161035"/>
                    <a:gd name="connsiteX563" fmla="*/ 868435 w 1061612"/>
                    <a:gd name="connsiteY563" fmla="*/ 854369 h 2161035"/>
                    <a:gd name="connsiteX564" fmla="*/ 864736 w 1061612"/>
                    <a:gd name="connsiteY564" fmla="*/ 857517 h 2161035"/>
                    <a:gd name="connsiteX565" fmla="*/ 926500 w 1061612"/>
                    <a:gd name="connsiteY565" fmla="*/ 778776 h 2161035"/>
                    <a:gd name="connsiteX566" fmla="*/ 925214 w 1061612"/>
                    <a:gd name="connsiteY566" fmla="*/ 783151 h 2161035"/>
                    <a:gd name="connsiteX567" fmla="*/ 921353 w 1061612"/>
                    <a:gd name="connsiteY567" fmla="*/ 789715 h 2161035"/>
                    <a:gd name="connsiteX568" fmla="*/ 826129 w 1061612"/>
                    <a:gd name="connsiteY568" fmla="*/ 883769 h 2161035"/>
                    <a:gd name="connsiteX569" fmla="*/ 831276 w 1061612"/>
                    <a:gd name="connsiteY569" fmla="*/ 875019 h 2161035"/>
                    <a:gd name="connsiteX570" fmla="*/ 810687 w 1061612"/>
                    <a:gd name="connsiteY570" fmla="*/ 916574 h 2161035"/>
                    <a:gd name="connsiteX571" fmla="*/ 801678 w 1061612"/>
                    <a:gd name="connsiteY571" fmla="*/ 927512 h 2161035"/>
                    <a:gd name="connsiteX572" fmla="*/ 810687 w 1061612"/>
                    <a:gd name="connsiteY572" fmla="*/ 916574 h 2161035"/>
                    <a:gd name="connsiteX573" fmla="*/ 811973 w 1061612"/>
                    <a:gd name="connsiteY573" fmla="*/ 914386 h 2161035"/>
                    <a:gd name="connsiteX574" fmla="*/ 813260 w 1061612"/>
                    <a:gd name="connsiteY574" fmla="*/ 912204 h 2161035"/>
                    <a:gd name="connsiteX575" fmla="*/ 792670 w 1061612"/>
                    <a:gd name="connsiteY575" fmla="*/ 951572 h 2161035"/>
                    <a:gd name="connsiteX576" fmla="*/ 779801 w 1061612"/>
                    <a:gd name="connsiteY576" fmla="*/ 964698 h 2161035"/>
                    <a:gd name="connsiteX577" fmla="*/ 819695 w 1061612"/>
                    <a:gd name="connsiteY577" fmla="*/ 894702 h 2161035"/>
                    <a:gd name="connsiteX578" fmla="*/ 817121 w 1061612"/>
                    <a:gd name="connsiteY578" fmla="*/ 905641 h 2161035"/>
                    <a:gd name="connsiteX579" fmla="*/ 813260 w 1061612"/>
                    <a:gd name="connsiteY579" fmla="*/ 912204 h 2161035"/>
                    <a:gd name="connsiteX580" fmla="*/ 779801 w 1061612"/>
                    <a:gd name="connsiteY580" fmla="*/ 964698 h 2161035"/>
                    <a:gd name="connsiteX581" fmla="*/ 769512 w 1061612"/>
                    <a:gd name="connsiteY581" fmla="*/ 975631 h 2161035"/>
                    <a:gd name="connsiteX582" fmla="*/ 801678 w 1061612"/>
                    <a:gd name="connsiteY582" fmla="*/ 927512 h 2161035"/>
                    <a:gd name="connsiteX583" fmla="*/ 796279 w 1061612"/>
                    <a:gd name="connsiteY583" fmla="*/ 941941 h 2161035"/>
                    <a:gd name="connsiteX584" fmla="*/ 792670 w 1061612"/>
                    <a:gd name="connsiteY584" fmla="*/ 951572 h 2161035"/>
                    <a:gd name="connsiteX585" fmla="*/ 826129 w 1061612"/>
                    <a:gd name="connsiteY585" fmla="*/ 883769 h 2161035"/>
                    <a:gd name="connsiteX586" fmla="*/ 822268 w 1061612"/>
                    <a:gd name="connsiteY586" fmla="*/ 890327 h 2161035"/>
                    <a:gd name="connsiteX587" fmla="*/ 819695 w 1061612"/>
                    <a:gd name="connsiteY587" fmla="*/ 894702 h 2161035"/>
                    <a:gd name="connsiteX588" fmla="*/ 769512 w 1061612"/>
                    <a:gd name="connsiteY588" fmla="*/ 975631 h 2161035"/>
                    <a:gd name="connsiteX589" fmla="*/ 763077 w 1061612"/>
                    <a:gd name="connsiteY589" fmla="*/ 986569 h 2161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</a:cxnLst>
                  <a:rect l="l" t="t" r="r" b="b"/>
                  <a:pathLst>
                    <a:path w="1061612" h="2161035">
                      <a:moveTo>
                        <a:pt x="615097" y="1183424"/>
                      </a:moveTo>
                      <a:lnTo>
                        <a:pt x="612523" y="1183424"/>
                      </a:lnTo>
                      <a:moveTo>
                        <a:pt x="636968" y="1165928"/>
                      </a:moveTo>
                      <a:cubicBezTo>
                        <a:pt x="627789" y="1168894"/>
                        <a:pt x="626046" y="1181623"/>
                        <a:pt x="615097" y="1183424"/>
                      </a:cubicBezTo>
                      <a:moveTo>
                        <a:pt x="612523" y="1183424"/>
                      </a:moveTo>
                      <a:lnTo>
                        <a:pt x="600941" y="1192175"/>
                      </a:lnTo>
                      <a:moveTo>
                        <a:pt x="600941" y="1192175"/>
                      </a:moveTo>
                      <a:lnTo>
                        <a:pt x="593220" y="1196551"/>
                      </a:lnTo>
                      <a:moveTo>
                        <a:pt x="36033" y="2106492"/>
                      </a:moveTo>
                      <a:lnTo>
                        <a:pt x="36033" y="2099897"/>
                      </a:lnTo>
                      <a:lnTo>
                        <a:pt x="37319" y="2097699"/>
                      </a:lnTo>
                      <a:moveTo>
                        <a:pt x="36033" y="2123973"/>
                      </a:moveTo>
                      <a:cubicBezTo>
                        <a:pt x="36033" y="2118128"/>
                        <a:pt x="36033" y="2112284"/>
                        <a:pt x="36033" y="2106492"/>
                      </a:cubicBezTo>
                      <a:moveTo>
                        <a:pt x="36033" y="2123973"/>
                      </a:moveTo>
                      <a:cubicBezTo>
                        <a:pt x="40424" y="2132552"/>
                        <a:pt x="30735" y="2125045"/>
                        <a:pt x="33459" y="2130515"/>
                      </a:cubicBezTo>
                      <a:moveTo>
                        <a:pt x="37319" y="2093356"/>
                      </a:moveTo>
                      <a:lnTo>
                        <a:pt x="39893" y="2086761"/>
                      </a:lnTo>
                      <a:lnTo>
                        <a:pt x="41180" y="2080219"/>
                      </a:lnTo>
                      <a:moveTo>
                        <a:pt x="37319" y="2097699"/>
                      </a:moveTo>
                      <a:lnTo>
                        <a:pt x="37319" y="2093356"/>
                      </a:lnTo>
                      <a:moveTo>
                        <a:pt x="41180" y="2080219"/>
                      </a:moveTo>
                      <a:cubicBezTo>
                        <a:pt x="35695" y="2063436"/>
                        <a:pt x="37883" y="2050406"/>
                        <a:pt x="47615" y="2036465"/>
                      </a:cubicBezTo>
                      <a:moveTo>
                        <a:pt x="30885" y="2139255"/>
                      </a:moveTo>
                      <a:lnTo>
                        <a:pt x="33459" y="2130515"/>
                      </a:lnTo>
                      <a:moveTo>
                        <a:pt x="47615" y="2036465"/>
                      </a:moveTo>
                      <a:lnTo>
                        <a:pt x="47615" y="2034266"/>
                      </a:lnTo>
                      <a:moveTo>
                        <a:pt x="2574" y="2158987"/>
                      </a:moveTo>
                      <a:lnTo>
                        <a:pt x="1287" y="2161132"/>
                      </a:lnTo>
                      <a:lnTo>
                        <a:pt x="0" y="2161132"/>
                      </a:lnTo>
                      <a:moveTo>
                        <a:pt x="15443" y="2156788"/>
                      </a:moveTo>
                      <a:lnTo>
                        <a:pt x="10295" y="2154590"/>
                      </a:lnTo>
                      <a:moveTo>
                        <a:pt x="25738" y="2148048"/>
                      </a:moveTo>
                      <a:cubicBezTo>
                        <a:pt x="24789" y="2154750"/>
                        <a:pt x="18804" y="2153356"/>
                        <a:pt x="15443" y="2156788"/>
                      </a:cubicBezTo>
                      <a:moveTo>
                        <a:pt x="29598" y="2141453"/>
                      </a:moveTo>
                      <a:lnTo>
                        <a:pt x="25738" y="2148048"/>
                      </a:lnTo>
                      <a:moveTo>
                        <a:pt x="10295" y="2154590"/>
                      </a:moveTo>
                      <a:cubicBezTo>
                        <a:pt x="7432" y="2154590"/>
                        <a:pt x="5073" y="2157807"/>
                        <a:pt x="2574" y="2158987"/>
                      </a:cubicBezTo>
                      <a:moveTo>
                        <a:pt x="30885" y="2139255"/>
                      </a:moveTo>
                      <a:lnTo>
                        <a:pt x="29598" y="2141453"/>
                      </a:lnTo>
                      <a:moveTo>
                        <a:pt x="743774" y="1030313"/>
                      </a:moveTo>
                      <a:lnTo>
                        <a:pt x="739913" y="1034688"/>
                      </a:lnTo>
                      <a:moveTo>
                        <a:pt x="759217" y="997502"/>
                      </a:moveTo>
                      <a:lnTo>
                        <a:pt x="754305" y="1012109"/>
                      </a:lnTo>
                      <a:lnTo>
                        <a:pt x="754069" y="1012816"/>
                      </a:lnTo>
                      <a:moveTo>
                        <a:pt x="763077" y="988757"/>
                      </a:moveTo>
                      <a:lnTo>
                        <a:pt x="759217" y="997502"/>
                      </a:lnTo>
                      <a:moveTo>
                        <a:pt x="745061" y="1028125"/>
                      </a:moveTo>
                      <a:lnTo>
                        <a:pt x="743774" y="1030313"/>
                      </a:lnTo>
                      <a:moveTo>
                        <a:pt x="754069" y="1012816"/>
                      </a:moveTo>
                      <a:cubicBezTo>
                        <a:pt x="754552" y="1019449"/>
                        <a:pt x="749774" y="1024377"/>
                        <a:pt x="745061" y="1028125"/>
                      </a:cubicBezTo>
                      <a:moveTo>
                        <a:pt x="739913" y="1034688"/>
                      </a:moveTo>
                      <a:lnTo>
                        <a:pt x="734766" y="1036876"/>
                      </a:lnTo>
                      <a:moveTo>
                        <a:pt x="734766" y="1036876"/>
                      </a:moveTo>
                      <a:lnTo>
                        <a:pt x="733479" y="1039064"/>
                      </a:lnTo>
                      <a:moveTo>
                        <a:pt x="763077" y="986569"/>
                      </a:moveTo>
                      <a:lnTo>
                        <a:pt x="763077" y="988757"/>
                      </a:lnTo>
                      <a:moveTo>
                        <a:pt x="733479" y="1039064"/>
                      </a:moveTo>
                      <a:lnTo>
                        <a:pt x="732192" y="1039064"/>
                      </a:lnTo>
                      <a:moveTo>
                        <a:pt x="732192" y="1039064"/>
                      </a:moveTo>
                      <a:cubicBezTo>
                        <a:pt x="728626" y="1045584"/>
                        <a:pt x="726315" y="1052651"/>
                        <a:pt x="721897" y="1058747"/>
                      </a:cubicBezTo>
                      <a:moveTo>
                        <a:pt x="721897" y="1058747"/>
                      </a:moveTo>
                      <a:cubicBezTo>
                        <a:pt x="720181" y="1061664"/>
                        <a:pt x="718465" y="1064581"/>
                        <a:pt x="716750" y="1067498"/>
                      </a:cubicBezTo>
                      <a:moveTo>
                        <a:pt x="716750" y="1067498"/>
                      </a:moveTo>
                      <a:cubicBezTo>
                        <a:pt x="713913" y="1074812"/>
                        <a:pt x="717452" y="1086388"/>
                        <a:pt x="710320" y="1091557"/>
                      </a:cubicBezTo>
                      <a:moveTo>
                        <a:pt x="636968" y="1165928"/>
                      </a:moveTo>
                      <a:cubicBezTo>
                        <a:pt x="638014" y="1161478"/>
                        <a:pt x="642357" y="1166004"/>
                        <a:pt x="643403" y="1161553"/>
                      </a:cubicBezTo>
                      <a:moveTo>
                        <a:pt x="654985" y="1157178"/>
                      </a:moveTo>
                      <a:cubicBezTo>
                        <a:pt x="652094" y="1162577"/>
                        <a:pt x="645762" y="1156282"/>
                        <a:pt x="643403" y="1161553"/>
                      </a:cubicBezTo>
                      <a:moveTo>
                        <a:pt x="663993" y="1150615"/>
                      </a:moveTo>
                      <a:lnTo>
                        <a:pt x="658845" y="1154990"/>
                      </a:lnTo>
                      <a:lnTo>
                        <a:pt x="654985" y="1157178"/>
                      </a:lnTo>
                      <a:moveTo>
                        <a:pt x="700026" y="1104684"/>
                      </a:moveTo>
                      <a:lnTo>
                        <a:pt x="691017" y="1115617"/>
                      </a:lnTo>
                      <a:moveTo>
                        <a:pt x="691017" y="1115617"/>
                      </a:moveTo>
                      <a:lnTo>
                        <a:pt x="685870" y="1122180"/>
                      </a:lnTo>
                      <a:moveTo>
                        <a:pt x="685870" y="1122180"/>
                      </a:moveTo>
                      <a:lnTo>
                        <a:pt x="675575" y="1128743"/>
                      </a:lnTo>
                      <a:lnTo>
                        <a:pt x="673001" y="1130931"/>
                      </a:lnTo>
                      <a:moveTo>
                        <a:pt x="701312" y="1102496"/>
                      </a:moveTo>
                      <a:lnTo>
                        <a:pt x="700026" y="1104684"/>
                      </a:lnTo>
                      <a:moveTo>
                        <a:pt x="710320" y="1091557"/>
                      </a:moveTo>
                      <a:lnTo>
                        <a:pt x="707747" y="1093745"/>
                      </a:lnTo>
                      <a:moveTo>
                        <a:pt x="707747" y="1093745"/>
                      </a:moveTo>
                      <a:lnTo>
                        <a:pt x="705173" y="1098120"/>
                      </a:lnTo>
                      <a:lnTo>
                        <a:pt x="701312" y="1102496"/>
                      </a:lnTo>
                      <a:moveTo>
                        <a:pt x="673001" y="1130931"/>
                      </a:moveTo>
                      <a:cubicBezTo>
                        <a:pt x="668352" y="1136727"/>
                        <a:pt x="668642" y="1144824"/>
                        <a:pt x="663993" y="1150615"/>
                      </a:cubicBezTo>
                      <a:moveTo>
                        <a:pt x="561048" y="1216235"/>
                      </a:moveTo>
                      <a:lnTo>
                        <a:pt x="564908" y="1216235"/>
                      </a:lnTo>
                      <a:lnTo>
                        <a:pt x="568769" y="1216235"/>
                      </a:lnTo>
                      <a:moveTo>
                        <a:pt x="545605" y="1242482"/>
                      </a:moveTo>
                      <a:lnTo>
                        <a:pt x="543032" y="1242482"/>
                      </a:lnTo>
                      <a:lnTo>
                        <a:pt x="539171" y="1242482"/>
                      </a:lnTo>
                      <a:moveTo>
                        <a:pt x="564908" y="1220610"/>
                      </a:moveTo>
                      <a:cubicBezTo>
                        <a:pt x="562613" y="1215806"/>
                        <a:pt x="569203" y="1221028"/>
                        <a:pt x="568769" y="1216235"/>
                      </a:cubicBezTo>
                      <a:moveTo>
                        <a:pt x="550753" y="1240294"/>
                      </a:moveTo>
                      <a:lnTo>
                        <a:pt x="549466" y="1240294"/>
                      </a:lnTo>
                      <a:lnTo>
                        <a:pt x="545605" y="1242482"/>
                      </a:lnTo>
                      <a:moveTo>
                        <a:pt x="568769" y="1216235"/>
                      </a:moveTo>
                      <a:cubicBezTo>
                        <a:pt x="575938" y="1210251"/>
                        <a:pt x="582791" y="1203864"/>
                        <a:pt x="590646" y="1198738"/>
                      </a:cubicBezTo>
                      <a:moveTo>
                        <a:pt x="561048" y="1224986"/>
                      </a:moveTo>
                      <a:lnTo>
                        <a:pt x="564908" y="1220610"/>
                      </a:lnTo>
                      <a:moveTo>
                        <a:pt x="559761" y="1214047"/>
                      </a:moveTo>
                      <a:lnTo>
                        <a:pt x="561048" y="1216235"/>
                      </a:lnTo>
                      <a:moveTo>
                        <a:pt x="550753" y="1240294"/>
                      </a:moveTo>
                      <a:lnTo>
                        <a:pt x="553326" y="1235924"/>
                      </a:lnTo>
                      <a:lnTo>
                        <a:pt x="561048" y="1224986"/>
                      </a:lnTo>
                      <a:moveTo>
                        <a:pt x="561048" y="1218422"/>
                      </a:moveTo>
                      <a:lnTo>
                        <a:pt x="561048" y="1216235"/>
                      </a:lnTo>
                      <a:moveTo>
                        <a:pt x="590646" y="1198738"/>
                      </a:moveTo>
                      <a:lnTo>
                        <a:pt x="593220" y="1196551"/>
                      </a:lnTo>
                      <a:moveTo>
                        <a:pt x="456816" y="1301539"/>
                      </a:moveTo>
                      <a:cubicBezTo>
                        <a:pt x="454092" y="1296032"/>
                        <a:pt x="463786" y="1303565"/>
                        <a:pt x="459390" y="1294981"/>
                      </a:cubicBezTo>
                      <a:moveTo>
                        <a:pt x="459390" y="1294981"/>
                      </a:moveTo>
                      <a:lnTo>
                        <a:pt x="461963" y="1290606"/>
                      </a:lnTo>
                      <a:lnTo>
                        <a:pt x="463250" y="1288418"/>
                      </a:lnTo>
                      <a:moveTo>
                        <a:pt x="463250" y="1288418"/>
                      </a:moveTo>
                      <a:lnTo>
                        <a:pt x="467111" y="1286230"/>
                      </a:lnTo>
                      <a:moveTo>
                        <a:pt x="513439" y="1262171"/>
                      </a:moveTo>
                      <a:lnTo>
                        <a:pt x="516012" y="1262171"/>
                      </a:lnTo>
                      <a:lnTo>
                        <a:pt x="519873" y="1259983"/>
                      </a:lnTo>
                      <a:moveTo>
                        <a:pt x="519873" y="1259983"/>
                      </a:moveTo>
                      <a:lnTo>
                        <a:pt x="528876" y="1249045"/>
                      </a:lnTo>
                      <a:moveTo>
                        <a:pt x="467111" y="1286230"/>
                      </a:moveTo>
                      <a:cubicBezTo>
                        <a:pt x="478907" y="1267801"/>
                        <a:pt x="499588" y="1274729"/>
                        <a:pt x="513439" y="1262171"/>
                      </a:cubicBezTo>
                      <a:moveTo>
                        <a:pt x="528876" y="1249045"/>
                      </a:moveTo>
                      <a:cubicBezTo>
                        <a:pt x="533021" y="1248787"/>
                        <a:pt x="534297" y="1240739"/>
                        <a:pt x="539171" y="1242482"/>
                      </a:cubicBezTo>
                      <a:moveTo>
                        <a:pt x="455529" y="1301539"/>
                      </a:moveTo>
                      <a:lnTo>
                        <a:pt x="452955" y="1308102"/>
                      </a:lnTo>
                      <a:moveTo>
                        <a:pt x="452955" y="1308102"/>
                      </a:moveTo>
                      <a:cubicBezTo>
                        <a:pt x="450145" y="1316697"/>
                        <a:pt x="452778" y="1326381"/>
                        <a:pt x="447808" y="1334349"/>
                      </a:cubicBezTo>
                      <a:moveTo>
                        <a:pt x="456816" y="1301539"/>
                      </a:moveTo>
                      <a:lnTo>
                        <a:pt x="455529" y="1301539"/>
                      </a:lnTo>
                      <a:moveTo>
                        <a:pt x="447808" y="1334349"/>
                      </a:moveTo>
                      <a:lnTo>
                        <a:pt x="446521" y="1338724"/>
                      </a:lnTo>
                      <a:lnTo>
                        <a:pt x="442660" y="1343099"/>
                      </a:lnTo>
                      <a:moveTo>
                        <a:pt x="422075" y="1378097"/>
                      </a:moveTo>
                      <a:cubicBezTo>
                        <a:pt x="424279" y="1372301"/>
                        <a:pt x="424542" y="1365620"/>
                        <a:pt x="428510" y="1360596"/>
                      </a:cubicBezTo>
                      <a:moveTo>
                        <a:pt x="422075" y="1378097"/>
                      </a:moveTo>
                      <a:cubicBezTo>
                        <a:pt x="422075" y="1382473"/>
                        <a:pt x="422075" y="1386859"/>
                        <a:pt x="422075" y="1391202"/>
                      </a:cubicBezTo>
                      <a:moveTo>
                        <a:pt x="422075" y="1406537"/>
                      </a:moveTo>
                      <a:lnTo>
                        <a:pt x="422075" y="1395599"/>
                      </a:lnTo>
                      <a:lnTo>
                        <a:pt x="422075" y="1391202"/>
                      </a:lnTo>
                      <a:moveTo>
                        <a:pt x="428510" y="1360596"/>
                      </a:moveTo>
                      <a:cubicBezTo>
                        <a:pt x="430129" y="1352161"/>
                        <a:pt x="440253" y="1350874"/>
                        <a:pt x="442660" y="1343099"/>
                      </a:cubicBezTo>
                      <a:moveTo>
                        <a:pt x="428510" y="1428414"/>
                      </a:moveTo>
                      <a:lnTo>
                        <a:pt x="427223" y="1426216"/>
                      </a:lnTo>
                      <a:lnTo>
                        <a:pt x="424649" y="1421819"/>
                      </a:lnTo>
                      <a:moveTo>
                        <a:pt x="402772" y="1489648"/>
                      </a:moveTo>
                      <a:lnTo>
                        <a:pt x="402772" y="1485252"/>
                      </a:lnTo>
                      <a:moveTo>
                        <a:pt x="424649" y="1421819"/>
                      </a:moveTo>
                      <a:lnTo>
                        <a:pt x="423362" y="1417476"/>
                      </a:lnTo>
                      <a:lnTo>
                        <a:pt x="423362" y="1410880"/>
                      </a:lnTo>
                      <a:moveTo>
                        <a:pt x="422075" y="1452490"/>
                      </a:moveTo>
                      <a:cubicBezTo>
                        <a:pt x="423668" y="1444232"/>
                        <a:pt x="430038" y="1437154"/>
                        <a:pt x="428510" y="1428414"/>
                      </a:cubicBezTo>
                      <a:moveTo>
                        <a:pt x="405346" y="1478710"/>
                      </a:moveTo>
                      <a:lnTo>
                        <a:pt x="407920" y="1474313"/>
                      </a:lnTo>
                      <a:moveTo>
                        <a:pt x="402772" y="1485252"/>
                      </a:moveTo>
                      <a:lnTo>
                        <a:pt x="404059" y="1483107"/>
                      </a:lnTo>
                      <a:lnTo>
                        <a:pt x="405346" y="1478710"/>
                      </a:lnTo>
                      <a:moveTo>
                        <a:pt x="407920" y="1474313"/>
                      </a:moveTo>
                      <a:cubicBezTo>
                        <a:pt x="411812" y="1466967"/>
                        <a:pt x="420815" y="1461444"/>
                        <a:pt x="422075" y="1452490"/>
                      </a:cubicBezTo>
                      <a:moveTo>
                        <a:pt x="393764" y="1509327"/>
                      </a:moveTo>
                      <a:cubicBezTo>
                        <a:pt x="400901" y="1506431"/>
                        <a:pt x="407153" y="1497369"/>
                        <a:pt x="402772" y="1489648"/>
                      </a:cubicBezTo>
                      <a:moveTo>
                        <a:pt x="423362" y="1410880"/>
                      </a:moveTo>
                      <a:lnTo>
                        <a:pt x="422075" y="1406537"/>
                      </a:lnTo>
                      <a:moveTo>
                        <a:pt x="366739" y="1581500"/>
                      </a:moveTo>
                      <a:lnTo>
                        <a:pt x="364187" y="1596727"/>
                      </a:lnTo>
                      <a:lnTo>
                        <a:pt x="364166" y="1596835"/>
                      </a:lnTo>
                      <a:lnTo>
                        <a:pt x="362879" y="1599033"/>
                      </a:lnTo>
                      <a:moveTo>
                        <a:pt x="362879" y="1614315"/>
                      </a:moveTo>
                      <a:lnTo>
                        <a:pt x="362879" y="1603376"/>
                      </a:lnTo>
                      <a:lnTo>
                        <a:pt x="362879" y="1599033"/>
                      </a:lnTo>
                      <a:moveTo>
                        <a:pt x="389903" y="1513724"/>
                      </a:moveTo>
                      <a:lnTo>
                        <a:pt x="387330" y="1518067"/>
                      </a:lnTo>
                      <a:moveTo>
                        <a:pt x="387330" y="1518067"/>
                      </a:moveTo>
                      <a:lnTo>
                        <a:pt x="387330" y="1520265"/>
                      </a:lnTo>
                      <a:moveTo>
                        <a:pt x="383469" y="1518067"/>
                      </a:moveTo>
                      <a:lnTo>
                        <a:pt x="387330" y="1520265"/>
                      </a:lnTo>
                      <a:moveTo>
                        <a:pt x="387330" y="1520265"/>
                      </a:moveTo>
                      <a:lnTo>
                        <a:pt x="386043" y="1520265"/>
                      </a:lnTo>
                      <a:moveTo>
                        <a:pt x="386043" y="1520265"/>
                      </a:moveTo>
                      <a:lnTo>
                        <a:pt x="386043" y="1522464"/>
                      </a:lnTo>
                      <a:moveTo>
                        <a:pt x="384756" y="1524662"/>
                      </a:moveTo>
                      <a:lnTo>
                        <a:pt x="378536" y="1538764"/>
                      </a:lnTo>
                      <a:lnTo>
                        <a:pt x="377035" y="1542142"/>
                      </a:lnTo>
                      <a:moveTo>
                        <a:pt x="377035" y="1542142"/>
                      </a:moveTo>
                      <a:lnTo>
                        <a:pt x="374461" y="1548684"/>
                      </a:lnTo>
                      <a:moveTo>
                        <a:pt x="370600" y="1566217"/>
                      </a:moveTo>
                      <a:lnTo>
                        <a:pt x="366836" y="1581124"/>
                      </a:lnTo>
                      <a:lnTo>
                        <a:pt x="366739" y="1581500"/>
                      </a:lnTo>
                      <a:moveTo>
                        <a:pt x="386043" y="1522464"/>
                      </a:moveTo>
                      <a:lnTo>
                        <a:pt x="384756" y="1524662"/>
                      </a:lnTo>
                      <a:moveTo>
                        <a:pt x="374461" y="1548684"/>
                      </a:moveTo>
                      <a:lnTo>
                        <a:pt x="373174" y="1553081"/>
                      </a:lnTo>
                      <a:moveTo>
                        <a:pt x="373174" y="1553081"/>
                      </a:moveTo>
                      <a:lnTo>
                        <a:pt x="370600" y="1566217"/>
                      </a:lnTo>
                      <a:moveTo>
                        <a:pt x="393764" y="1509327"/>
                      </a:moveTo>
                      <a:lnTo>
                        <a:pt x="389903" y="1513724"/>
                      </a:lnTo>
                      <a:moveTo>
                        <a:pt x="353871" y="1675549"/>
                      </a:moveTo>
                      <a:lnTo>
                        <a:pt x="356445" y="1671206"/>
                      </a:lnTo>
                      <a:lnTo>
                        <a:pt x="360305" y="1664611"/>
                      </a:lnTo>
                      <a:moveTo>
                        <a:pt x="350010" y="1684342"/>
                      </a:moveTo>
                      <a:lnTo>
                        <a:pt x="352584" y="1677747"/>
                      </a:lnTo>
                      <a:lnTo>
                        <a:pt x="353871" y="1675549"/>
                      </a:lnTo>
                      <a:moveTo>
                        <a:pt x="365453" y="1660267"/>
                      </a:moveTo>
                      <a:lnTo>
                        <a:pt x="360305" y="1664611"/>
                      </a:lnTo>
                      <a:moveTo>
                        <a:pt x="370600" y="1649328"/>
                      </a:moveTo>
                      <a:lnTo>
                        <a:pt x="368026" y="1653672"/>
                      </a:lnTo>
                      <a:lnTo>
                        <a:pt x="365453" y="1660267"/>
                      </a:lnTo>
                      <a:moveTo>
                        <a:pt x="368026" y="1627452"/>
                      </a:moveTo>
                      <a:cubicBezTo>
                        <a:pt x="371099" y="1634154"/>
                        <a:pt x="374043" y="1642090"/>
                        <a:pt x="370600" y="1649328"/>
                      </a:cubicBezTo>
                      <a:moveTo>
                        <a:pt x="362879" y="1614315"/>
                      </a:moveTo>
                      <a:cubicBezTo>
                        <a:pt x="362327" y="1619141"/>
                        <a:pt x="365646" y="1623698"/>
                        <a:pt x="368026" y="1627452"/>
                      </a:cubicBezTo>
                      <a:moveTo>
                        <a:pt x="346149" y="1697426"/>
                      </a:moveTo>
                      <a:lnTo>
                        <a:pt x="344863" y="1701822"/>
                      </a:lnTo>
                      <a:lnTo>
                        <a:pt x="339715" y="1714960"/>
                      </a:lnTo>
                      <a:moveTo>
                        <a:pt x="350010" y="1684342"/>
                      </a:moveTo>
                      <a:lnTo>
                        <a:pt x="347436" y="1688686"/>
                      </a:lnTo>
                      <a:lnTo>
                        <a:pt x="346149" y="1697426"/>
                      </a:lnTo>
                      <a:moveTo>
                        <a:pt x="339715" y="1714960"/>
                      </a:moveTo>
                      <a:lnTo>
                        <a:pt x="338428" y="1717104"/>
                      </a:lnTo>
                      <a:moveTo>
                        <a:pt x="307548" y="1771797"/>
                      </a:moveTo>
                      <a:lnTo>
                        <a:pt x="308835" y="1769652"/>
                      </a:lnTo>
                      <a:lnTo>
                        <a:pt x="317843" y="1758713"/>
                      </a:lnTo>
                      <a:moveTo>
                        <a:pt x="301114" y="1784933"/>
                      </a:moveTo>
                      <a:lnTo>
                        <a:pt x="306262" y="1776193"/>
                      </a:lnTo>
                      <a:lnTo>
                        <a:pt x="307548" y="1771797"/>
                      </a:lnTo>
                      <a:moveTo>
                        <a:pt x="321704" y="1752118"/>
                      </a:moveTo>
                      <a:cubicBezTo>
                        <a:pt x="325248" y="1747507"/>
                        <a:pt x="329876" y="1742896"/>
                        <a:pt x="330707" y="1736837"/>
                      </a:cubicBezTo>
                      <a:moveTo>
                        <a:pt x="317843" y="1758713"/>
                      </a:moveTo>
                      <a:lnTo>
                        <a:pt x="321704" y="1752118"/>
                      </a:lnTo>
                      <a:moveTo>
                        <a:pt x="286958" y="1800269"/>
                      </a:moveTo>
                      <a:lnTo>
                        <a:pt x="293393" y="1795872"/>
                      </a:lnTo>
                      <a:moveTo>
                        <a:pt x="276663" y="1809009"/>
                      </a:moveTo>
                      <a:lnTo>
                        <a:pt x="286958" y="1800269"/>
                      </a:lnTo>
                      <a:moveTo>
                        <a:pt x="265081" y="1817749"/>
                      </a:moveTo>
                      <a:cubicBezTo>
                        <a:pt x="268819" y="1814693"/>
                        <a:pt x="272272" y="1811207"/>
                        <a:pt x="276663" y="1809009"/>
                      </a:cubicBezTo>
                      <a:moveTo>
                        <a:pt x="257360" y="1817749"/>
                      </a:moveTo>
                      <a:lnTo>
                        <a:pt x="265081" y="1817749"/>
                      </a:lnTo>
                      <a:moveTo>
                        <a:pt x="330707" y="1736837"/>
                      </a:moveTo>
                      <a:lnTo>
                        <a:pt x="334567" y="1728043"/>
                      </a:lnTo>
                      <a:moveTo>
                        <a:pt x="293393" y="1795872"/>
                      </a:moveTo>
                      <a:lnTo>
                        <a:pt x="297253" y="1791475"/>
                      </a:lnTo>
                      <a:moveTo>
                        <a:pt x="297253" y="1791475"/>
                      </a:moveTo>
                      <a:lnTo>
                        <a:pt x="299827" y="1789331"/>
                      </a:lnTo>
                      <a:lnTo>
                        <a:pt x="301114" y="1784933"/>
                      </a:lnTo>
                      <a:moveTo>
                        <a:pt x="254786" y="1817749"/>
                      </a:moveTo>
                      <a:lnTo>
                        <a:pt x="257360" y="1817749"/>
                      </a:lnTo>
                      <a:moveTo>
                        <a:pt x="334567" y="1728043"/>
                      </a:moveTo>
                      <a:lnTo>
                        <a:pt x="338428" y="1717104"/>
                      </a:lnTo>
                      <a:moveTo>
                        <a:pt x="254786" y="1817749"/>
                      </a:moveTo>
                      <a:cubicBezTo>
                        <a:pt x="251590" y="1817320"/>
                        <a:pt x="248974" y="1820376"/>
                        <a:pt x="245778" y="1819947"/>
                      </a:cubicBezTo>
                      <a:moveTo>
                        <a:pt x="222620" y="1824290"/>
                      </a:moveTo>
                      <a:lnTo>
                        <a:pt x="223906" y="1824290"/>
                      </a:lnTo>
                      <a:lnTo>
                        <a:pt x="231628" y="1822146"/>
                      </a:lnTo>
                      <a:moveTo>
                        <a:pt x="245778" y="1819947"/>
                      </a:moveTo>
                      <a:lnTo>
                        <a:pt x="238062" y="1822146"/>
                      </a:lnTo>
                      <a:lnTo>
                        <a:pt x="231628" y="1822146"/>
                      </a:lnTo>
                      <a:moveTo>
                        <a:pt x="220046" y="1824290"/>
                      </a:moveTo>
                      <a:cubicBezTo>
                        <a:pt x="216893" y="1829546"/>
                        <a:pt x="209670" y="1822628"/>
                        <a:pt x="208464" y="1830886"/>
                      </a:cubicBezTo>
                      <a:moveTo>
                        <a:pt x="202030" y="1835229"/>
                      </a:moveTo>
                      <a:lnTo>
                        <a:pt x="208464" y="1830886"/>
                      </a:lnTo>
                      <a:moveTo>
                        <a:pt x="181439" y="1843969"/>
                      </a:moveTo>
                      <a:lnTo>
                        <a:pt x="193021" y="1839626"/>
                      </a:lnTo>
                      <a:moveTo>
                        <a:pt x="193021" y="1839626"/>
                      </a:moveTo>
                      <a:lnTo>
                        <a:pt x="198169" y="1837428"/>
                      </a:lnTo>
                      <a:lnTo>
                        <a:pt x="202030" y="1835229"/>
                      </a:lnTo>
                      <a:moveTo>
                        <a:pt x="163423" y="1852763"/>
                      </a:moveTo>
                      <a:lnTo>
                        <a:pt x="172431" y="1846168"/>
                      </a:lnTo>
                      <a:lnTo>
                        <a:pt x="181439" y="1843969"/>
                      </a:lnTo>
                      <a:moveTo>
                        <a:pt x="220046" y="1824290"/>
                      </a:moveTo>
                      <a:lnTo>
                        <a:pt x="222620" y="1824290"/>
                      </a:lnTo>
                      <a:moveTo>
                        <a:pt x="158276" y="1854908"/>
                      </a:moveTo>
                      <a:lnTo>
                        <a:pt x="163423" y="1852763"/>
                      </a:lnTo>
                      <a:moveTo>
                        <a:pt x="117101" y="1878983"/>
                      </a:moveTo>
                      <a:lnTo>
                        <a:pt x="111953" y="1883380"/>
                      </a:lnTo>
                      <a:lnTo>
                        <a:pt x="108093" y="1887723"/>
                      </a:lnTo>
                      <a:moveTo>
                        <a:pt x="108093" y="1887723"/>
                      </a:moveTo>
                      <a:cubicBezTo>
                        <a:pt x="102463" y="1896517"/>
                        <a:pt x="99808" y="1906865"/>
                        <a:pt x="95224" y="1916195"/>
                      </a:cubicBezTo>
                      <a:moveTo>
                        <a:pt x="144125" y="1863702"/>
                      </a:moveTo>
                      <a:lnTo>
                        <a:pt x="136404" y="1865846"/>
                      </a:lnTo>
                      <a:lnTo>
                        <a:pt x="131256" y="1868044"/>
                      </a:lnTo>
                      <a:moveTo>
                        <a:pt x="131256" y="1868044"/>
                      </a:moveTo>
                      <a:lnTo>
                        <a:pt x="123535" y="1872442"/>
                      </a:lnTo>
                      <a:lnTo>
                        <a:pt x="117101" y="1878983"/>
                      </a:lnTo>
                      <a:moveTo>
                        <a:pt x="149267" y="1863702"/>
                      </a:moveTo>
                      <a:lnTo>
                        <a:pt x="144125" y="1863702"/>
                      </a:lnTo>
                      <a:moveTo>
                        <a:pt x="95224" y="1916195"/>
                      </a:moveTo>
                      <a:lnTo>
                        <a:pt x="93937" y="1922737"/>
                      </a:lnTo>
                      <a:lnTo>
                        <a:pt x="92650" y="1929279"/>
                      </a:lnTo>
                      <a:moveTo>
                        <a:pt x="158276" y="1854908"/>
                      </a:moveTo>
                      <a:lnTo>
                        <a:pt x="153128" y="1861503"/>
                      </a:lnTo>
                      <a:lnTo>
                        <a:pt x="149267" y="1863702"/>
                      </a:lnTo>
                      <a:moveTo>
                        <a:pt x="90076" y="1953354"/>
                      </a:moveTo>
                      <a:cubicBezTo>
                        <a:pt x="89626" y="1945954"/>
                        <a:pt x="91679" y="1938770"/>
                        <a:pt x="92650" y="1931477"/>
                      </a:cubicBezTo>
                      <a:moveTo>
                        <a:pt x="90076" y="1953354"/>
                      </a:moveTo>
                      <a:cubicBezTo>
                        <a:pt x="91545" y="1957268"/>
                        <a:pt x="88092" y="1960485"/>
                        <a:pt x="88789" y="1964293"/>
                      </a:cubicBezTo>
                      <a:moveTo>
                        <a:pt x="88789" y="1964293"/>
                      </a:moveTo>
                      <a:cubicBezTo>
                        <a:pt x="83090" y="1969333"/>
                        <a:pt x="89567" y="1977107"/>
                        <a:pt x="83642" y="1981772"/>
                      </a:cubicBezTo>
                      <a:moveTo>
                        <a:pt x="83642" y="1981772"/>
                      </a:moveTo>
                      <a:lnTo>
                        <a:pt x="81068" y="1986169"/>
                      </a:lnTo>
                      <a:lnTo>
                        <a:pt x="78494" y="1990566"/>
                      </a:lnTo>
                      <a:moveTo>
                        <a:pt x="92650" y="1929279"/>
                      </a:moveTo>
                      <a:lnTo>
                        <a:pt x="92650" y="1931477"/>
                      </a:lnTo>
                      <a:moveTo>
                        <a:pt x="78494" y="1990566"/>
                      </a:moveTo>
                      <a:cubicBezTo>
                        <a:pt x="74998" y="1997537"/>
                        <a:pt x="71127" y="2003811"/>
                        <a:pt x="64339" y="2008046"/>
                      </a:cubicBezTo>
                      <a:moveTo>
                        <a:pt x="61765" y="2010245"/>
                      </a:moveTo>
                      <a:cubicBezTo>
                        <a:pt x="57180" y="2015875"/>
                        <a:pt x="52349" y="2021291"/>
                        <a:pt x="48901" y="2027725"/>
                      </a:cubicBezTo>
                      <a:moveTo>
                        <a:pt x="48901" y="2027725"/>
                      </a:moveTo>
                      <a:lnTo>
                        <a:pt x="48901" y="2029924"/>
                      </a:lnTo>
                      <a:lnTo>
                        <a:pt x="47615" y="2034266"/>
                      </a:lnTo>
                      <a:moveTo>
                        <a:pt x="64339" y="2008046"/>
                      </a:moveTo>
                      <a:lnTo>
                        <a:pt x="61765" y="2010245"/>
                      </a:lnTo>
                      <a:moveTo>
                        <a:pt x="1051317" y="15404"/>
                      </a:moveTo>
                      <a:lnTo>
                        <a:pt x="1051317" y="11034"/>
                      </a:lnTo>
                      <a:moveTo>
                        <a:pt x="1051317" y="11034"/>
                      </a:moveTo>
                      <a:cubicBezTo>
                        <a:pt x="1053344" y="6487"/>
                        <a:pt x="1048540" y="3795"/>
                        <a:pt x="1047456" y="96"/>
                      </a:cubicBezTo>
                      <a:moveTo>
                        <a:pt x="1051317" y="15404"/>
                      </a:moveTo>
                      <a:lnTo>
                        <a:pt x="1050030" y="19780"/>
                      </a:lnTo>
                      <a:lnTo>
                        <a:pt x="1050030" y="21967"/>
                      </a:lnTo>
                      <a:moveTo>
                        <a:pt x="1050030" y="21967"/>
                      </a:moveTo>
                      <a:cubicBezTo>
                        <a:pt x="1046765" y="30471"/>
                        <a:pt x="1050829" y="39871"/>
                        <a:pt x="1046170" y="48214"/>
                      </a:cubicBezTo>
                      <a:moveTo>
                        <a:pt x="1043601" y="52590"/>
                      </a:moveTo>
                      <a:lnTo>
                        <a:pt x="1044883" y="52590"/>
                      </a:lnTo>
                      <a:lnTo>
                        <a:pt x="1046170" y="48214"/>
                      </a:lnTo>
                      <a:moveTo>
                        <a:pt x="1053891" y="11034"/>
                      </a:moveTo>
                      <a:lnTo>
                        <a:pt x="1051317" y="15404"/>
                      </a:lnTo>
                      <a:moveTo>
                        <a:pt x="1061612" y="4471"/>
                      </a:moveTo>
                      <a:lnTo>
                        <a:pt x="1057751" y="6659"/>
                      </a:lnTo>
                      <a:lnTo>
                        <a:pt x="1053891" y="11034"/>
                      </a:lnTo>
                      <a:moveTo>
                        <a:pt x="1043601" y="54777"/>
                      </a:moveTo>
                      <a:cubicBezTo>
                        <a:pt x="1040598" y="54777"/>
                        <a:pt x="1037596" y="54777"/>
                        <a:pt x="1034593" y="54777"/>
                      </a:cubicBezTo>
                      <a:moveTo>
                        <a:pt x="1043601" y="52590"/>
                      </a:moveTo>
                      <a:lnTo>
                        <a:pt x="1043601" y="54777"/>
                      </a:lnTo>
                      <a:moveTo>
                        <a:pt x="1034593" y="54777"/>
                      </a:moveTo>
                      <a:lnTo>
                        <a:pt x="1032019" y="54777"/>
                      </a:lnTo>
                      <a:lnTo>
                        <a:pt x="1028159" y="56965"/>
                      </a:lnTo>
                      <a:moveTo>
                        <a:pt x="1019150" y="120397"/>
                      </a:moveTo>
                      <a:cubicBezTo>
                        <a:pt x="1021467" y="116296"/>
                        <a:pt x="1020035" y="111652"/>
                        <a:pt x="1020437" y="107271"/>
                      </a:cubicBezTo>
                      <a:moveTo>
                        <a:pt x="1017864" y="65716"/>
                      </a:moveTo>
                      <a:lnTo>
                        <a:pt x="1017864" y="67903"/>
                      </a:lnTo>
                      <a:lnTo>
                        <a:pt x="1016577" y="70091"/>
                      </a:lnTo>
                      <a:moveTo>
                        <a:pt x="1012716" y="78837"/>
                      </a:moveTo>
                      <a:lnTo>
                        <a:pt x="1014003" y="74467"/>
                      </a:lnTo>
                      <a:lnTo>
                        <a:pt x="1015290" y="72279"/>
                      </a:lnTo>
                      <a:moveTo>
                        <a:pt x="1017864" y="122585"/>
                      </a:moveTo>
                      <a:lnTo>
                        <a:pt x="1017864" y="124773"/>
                      </a:lnTo>
                      <a:lnTo>
                        <a:pt x="1016577" y="126960"/>
                      </a:lnTo>
                      <a:moveTo>
                        <a:pt x="1020437" y="107271"/>
                      </a:moveTo>
                      <a:lnTo>
                        <a:pt x="1020437" y="105084"/>
                      </a:lnTo>
                      <a:moveTo>
                        <a:pt x="1025585" y="59153"/>
                      </a:moveTo>
                      <a:lnTo>
                        <a:pt x="1024298" y="59153"/>
                      </a:lnTo>
                      <a:moveTo>
                        <a:pt x="1016577" y="70091"/>
                      </a:moveTo>
                      <a:lnTo>
                        <a:pt x="1015290" y="72279"/>
                      </a:lnTo>
                      <a:moveTo>
                        <a:pt x="1019150" y="96338"/>
                      </a:moveTo>
                      <a:lnTo>
                        <a:pt x="1016577" y="91963"/>
                      </a:lnTo>
                      <a:moveTo>
                        <a:pt x="1020437" y="105084"/>
                      </a:moveTo>
                      <a:lnTo>
                        <a:pt x="1019150" y="98526"/>
                      </a:lnTo>
                      <a:lnTo>
                        <a:pt x="1019150" y="96338"/>
                      </a:lnTo>
                      <a:moveTo>
                        <a:pt x="1017864" y="142269"/>
                      </a:moveTo>
                      <a:lnTo>
                        <a:pt x="1017864" y="140081"/>
                      </a:lnTo>
                      <a:moveTo>
                        <a:pt x="1016577" y="146644"/>
                      </a:moveTo>
                      <a:lnTo>
                        <a:pt x="1017864" y="142269"/>
                      </a:lnTo>
                      <a:moveTo>
                        <a:pt x="1014003" y="155395"/>
                      </a:moveTo>
                      <a:lnTo>
                        <a:pt x="1016577" y="146644"/>
                      </a:lnTo>
                      <a:moveTo>
                        <a:pt x="1017864" y="140081"/>
                      </a:moveTo>
                      <a:lnTo>
                        <a:pt x="1016577" y="126960"/>
                      </a:lnTo>
                      <a:moveTo>
                        <a:pt x="1017864" y="122585"/>
                      </a:moveTo>
                      <a:lnTo>
                        <a:pt x="1019150" y="120397"/>
                      </a:lnTo>
                      <a:moveTo>
                        <a:pt x="1016577" y="91963"/>
                      </a:moveTo>
                      <a:lnTo>
                        <a:pt x="1015290" y="89775"/>
                      </a:lnTo>
                      <a:lnTo>
                        <a:pt x="1014003" y="85400"/>
                      </a:lnTo>
                      <a:moveTo>
                        <a:pt x="1024298" y="59153"/>
                      </a:moveTo>
                      <a:lnTo>
                        <a:pt x="1021724" y="61340"/>
                      </a:lnTo>
                      <a:moveTo>
                        <a:pt x="1021724" y="61340"/>
                      </a:moveTo>
                      <a:lnTo>
                        <a:pt x="1019150" y="65716"/>
                      </a:lnTo>
                      <a:moveTo>
                        <a:pt x="1012716" y="78837"/>
                      </a:moveTo>
                      <a:lnTo>
                        <a:pt x="1012716" y="81024"/>
                      </a:lnTo>
                      <a:moveTo>
                        <a:pt x="1019150" y="65716"/>
                      </a:moveTo>
                      <a:lnTo>
                        <a:pt x="1017864" y="65716"/>
                      </a:lnTo>
                      <a:moveTo>
                        <a:pt x="1012716" y="81024"/>
                      </a:moveTo>
                      <a:lnTo>
                        <a:pt x="1014003" y="85400"/>
                      </a:lnTo>
                      <a:moveTo>
                        <a:pt x="1014003" y="157583"/>
                      </a:moveTo>
                      <a:lnTo>
                        <a:pt x="1014003" y="155395"/>
                      </a:lnTo>
                      <a:moveTo>
                        <a:pt x="1028159" y="56965"/>
                      </a:moveTo>
                      <a:lnTo>
                        <a:pt x="1025585" y="59153"/>
                      </a:lnTo>
                      <a:moveTo>
                        <a:pt x="979257" y="236324"/>
                      </a:moveTo>
                      <a:lnTo>
                        <a:pt x="980544" y="234136"/>
                      </a:lnTo>
                      <a:moveTo>
                        <a:pt x="981831" y="225385"/>
                      </a:moveTo>
                      <a:lnTo>
                        <a:pt x="981831" y="227573"/>
                      </a:lnTo>
                      <a:lnTo>
                        <a:pt x="980544" y="234136"/>
                      </a:lnTo>
                      <a:moveTo>
                        <a:pt x="981831" y="231948"/>
                      </a:moveTo>
                      <a:lnTo>
                        <a:pt x="980544" y="234136"/>
                      </a:lnTo>
                      <a:moveTo>
                        <a:pt x="989552" y="212265"/>
                      </a:moveTo>
                      <a:cubicBezTo>
                        <a:pt x="994453" y="213326"/>
                        <a:pt x="995809" y="204399"/>
                        <a:pt x="997273" y="201326"/>
                      </a:cubicBezTo>
                      <a:moveTo>
                        <a:pt x="997273" y="201326"/>
                      </a:moveTo>
                      <a:cubicBezTo>
                        <a:pt x="996281" y="190908"/>
                        <a:pt x="987134" y="180253"/>
                        <a:pt x="998560" y="172892"/>
                      </a:cubicBezTo>
                      <a:moveTo>
                        <a:pt x="984405" y="216640"/>
                      </a:moveTo>
                      <a:lnTo>
                        <a:pt x="983118" y="218828"/>
                      </a:lnTo>
                      <a:lnTo>
                        <a:pt x="981831" y="223203"/>
                      </a:lnTo>
                      <a:moveTo>
                        <a:pt x="971536" y="249450"/>
                      </a:moveTo>
                      <a:cubicBezTo>
                        <a:pt x="972383" y="244329"/>
                        <a:pt x="975665" y="239879"/>
                        <a:pt x="979257" y="236324"/>
                      </a:cubicBezTo>
                      <a:moveTo>
                        <a:pt x="971536" y="251638"/>
                      </a:moveTo>
                      <a:lnTo>
                        <a:pt x="971536" y="249450"/>
                      </a:lnTo>
                      <a:moveTo>
                        <a:pt x="998560" y="172892"/>
                      </a:moveTo>
                      <a:cubicBezTo>
                        <a:pt x="1003976" y="171293"/>
                        <a:pt x="1009220" y="167261"/>
                        <a:pt x="1011429" y="161958"/>
                      </a:cubicBezTo>
                      <a:moveTo>
                        <a:pt x="984405" y="216640"/>
                      </a:moveTo>
                      <a:lnTo>
                        <a:pt x="985692" y="214452"/>
                      </a:lnTo>
                      <a:lnTo>
                        <a:pt x="989552" y="212265"/>
                      </a:lnTo>
                      <a:moveTo>
                        <a:pt x="981831" y="225385"/>
                      </a:moveTo>
                      <a:lnTo>
                        <a:pt x="981831" y="223203"/>
                      </a:lnTo>
                      <a:moveTo>
                        <a:pt x="983118" y="229761"/>
                      </a:moveTo>
                      <a:lnTo>
                        <a:pt x="981831" y="227573"/>
                      </a:lnTo>
                      <a:lnTo>
                        <a:pt x="981831" y="225385"/>
                      </a:lnTo>
                      <a:moveTo>
                        <a:pt x="970249" y="260383"/>
                      </a:moveTo>
                      <a:lnTo>
                        <a:pt x="971536" y="256008"/>
                      </a:lnTo>
                      <a:lnTo>
                        <a:pt x="971536" y="251638"/>
                      </a:lnTo>
                      <a:moveTo>
                        <a:pt x="1011429" y="161958"/>
                      </a:moveTo>
                      <a:lnTo>
                        <a:pt x="1014003" y="157583"/>
                      </a:lnTo>
                      <a:moveTo>
                        <a:pt x="947090" y="306319"/>
                      </a:moveTo>
                      <a:cubicBezTo>
                        <a:pt x="947439" y="303381"/>
                        <a:pt x="945841" y="299912"/>
                        <a:pt x="948377" y="297569"/>
                      </a:cubicBezTo>
                      <a:moveTo>
                        <a:pt x="947090" y="306319"/>
                      </a:moveTo>
                      <a:lnTo>
                        <a:pt x="948377" y="310695"/>
                      </a:lnTo>
                      <a:moveTo>
                        <a:pt x="938082" y="330379"/>
                      </a:moveTo>
                      <a:cubicBezTo>
                        <a:pt x="934694" y="336459"/>
                        <a:pt x="936592" y="339087"/>
                        <a:pt x="938082" y="345687"/>
                      </a:cubicBezTo>
                      <a:moveTo>
                        <a:pt x="948377" y="310695"/>
                      </a:moveTo>
                      <a:cubicBezTo>
                        <a:pt x="946935" y="316609"/>
                        <a:pt x="946935" y="330073"/>
                        <a:pt x="938082" y="330379"/>
                      </a:cubicBezTo>
                      <a:moveTo>
                        <a:pt x="938082" y="345687"/>
                      </a:moveTo>
                      <a:lnTo>
                        <a:pt x="938082" y="352250"/>
                      </a:lnTo>
                      <a:lnTo>
                        <a:pt x="938082" y="356626"/>
                      </a:lnTo>
                      <a:moveTo>
                        <a:pt x="959954" y="277885"/>
                      </a:moveTo>
                      <a:lnTo>
                        <a:pt x="956093" y="286630"/>
                      </a:lnTo>
                      <a:moveTo>
                        <a:pt x="956093" y="286630"/>
                      </a:moveTo>
                      <a:lnTo>
                        <a:pt x="948377" y="297569"/>
                      </a:lnTo>
                      <a:moveTo>
                        <a:pt x="949664" y="306319"/>
                      </a:moveTo>
                      <a:lnTo>
                        <a:pt x="948377" y="310695"/>
                      </a:lnTo>
                      <a:moveTo>
                        <a:pt x="948377" y="310695"/>
                      </a:moveTo>
                      <a:lnTo>
                        <a:pt x="947090" y="308507"/>
                      </a:lnTo>
                      <a:moveTo>
                        <a:pt x="970249" y="260383"/>
                      </a:moveTo>
                      <a:cubicBezTo>
                        <a:pt x="966544" y="266029"/>
                        <a:pt x="960361" y="269858"/>
                        <a:pt x="959954" y="277885"/>
                      </a:cubicBezTo>
                      <a:moveTo>
                        <a:pt x="938082" y="356626"/>
                      </a:moveTo>
                      <a:lnTo>
                        <a:pt x="936795" y="363189"/>
                      </a:lnTo>
                      <a:moveTo>
                        <a:pt x="936795" y="363189"/>
                      </a:moveTo>
                      <a:lnTo>
                        <a:pt x="932935" y="374122"/>
                      </a:lnTo>
                      <a:moveTo>
                        <a:pt x="932935" y="374122"/>
                      </a:moveTo>
                      <a:lnTo>
                        <a:pt x="931648" y="378497"/>
                      </a:lnTo>
                      <a:lnTo>
                        <a:pt x="929074" y="382873"/>
                      </a:lnTo>
                      <a:moveTo>
                        <a:pt x="929074" y="568795"/>
                      </a:moveTo>
                      <a:lnTo>
                        <a:pt x="930361" y="570982"/>
                      </a:lnTo>
                      <a:moveTo>
                        <a:pt x="945803" y="610356"/>
                      </a:moveTo>
                      <a:cubicBezTo>
                        <a:pt x="943294" y="595840"/>
                        <a:pt x="936790" y="586688"/>
                        <a:pt x="932935" y="573170"/>
                      </a:cubicBezTo>
                      <a:moveTo>
                        <a:pt x="945803" y="643166"/>
                      </a:moveTo>
                      <a:lnTo>
                        <a:pt x="945803" y="638790"/>
                      </a:lnTo>
                      <a:lnTo>
                        <a:pt x="945803" y="634415"/>
                      </a:lnTo>
                      <a:moveTo>
                        <a:pt x="944517" y="656286"/>
                      </a:moveTo>
                      <a:lnTo>
                        <a:pt x="944517" y="647535"/>
                      </a:lnTo>
                      <a:lnTo>
                        <a:pt x="945803" y="643166"/>
                      </a:lnTo>
                      <a:moveTo>
                        <a:pt x="945803" y="634415"/>
                      </a:moveTo>
                      <a:lnTo>
                        <a:pt x="947090" y="625664"/>
                      </a:lnTo>
                      <a:moveTo>
                        <a:pt x="947090" y="625664"/>
                      </a:moveTo>
                      <a:cubicBezTo>
                        <a:pt x="945755" y="620693"/>
                        <a:pt x="948672" y="615106"/>
                        <a:pt x="945803" y="610356"/>
                      </a:cubicBezTo>
                      <a:moveTo>
                        <a:pt x="943230" y="667225"/>
                      </a:moveTo>
                      <a:lnTo>
                        <a:pt x="944517" y="656286"/>
                      </a:lnTo>
                      <a:moveTo>
                        <a:pt x="941943" y="675970"/>
                      </a:moveTo>
                      <a:lnTo>
                        <a:pt x="943230" y="667225"/>
                      </a:lnTo>
                      <a:moveTo>
                        <a:pt x="941943" y="689097"/>
                      </a:moveTo>
                      <a:lnTo>
                        <a:pt x="941943" y="682533"/>
                      </a:lnTo>
                      <a:lnTo>
                        <a:pt x="941943" y="675970"/>
                      </a:lnTo>
                      <a:moveTo>
                        <a:pt x="940656" y="710968"/>
                      </a:moveTo>
                      <a:cubicBezTo>
                        <a:pt x="945407" y="706952"/>
                        <a:pt x="942350" y="700743"/>
                        <a:pt x="943230" y="695660"/>
                      </a:cubicBezTo>
                      <a:moveTo>
                        <a:pt x="943230" y="695660"/>
                      </a:moveTo>
                      <a:lnTo>
                        <a:pt x="941943" y="689097"/>
                      </a:lnTo>
                      <a:moveTo>
                        <a:pt x="934222" y="721907"/>
                      </a:moveTo>
                      <a:lnTo>
                        <a:pt x="935509" y="717531"/>
                      </a:lnTo>
                      <a:lnTo>
                        <a:pt x="940656" y="710968"/>
                      </a:lnTo>
                      <a:moveTo>
                        <a:pt x="929074" y="730657"/>
                      </a:moveTo>
                      <a:lnTo>
                        <a:pt x="931648" y="726282"/>
                      </a:lnTo>
                      <a:lnTo>
                        <a:pt x="934222" y="721907"/>
                      </a:lnTo>
                      <a:moveTo>
                        <a:pt x="921353" y="393811"/>
                      </a:moveTo>
                      <a:cubicBezTo>
                        <a:pt x="921106" y="400664"/>
                        <a:pt x="916967" y="407881"/>
                        <a:pt x="914918" y="415683"/>
                      </a:cubicBezTo>
                      <a:moveTo>
                        <a:pt x="907197" y="444118"/>
                      </a:moveTo>
                      <a:lnTo>
                        <a:pt x="904623" y="448493"/>
                      </a:lnTo>
                      <a:lnTo>
                        <a:pt x="903337" y="450681"/>
                      </a:lnTo>
                      <a:moveTo>
                        <a:pt x="911058" y="433184"/>
                      </a:moveTo>
                      <a:lnTo>
                        <a:pt x="908484" y="439742"/>
                      </a:lnTo>
                      <a:lnTo>
                        <a:pt x="907197" y="444118"/>
                      </a:lnTo>
                      <a:moveTo>
                        <a:pt x="929074" y="382873"/>
                      </a:moveTo>
                      <a:lnTo>
                        <a:pt x="923927" y="389436"/>
                      </a:lnTo>
                      <a:lnTo>
                        <a:pt x="921353" y="393811"/>
                      </a:lnTo>
                      <a:moveTo>
                        <a:pt x="903337" y="450681"/>
                      </a:moveTo>
                      <a:lnTo>
                        <a:pt x="900763" y="457244"/>
                      </a:lnTo>
                      <a:lnTo>
                        <a:pt x="899476" y="463807"/>
                      </a:lnTo>
                      <a:moveTo>
                        <a:pt x="914918" y="415683"/>
                      </a:moveTo>
                      <a:lnTo>
                        <a:pt x="913631" y="424434"/>
                      </a:lnTo>
                      <a:moveTo>
                        <a:pt x="913631" y="424434"/>
                      </a:moveTo>
                      <a:lnTo>
                        <a:pt x="911058" y="433184"/>
                      </a:lnTo>
                      <a:moveTo>
                        <a:pt x="899476" y="463807"/>
                      </a:moveTo>
                      <a:lnTo>
                        <a:pt x="898189" y="468177"/>
                      </a:lnTo>
                      <a:moveTo>
                        <a:pt x="921353" y="560044"/>
                      </a:moveTo>
                      <a:lnTo>
                        <a:pt x="914918" y="551298"/>
                      </a:lnTo>
                      <a:moveTo>
                        <a:pt x="909771" y="542548"/>
                      </a:moveTo>
                      <a:cubicBezTo>
                        <a:pt x="906897" y="534489"/>
                        <a:pt x="903010" y="526762"/>
                        <a:pt x="900763" y="518488"/>
                      </a:cubicBezTo>
                      <a:moveTo>
                        <a:pt x="893042" y="485678"/>
                      </a:moveTo>
                      <a:lnTo>
                        <a:pt x="895615" y="476927"/>
                      </a:lnTo>
                      <a:moveTo>
                        <a:pt x="900763" y="518488"/>
                      </a:moveTo>
                      <a:lnTo>
                        <a:pt x="898189" y="514113"/>
                      </a:lnTo>
                      <a:moveTo>
                        <a:pt x="925214" y="564419"/>
                      </a:moveTo>
                      <a:lnTo>
                        <a:pt x="921353" y="560044"/>
                      </a:lnTo>
                      <a:moveTo>
                        <a:pt x="914918" y="551298"/>
                      </a:moveTo>
                      <a:lnTo>
                        <a:pt x="909771" y="542548"/>
                      </a:lnTo>
                      <a:moveTo>
                        <a:pt x="898189" y="514113"/>
                      </a:moveTo>
                      <a:cubicBezTo>
                        <a:pt x="895460" y="504826"/>
                        <a:pt x="892023" y="495512"/>
                        <a:pt x="893042" y="485678"/>
                      </a:cubicBezTo>
                      <a:moveTo>
                        <a:pt x="929074" y="568795"/>
                      </a:moveTo>
                      <a:lnTo>
                        <a:pt x="925214" y="564419"/>
                      </a:lnTo>
                      <a:moveTo>
                        <a:pt x="895615" y="476927"/>
                      </a:moveTo>
                      <a:lnTo>
                        <a:pt x="898189" y="468177"/>
                      </a:lnTo>
                      <a:moveTo>
                        <a:pt x="926500" y="765650"/>
                      </a:moveTo>
                      <a:lnTo>
                        <a:pt x="926500" y="761280"/>
                      </a:lnTo>
                      <a:moveTo>
                        <a:pt x="926500" y="778776"/>
                      </a:moveTo>
                      <a:lnTo>
                        <a:pt x="926500" y="770025"/>
                      </a:lnTo>
                      <a:lnTo>
                        <a:pt x="926500" y="765650"/>
                      </a:lnTo>
                      <a:moveTo>
                        <a:pt x="926500" y="752529"/>
                      </a:moveTo>
                      <a:lnTo>
                        <a:pt x="926500" y="761280"/>
                      </a:lnTo>
                      <a:moveTo>
                        <a:pt x="926500" y="752529"/>
                      </a:moveTo>
                      <a:lnTo>
                        <a:pt x="926500" y="745966"/>
                      </a:lnTo>
                      <a:moveTo>
                        <a:pt x="926500" y="745966"/>
                      </a:moveTo>
                      <a:lnTo>
                        <a:pt x="926500" y="737215"/>
                      </a:lnTo>
                      <a:lnTo>
                        <a:pt x="929074" y="730657"/>
                      </a:lnTo>
                      <a:moveTo>
                        <a:pt x="833850" y="872831"/>
                      </a:moveTo>
                      <a:lnTo>
                        <a:pt x="836424" y="868455"/>
                      </a:lnTo>
                      <a:lnTo>
                        <a:pt x="841572" y="866268"/>
                      </a:lnTo>
                      <a:moveTo>
                        <a:pt x="911058" y="802835"/>
                      </a:moveTo>
                      <a:lnTo>
                        <a:pt x="909771" y="805023"/>
                      </a:lnTo>
                      <a:moveTo>
                        <a:pt x="831276" y="875019"/>
                      </a:moveTo>
                      <a:lnTo>
                        <a:pt x="831276" y="872831"/>
                      </a:lnTo>
                      <a:lnTo>
                        <a:pt x="833850" y="872831"/>
                      </a:lnTo>
                      <a:moveTo>
                        <a:pt x="907197" y="809398"/>
                      </a:moveTo>
                      <a:lnTo>
                        <a:pt x="908484" y="807211"/>
                      </a:lnTo>
                      <a:lnTo>
                        <a:pt x="909771" y="805023"/>
                      </a:lnTo>
                      <a:moveTo>
                        <a:pt x="903337" y="815961"/>
                      </a:moveTo>
                      <a:lnTo>
                        <a:pt x="900763" y="820337"/>
                      </a:lnTo>
                      <a:lnTo>
                        <a:pt x="896902" y="824712"/>
                      </a:lnTo>
                      <a:moveTo>
                        <a:pt x="896902" y="824712"/>
                      </a:moveTo>
                      <a:lnTo>
                        <a:pt x="891755" y="829082"/>
                      </a:lnTo>
                      <a:moveTo>
                        <a:pt x="880173" y="842208"/>
                      </a:moveTo>
                      <a:lnTo>
                        <a:pt x="880173" y="844396"/>
                      </a:lnTo>
                      <a:moveTo>
                        <a:pt x="889181" y="833457"/>
                      </a:moveTo>
                      <a:lnTo>
                        <a:pt x="885320" y="837833"/>
                      </a:lnTo>
                      <a:lnTo>
                        <a:pt x="880173" y="842208"/>
                      </a:lnTo>
                      <a:moveTo>
                        <a:pt x="858301" y="861892"/>
                      </a:moveTo>
                      <a:lnTo>
                        <a:pt x="853153" y="864080"/>
                      </a:lnTo>
                      <a:lnTo>
                        <a:pt x="841572" y="866268"/>
                      </a:lnTo>
                      <a:moveTo>
                        <a:pt x="864736" y="857517"/>
                      </a:moveTo>
                      <a:lnTo>
                        <a:pt x="858301" y="861892"/>
                      </a:lnTo>
                      <a:moveTo>
                        <a:pt x="891755" y="829082"/>
                      </a:moveTo>
                      <a:lnTo>
                        <a:pt x="889181" y="833457"/>
                      </a:lnTo>
                      <a:moveTo>
                        <a:pt x="921353" y="789715"/>
                      </a:moveTo>
                      <a:lnTo>
                        <a:pt x="918779" y="794090"/>
                      </a:lnTo>
                      <a:lnTo>
                        <a:pt x="911058" y="802835"/>
                      </a:lnTo>
                      <a:moveTo>
                        <a:pt x="907197" y="809398"/>
                      </a:moveTo>
                      <a:lnTo>
                        <a:pt x="903337" y="815961"/>
                      </a:lnTo>
                      <a:moveTo>
                        <a:pt x="880173" y="844396"/>
                      </a:moveTo>
                      <a:lnTo>
                        <a:pt x="868435" y="854369"/>
                      </a:lnTo>
                      <a:lnTo>
                        <a:pt x="864736" y="857517"/>
                      </a:lnTo>
                      <a:moveTo>
                        <a:pt x="926500" y="778776"/>
                      </a:moveTo>
                      <a:lnTo>
                        <a:pt x="925214" y="783151"/>
                      </a:lnTo>
                      <a:lnTo>
                        <a:pt x="921353" y="789715"/>
                      </a:lnTo>
                      <a:moveTo>
                        <a:pt x="826129" y="883769"/>
                      </a:moveTo>
                      <a:lnTo>
                        <a:pt x="831276" y="875019"/>
                      </a:lnTo>
                      <a:moveTo>
                        <a:pt x="810687" y="916574"/>
                      </a:moveTo>
                      <a:cubicBezTo>
                        <a:pt x="806204" y="919105"/>
                        <a:pt x="806215" y="925175"/>
                        <a:pt x="801678" y="927512"/>
                      </a:cubicBezTo>
                      <a:moveTo>
                        <a:pt x="810687" y="916574"/>
                      </a:moveTo>
                      <a:lnTo>
                        <a:pt x="811973" y="914386"/>
                      </a:lnTo>
                      <a:lnTo>
                        <a:pt x="813260" y="912204"/>
                      </a:lnTo>
                      <a:moveTo>
                        <a:pt x="792670" y="951572"/>
                      </a:moveTo>
                      <a:cubicBezTo>
                        <a:pt x="790563" y="957743"/>
                        <a:pt x="783807" y="960113"/>
                        <a:pt x="779801" y="964698"/>
                      </a:cubicBezTo>
                      <a:moveTo>
                        <a:pt x="819695" y="894702"/>
                      </a:moveTo>
                      <a:lnTo>
                        <a:pt x="817121" y="905641"/>
                      </a:lnTo>
                      <a:lnTo>
                        <a:pt x="813260" y="912204"/>
                      </a:lnTo>
                      <a:moveTo>
                        <a:pt x="779801" y="964698"/>
                      </a:moveTo>
                      <a:cubicBezTo>
                        <a:pt x="775431" y="967438"/>
                        <a:pt x="773882" y="972891"/>
                        <a:pt x="769512" y="975631"/>
                      </a:cubicBezTo>
                      <a:moveTo>
                        <a:pt x="801678" y="927512"/>
                      </a:moveTo>
                      <a:lnTo>
                        <a:pt x="796279" y="941941"/>
                      </a:lnTo>
                      <a:lnTo>
                        <a:pt x="792670" y="951572"/>
                      </a:lnTo>
                      <a:moveTo>
                        <a:pt x="826129" y="883769"/>
                      </a:moveTo>
                      <a:lnTo>
                        <a:pt x="822268" y="890327"/>
                      </a:lnTo>
                      <a:lnTo>
                        <a:pt x="819695" y="894702"/>
                      </a:lnTo>
                      <a:moveTo>
                        <a:pt x="769512" y="975631"/>
                      </a:moveTo>
                      <a:cubicBezTo>
                        <a:pt x="765056" y="977658"/>
                        <a:pt x="766391" y="983417"/>
                        <a:pt x="763077" y="986569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9536211C-D8BB-6CB7-A294-57ED02C74408}"/>
                    </a:ext>
                  </a:extLst>
                </p:cNvPr>
                <p:cNvSpPr/>
                <p:nvPr/>
              </p:nvSpPr>
              <p:spPr>
                <a:xfrm>
                  <a:off x="5830500" y="1676666"/>
                  <a:ext cx="1268789" cy="2987861"/>
                </a:xfrm>
                <a:custGeom>
                  <a:avLst/>
                  <a:gdLst>
                    <a:gd name="connsiteX0" fmla="*/ 29593 w 1268789"/>
                    <a:gd name="connsiteY0" fmla="*/ 26343 h 2987861"/>
                    <a:gd name="connsiteX1" fmla="*/ 39888 w 1268789"/>
                    <a:gd name="connsiteY1" fmla="*/ 41657 h 2987861"/>
                    <a:gd name="connsiteX2" fmla="*/ 41175 w 1268789"/>
                    <a:gd name="connsiteY2" fmla="*/ 43844 h 2987861"/>
                    <a:gd name="connsiteX3" fmla="*/ 42462 w 1268789"/>
                    <a:gd name="connsiteY3" fmla="*/ 43844 h 2987861"/>
                    <a:gd name="connsiteX4" fmla="*/ 42462 w 1268789"/>
                    <a:gd name="connsiteY4" fmla="*/ 43844 h 2987861"/>
                    <a:gd name="connsiteX5" fmla="*/ 43749 w 1268789"/>
                    <a:gd name="connsiteY5" fmla="*/ 46032 h 2987861"/>
                    <a:gd name="connsiteX6" fmla="*/ 24451 w 1268789"/>
                    <a:gd name="connsiteY6" fmla="*/ 19785 h 2987861"/>
                    <a:gd name="connsiteX7" fmla="*/ 25738 w 1268789"/>
                    <a:gd name="connsiteY7" fmla="*/ 21973 h 2987861"/>
                    <a:gd name="connsiteX8" fmla="*/ 43749 w 1268789"/>
                    <a:gd name="connsiteY8" fmla="*/ 46032 h 2987861"/>
                    <a:gd name="connsiteX9" fmla="*/ 48896 w 1268789"/>
                    <a:gd name="connsiteY9" fmla="*/ 52595 h 2987861"/>
                    <a:gd name="connsiteX10" fmla="*/ 52757 w 1268789"/>
                    <a:gd name="connsiteY10" fmla="*/ 59153 h 2987861"/>
                    <a:gd name="connsiteX11" fmla="*/ 15443 w 1268789"/>
                    <a:gd name="connsiteY11" fmla="*/ 13222 h 2987861"/>
                    <a:gd name="connsiteX12" fmla="*/ 21877 w 1268789"/>
                    <a:gd name="connsiteY12" fmla="*/ 17597 h 2987861"/>
                    <a:gd name="connsiteX13" fmla="*/ 24451 w 1268789"/>
                    <a:gd name="connsiteY13" fmla="*/ 19785 h 2987861"/>
                    <a:gd name="connsiteX14" fmla="*/ 25738 w 1268789"/>
                    <a:gd name="connsiteY14" fmla="*/ 21973 h 2987861"/>
                    <a:gd name="connsiteX15" fmla="*/ 29593 w 1268789"/>
                    <a:gd name="connsiteY15" fmla="*/ 26343 h 2987861"/>
                    <a:gd name="connsiteX16" fmla="*/ 14156 w 1268789"/>
                    <a:gd name="connsiteY16" fmla="*/ 13222 h 2987861"/>
                    <a:gd name="connsiteX17" fmla="*/ 15443 w 1268789"/>
                    <a:gd name="connsiteY17" fmla="*/ 13222 h 2987861"/>
                    <a:gd name="connsiteX18" fmla="*/ 0 w 1268789"/>
                    <a:gd name="connsiteY18" fmla="*/ 96 h 2987861"/>
                    <a:gd name="connsiteX19" fmla="*/ 6434 w 1268789"/>
                    <a:gd name="connsiteY19" fmla="*/ 6659 h 2987861"/>
                    <a:gd name="connsiteX20" fmla="*/ 14156 w 1268789"/>
                    <a:gd name="connsiteY20" fmla="*/ 13222 h 2987861"/>
                    <a:gd name="connsiteX21" fmla="*/ 39888 w 1268789"/>
                    <a:gd name="connsiteY21" fmla="*/ 41657 h 2987861"/>
                    <a:gd name="connsiteX22" fmla="*/ 41175 w 1268789"/>
                    <a:gd name="connsiteY22" fmla="*/ 43844 h 2987861"/>
                    <a:gd name="connsiteX23" fmla="*/ 52757 w 1268789"/>
                    <a:gd name="connsiteY23" fmla="*/ 59153 h 2987861"/>
                    <a:gd name="connsiteX24" fmla="*/ 63052 w 1268789"/>
                    <a:gd name="connsiteY24" fmla="*/ 70091 h 2987861"/>
                    <a:gd name="connsiteX25" fmla="*/ 1254634 w 1268789"/>
                    <a:gd name="connsiteY25" fmla="*/ 2983582 h 2987861"/>
                    <a:gd name="connsiteX26" fmla="*/ 1258494 w 1268789"/>
                    <a:gd name="connsiteY26" fmla="*/ 2983582 h 2987861"/>
                    <a:gd name="connsiteX27" fmla="*/ 1264929 w 1268789"/>
                    <a:gd name="connsiteY27" fmla="*/ 2985769 h 2987861"/>
                    <a:gd name="connsiteX28" fmla="*/ 1207019 w 1268789"/>
                    <a:gd name="connsiteY28" fmla="*/ 2977019 h 2987861"/>
                    <a:gd name="connsiteX29" fmla="*/ 1216027 w 1268789"/>
                    <a:gd name="connsiteY29" fmla="*/ 2979206 h 2987861"/>
                    <a:gd name="connsiteX30" fmla="*/ 1221175 w 1268789"/>
                    <a:gd name="connsiteY30" fmla="*/ 2981394 h 2987861"/>
                    <a:gd name="connsiteX31" fmla="*/ 1221175 w 1268789"/>
                    <a:gd name="connsiteY31" fmla="*/ 2981394 h 2987861"/>
                    <a:gd name="connsiteX32" fmla="*/ 1236617 w 1268789"/>
                    <a:gd name="connsiteY32" fmla="*/ 2983582 h 2987861"/>
                    <a:gd name="connsiteX33" fmla="*/ 1264929 w 1268789"/>
                    <a:gd name="connsiteY33" fmla="*/ 2985769 h 2987861"/>
                    <a:gd name="connsiteX34" fmla="*/ 1266215 w 1268789"/>
                    <a:gd name="connsiteY34" fmla="*/ 2985769 h 2987861"/>
                    <a:gd name="connsiteX35" fmla="*/ 1268789 w 1268789"/>
                    <a:gd name="connsiteY35" fmla="*/ 2987957 h 2987861"/>
                    <a:gd name="connsiteX36" fmla="*/ 1236617 w 1268789"/>
                    <a:gd name="connsiteY36" fmla="*/ 2983582 h 2987861"/>
                    <a:gd name="connsiteX37" fmla="*/ 1244339 w 1268789"/>
                    <a:gd name="connsiteY37" fmla="*/ 2983582 h 2987861"/>
                    <a:gd name="connsiteX38" fmla="*/ 1244339 w 1268789"/>
                    <a:gd name="connsiteY38" fmla="*/ 2983582 h 2987861"/>
                    <a:gd name="connsiteX39" fmla="*/ 1254634 w 1268789"/>
                    <a:gd name="connsiteY39" fmla="*/ 2983582 h 2987861"/>
                    <a:gd name="connsiteX40" fmla="*/ 1118229 w 1268789"/>
                    <a:gd name="connsiteY40" fmla="*/ 2948584 h 2987861"/>
                    <a:gd name="connsiteX41" fmla="*/ 1155549 w 1268789"/>
                    <a:gd name="connsiteY41" fmla="*/ 2950771 h 2987861"/>
                    <a:gd name="connsiteX42" fmla="*/ 1177426 w 1268789"/>
                    <a:gd name="connsiteY42" fmla="*/ 2963898 h 2987861"/>
                    <a:gd name="connsiteX43" fmla="*/ 1183860 w 1268789"/>
                    <a:gd name="connsiteY43" fmla="*/ 2968273 h 2987861"/>
                    <a:gd name="connsiteX44" fmla="*/ 1161984 w 1268789"/>
                    <a:gd name="connsiteY44" fmla="*/ 2952959 h 2987861"/>
                    <a:gd name="connsiteX45" fmla="*/ 1169705 w 1268789"/>
                    <a:gd name="connsiteY45" fmla="*/ 2957335 h 2987861"/>
                    <a:gd name="connsiteX46" fmla="*/ 1177426 w 1268789"/>
                    <a:gd name="connsiteY46" fmla="*/ 2963898 h 2987861"/>
                    <a:gd name="connsiteX47" fmla="*/ 1155549 w 1268789"/>
                    <a:gd name="connsiteY47" fmla="*/ 2950771 h 2987861"/>
                    <a:gd name="connsiteX48" fmla="*/ 1161984 w 1268789"/>
                    <a:gd name="connsiteY48" fmla="*/ 2952959 h 2987861"/>
                    <a:gd name="connsiteX49" fmla="*/ 1106648 w 1268789"/>
                    <a:gd name="connsiteY49" fmla="*/ 2946396 h 2987861"/>
                    <a:gd name="connsiteX50" fmla="*/ 1118229 w 1268789"/>
                    <a:gd name="connsiteY50" fmla="*/ 2948584 h 2987861"/>
                    <a:gd name="connsiteX51" fmla="*/ 1183860 w 1268789"/>
                    <a:gd name="connsiteY51" fmla="*/ 2968273 h 2987861"/>
                    <a:gd name="connsiteX52" fmla="*/ 1192869 w 1268789"/>
                    <a:gd name="connsiteY52" fmla="*/ 2972643 h 2987861"/>
                    <a:gd name="connsiteX53" fmla="*/ 1192869 w 1268789"/>
                    <a:gd name="connsiteY53" fmla="*/ 2972643 h 2987861"/>
                    <a:gd name="connsiteX54" fmla="*/ 1194156 w 1268789"/>
                    <a:gd name="connsiteY54" fmla="*/ 2972643 h 2987861"/>
                    <a:gd name="connsiteX55" fmla="*/ 1194156 w 1268789"/>
                    <a:gd name="connsiteY55" fmla="*/ 2972643 h 2987861"/>
                    <a:gd name="connsiteX56" fmla="*/ 1207019 w 1268789"/>
                    <a:gd name="connsiteY56" fmla="*/ 2977019 h 2987861"/>
                    <a:gd name="connsiteX57" fmla="*/ 1096358 w 1268789"/>
                    <a:gd name="connsiteY57" fmla="*/ 2946396 h 2987861"/>
                    <a:gd name="connsiteX58" fmla="*/ 1091210 w 1268789"/>
                    <a:gd name="connsiteY58" fmla="*/ 2944208 h 2987861"/>
                    <a:gd name="connsiteX59" fmla="*/ 1059038 w 1268789"/>
                    <a:gd name="connsiteY59" fmla="*/ 2922337 h 2987861"/>
                    <a:gd name="connsiteX60" fmla="*/ 1052604 w 1268789"/>
                    <a:gd name="connsiteY60" fmla="*/ 2917962 h 2987861"/>
                    <a:gd name="connsiteX61" fmla="*/ 1050030 w 1268789"/>
                    <a:gd name="connsiteY61" fmla="*/ 2915774 h 2987861"/>
                    <a:gd name="connsiteX62" fmla="*/ 1047457 w 1268789"/>
                    <a:gd name="connsiteY62" fmla="*/ 2915774 h 2987861"/>
                    <a:gd name="connsiteX63" fmla="*/ 1041022 w 1268789"/>
                    <a:gd name="connsiteY63" fmla="*/ 2913586 h 2987861"/>
                    <a:gd name="connsiteX64" fmla="*/ 1100218 w 1268789"/>
                    <a:gd name="connsiteY64" fmla="*/ 2946396 h 2987861"/>
                    <a:gd name="connsiteX65" fmla="*/ 1097645 w 1268789"/>
                    <a:gd name="connsiteY65" fmla="*/ 2946396 h 2987861"/>
                    <a:gd name="connsiteX66" fmla="*/ 1097645 w 1268789"/>
                    <a:gd name="connsiteY66" fmla="*/ 2946396 h 2987861"/>
                    <a:gd name="connsiteX67" fmla="*/ 1096358 w 1268789"/>
                    <a:gd name="connsiteY67" fmla="*/ 2946396 h 2987861"/>
                    <a:gd name="connsiteX68" fmla="*/ 1100218 w 1268789"/>
                    <a:gd name="connsiteY68" fmla="*/ 2946396 h 2987861"/>
                    <a:gd name="connsiteX69" fmla="*/ 1096358 w 1268789"/>
                    <a:gd name="connsiteY69" fmla="*/ 2946396 h 2987861"/>
                    <a:gd name="connsiteX70" fmla="*/ 1064186 w 1268789"/>
                    <a:gd name="connsiteY70" fmla="*/ 2926712 h 2987861"/>
                    <a:gd name="connsiteX71" fmla="*/ 1059038 w 1268789"/>
                    <a:gd name="connsiteY71" fmla="*/ 2922337 h 2987861"/>
                    <a:gd name="connsiteX72" fmla="*/ 1082202 w 1268789"/>
                    <a:gd name="connsiteY72" fmla="*/ 2939833 h 2987861"/>
                    <a:gd name="connsiteX73" fmla="*/ 1069462 w 1268789"/>
                    <a:gd name="connsiteY73" fmla="*/ 2931174 h 2987861"/>
                    <a:gd name="connsiteX74" fmla="*/ 1069334 w 1268789"/>
                    <a:gd name="connsiteY74" fmla="*/ 2931088 h 2987861"/>
                    <a:gd name="connsiteX75" fmla="*/ 1052604 w 1268789"/>
                    <a:gd name="connsiteY75" fmla="*/ 2917962 h 2987861"/>
                    <a:gd name="connsiteX76" fmla="*/ 1050030 w 1268789"/>
                    <a:gd name="connsiteY76" fmla="*/ 2915774 h 2987861"/>
                    <a:gd name="connsiteX77" fmla="*/ 1041022 w 1268789"/>
                    <a:gd name="connsiteY77" fmla="*/ 2913586 h 2987861"/>
                    <a:gd name="connsiteX78" fmla="*/ 1025955 w 1268789"/>
                    <a:gd name="connsiteY78" fmla="*/ 2910385 h 2987861"/>
                    <a:gd name="connsiteX79" fmla="*/ 1020432 w 1268789"/>
                    <a:gd name="connsiteY79" fmla="*/ 2909211 h 2987861"/>
                    <a:gd name="connsiteX80" fmla="*/ 1091210 w 1268789"/>
                    <a:gd name="connsiteY80" fmla="*/ 2944208 h 2987861"/>
                    <a:gd name="connsiteX81" fmla="*/ 1087350 w 1268789"/>
                    <a:gd name="connsiteY81" fmla="*/ 2942021 h 2987861"/>
                    <a:gd name="connsiteX82" fmla="*/ 1082202 w 1268789"/>
                    <a:gd name="connsiteY82" fmla="*/ 2939833 h 2987861"/>
                    <a:gd name="connsiteX83" fmla="*/ 1020432 w 1268789"/>
                    <a:gd name="connsiteY83" fmla="*/ 2909211 h 2987861"/>
                    <a:gd name="connsiteX84" fmla="*/ 1012716 w 1268789"/>
                    <a:gd name="connsiteY84" fmla="*/ 2907029 h 2987861"/>
                    <a:gd name="connsiteX85" fmla="*/ 1069334 w 1268789"/>
                    <a:gd name="connsiteY85" fmla="*/ 2931088 h 2987861"/>
                    <a:gd name="connsiteX86" fmla="*/ 1064186 w 1268789"/>
                    <a:gd name="connsiteY86" fmla="*/ 2926712 h 2987861"/>
                    <a:gd name="connsiteX87" fmla="*/ 1091210 w 1268789"/>
                    <a:gd name="connsiteY87" fmla="*/ 2944208 h 2987861"/>
                    <a:gd name="connsiteX88" fmla="*/ 1093784 w 1268789"/>
                    <a:gd name="connsiteY88" fmla="*/ 2946396 h 2987861"/>
                    <a:gd name="connsiteX89" fmla="*/ 1095071 w 1268789"/>
                    <a:gd name="connsiteY89" fmla="*/ 2946396 h 2987861"/>
                    <a:gd name="connsiteX90" fmla="*/ 1106648 w 1268789"/>
                    <a:gd name="connsiteY90" fmla="*/ 2946396 h 2987861"/>
                    <a:gd name="connsiteX91" fmla="*/ 1101506 w 1268789"/>
                    <a:gd name="connsiteY91" fmla="*/ 2946396 h 2987861"/>
                    <a:gd name="connsiteX92" fmla="*/ 1100218 w 1268789"/>
                    <a:gd name="connsiteY92" fmla="*/ 2946396 h 2987861"/>
                    <a:gd name="connsiteX93" fmla="*/ 1012716 w 1268789"/>
                    <a:gd name="connsiteY93" fmla="*/ 2907029 h 2987861"/>
                    <a:gd name="connsiteX94" fmla="*/ 1007568 w 1268789"/>
                    <a:gd name="connsiteY94" fmla="*/ 2909211 h 2987861"/>
                    <a:gd name="connsiteX95" fmla="*/ 929074 w 1268789"/>
                    <a:gd name="connsiteY95" fmla="*/ 2902653 h 2987861"/>
                    <a:gd name="connsiteX96" fmla="*/ 921353 w 1268789"/>
                    <a:gd name="connsiteY96" fmla="*/ 2900465 h 2987861"/>
                    <a:gd name="connsiteX97" fmla="*/ 958667 w 1268789"/>
                    <a:gd name="connsiteY97" fmla="*/ 2911399 h 2987861"/>
                    <a:gd name="connsiteX98" fmla="*/ 968962 w 1268789"/>
                    <a:gd name="connsiteY98" fmla="*/ 2911399 h 2987861"/>
                    <a:gd name="connsiteX99" fmla="*/ 977970 w 1268789"/>
                    <a:gd name="connsiteY99" fmla="*/ 2913586 h 2987861"/>
                    <a:gd name="connsiteX100" fmla="*/ 977970 w 1268789"/>
                    <a:gd name="connsiteY100" fmla="*/ 2913586 h 2987861"/>
                    <a:gd name="connsiteX101" fmla="*/ 990839 w 1268789"/>
                    <a:gd name="connsiteY101" fmla="*/ 2911399 h 2987861"/>
                    <a:gd name="connsiteX102" fmla="*/ 1002421 w 1268789"/>
                    <a:gd name="connsiteY102" fmla="*/ 2909211 h 2987861"/>
                    <a:gd name="connsiteX103" fmla="*/ 929074 w 1268789"/>
                    <a:gd name="connsiteY103" fmla="*/ 2902653 h 2987861"/>
                    <a:gd name="connsiteX104" fmla="*/ 943224 w 1268789"/>
                    <a:gd name="connsiteY104" fmla="*/ 2909211 h 2987861"/>
                    <a:gd name="connsiteX105" fmla="*/ 943224 w 1268789"/>
                    <a:gd name="connsiteY105" fmla="*/ 2909211 h 2987861"/>
                    <a:gd name="connsiteX106" fmla="*/ 958479 w 1268789"/>
                    <a:gd name="connsiteY106" fmla="*/ 2911372 h 2987861"/>
                    <a:gd name="connsiteX107" fmla="*/ 958667 w 1268789"/>
                    <a:gd name="connsiteY107" fmla="*/ 2911399 h 2987861"/>
                    <a:gd name="connsiteX108" fmla="*/ 1002421 w 1268789"/>
                    <a:gd name="connsiteY108" fmla="*/ 2909211 h 2987861"/>
                    <a:gd name="connsiteX109" fmla="*/ 1007568 w 1268789"/>
                    <a:gd name="connsiteY109" fmla="*/ 2909211 h 2987861"/>
                    <a:gd name="connsiteX110" fmla="*/ 871165 w 1268789"/>
                    <a:gd name="connsiteY110" fmla="*/ 2858904 h 2987861"/>
                    <a:gd name="connsiteX111" fmla="*/ 881460 w 1268789"/>
                    <a:gd name="connsiteY111" fmla="*/ 2865467 h 2987861"/>
                    <a:gd name="connsiteX112" fmla="*/ 848001 w 1268789"/>
                    <a:gd name="connsiteY112" fmla="*/ 2865467 h 2987861"/>
                    <a:gd name="connsiteX113" fmla="*/ 850574 w 1268789"/>
                    <a:gd name="connsiteY113" fmla="*/ 2863280 h 2987861"/>
                    <a:gd name="connsiteX114" fmla="*/ 846714 w 1268789"/>
                    <a:gd name="connsiteY114" fmla="*/ 2863280 h 2987861"/>
                    <a:gd name="connsiteX115" fmla="*/ 850574 w 1268789"/>
                    <a:gd name="connsiteY115" fmla="*/ 2863280 h 2987861"/>
                    <a:gd name="connsiteX116" fmla="*/ 850574 w 1268789"/>
                    <a:gd name="connsiteY116" fmla="*/ 2863280 h 2987861"/>
                    <a:gd name="connsiteX117" fmla="*/ 871165 w 1268789"/>
                    <a:gd name="connsiteY117" fmla="*/ 2858904 h 2987861"/>
                    <a:gd name="connsiteX118" fmla="*/ 835137 w 1268789"/>
                    <a:gd name="connsiteY118" fmla="*/ 2865467 h 2987861"/>
                    <a:gd name="connsiteX119" fmla="*/ 841566 w 1268789"/>
                    <a:gd name="connsiteY119" fmla="*/ 2865467 h 2987861"/>
                    <a:gd name="connsiteX120" fmla="*/ 846714 w 1268789"/>
                    <a:gd name="connsiteY120" fmla="*/ 2863280 h 2987861"/>
                    <a:gd name="connsiteX121" fmla="*/ 881460 w 1268789"/>
                    <a:gd name="connsiteY121" fmla="*/ 2865467 h 2987861"/>
                    <a:gd name="connsiteX122" fmla="*/ 882746 w 1268789"/>
                    <a:gd name="connsiteY122" fmla="*/ 2865467 h 2987861"/>
                    <a:gd name="connsiteX123" fmla="*/ 881460 w 1268789"/>
                    <a:gd name="connsiteY123" fmla="*/ 2865467 h 2987861"/>
                    <a:gd name="connsiteX124" fmla="*/ 882746 w 1268789"/>
                    <a:gd name="connsiteY124" fmla="*/ 2865467 h 2987861"/>
                    <a:gd name="connsiteX125" fmla="*/ 890468 w 1268789"/>
                    <a:gd name="connsiteY125" fmla="*/ 2885151 h 2987861"/>
                    <a:gd name="connsiteX126" fmla="*/ 929069 w 1268789"/>
                    <a:gd name="connsiteY126" fmla="*/ 2902653 h 2987861"/>
                    <a:gd name="connsiteX127" fmla="*/ 835137 w 1268789"/>
                    <a:gd name="connsiteY127" fmla="*/ 2865467 h 2987861"/>
                    <a:gd name="connsiteX128" fmla="*/ 823555 w 1268789"/>
                    <a:gd name="connsiteY128" fmla="*/ 2869843 h 2987861"/>
                    <a:gd name="connsiteX129" fmla="*/ 823555 w 1268789"/>
                    <a:gd name="connsiteY129" fmla="*/ 2869843 h 2987861"/>
                    <a:gd name="connsiteX130" fmla="*/ 808113 w 1268789"/>
                    <a:gd name="connsiteY130" fmla="*/ 2867655 h 2987861"/>
                    <a:gd name="connsiteX131" fmla="*/ 882746 w 1268789"/>
                    <a:gd name="connsiteY131" fmla="*/ 2865467 h 2987861"/>
                    <a:gd name="connsiteX132" fmla="*/ 888371 w 1268789"/>
                    <a:gd name="connsiteY132" fmla="*/ 2879811 h 2987861"/>
                    <a:gd name="connsiteX133" fmla="*/ 890468 w 1268789"/>
                    <a:gd name="connsiteY133" fmla="*/ 2885151 h 2987861"/>
                    <a:gd name="connsiteX134" fmla="*/ 725758 w 1268789"/>
                    <a:gd name="connsiteY134" fmla="*/ 2810786 h 2987861"/>
                    <a:gd name="connsiteX135" fmla="*/ 707741 w 1268789"/>
                    <a:gd name="connsiteY135" fmla="*/ 2797660 h 2987861"/>
                    <a:gd name="connsiteX136" fmla="*/ 802965 w 1268789"/>
                    <a:gd name="connsiteY136" fmla="*/ 2863280 h 2987861"/>
                    <a:gd name="connsiteX137" fmla="*/ 800391 w 1268789"/>
                    <a:gd name="connsiteY137" fmla="*/ 2861092 h 2987861"/>
                    <a:gd name="connsiteX138" fmla="*/ 802965 w 1268789"/>
                    <a:gd name="connsiteY138" fmla="*/ 2863280 h 2987861"/>
                    <a:gd name="connsiteX139" fmla="*/ 800391 w 1268789"/>
                    <a:gd name="connsiteY139" fmla="*/ 2861092 h 2987861"/>
                    <a:gd name="connsiteX140" fmla="*/ 754064 w 1268789"/>
                    <a:gd name="connsiteY140" fmla="*/ 2812974 h 2987861"/>
                    <a:gd name="connsiteX141" fmla="*/ 764359 w 1268789"/>
                    <a:gd name="connsiteY141" fmla="*/ 2821719 h 2987861"/>
                    <a:gd name="connsiteX142" fmla="*/ 779801 w 1268789"/>
                    <a:gd name="connsiteY142" fmla="*/ 2841408 h 2987861"/>
                    <a:gd name="connsiteX143" fmla="*/ 777228 w 1268789"/>
                    <a:gd name="connsiteY143" fmla="*/ 2839221 h 2987861"/>
                    <a:gd name="connsiteX144" fmla="*/ 775941 w 1268789"/>
                    <a:gd name="connsiteY144" fmla="*/ 2834845 h 2987861"/>
                    <a:gd name="connsiteX145" fmla="*/ 747635 w 1268789"/>
                    <a:gd name="connsiteY145" fmla="*/ 2817349 h 2987861"/>
                    <a:gd name="connsiteX146" fmla="*/ 754064 w 1268789"/>
                    <a:gd name="connsiteY146" fmla="*/ 2812974 h 2987861"/>
                    <a:gd name="connsiteX147" fmla="*/ 741200 w 1268789"/>
                    <a:gd name="connsiteY147" fmla="*/ 2817349 h 2987861"/>
                    <a:gd name="connsiteX148" fmla="*/ 725758 w 1268789"/>
                    <a:gd name="connsiteY148" fmla="*/ 2810786 h 2987861"/>
                    <a:gd name="connsiteX149" fmla="*/ 800391 w 1268789"/>
                    <a:gd name="connsiteY149" fmla="*/ 2861092 h 2987861"/>
                    <a:gd name="connsiteX150" fmla="*/ 802965 w 1268789"/>
                    <a:gd name="connsiteY150" fmla="*/ 2863280 h 2987861"/>
                    <a:gd name="connsiteX151" fmla="*/ 746348 w 1268789"/>
                    <a:gd name="connsiteY151" fmla="*/ 2817349 h 2987861"/>
                    <a:gd name="connsiteX152" fmla="*/ 741200 w 1268789"/>
                    <a:gd name="connsiteY152" fmla="*/ 2817349 h 2987861"/>
                    <a:gd name="connsiteX153" fmla="*/ 790096 w 1268789"/>
                    <a:gd name="connsiteY153" fmla="*/ 2850154 h 2987861"/>
                    <a:gd name="connsiteX154" fmla="*/ 779801 w 1268789"/>
                    <a:gd name="connsiteY154" fmla="*/ 2841408 h 2987861"/>
                    <a:gd name="connsiteX155" fmla="*/ 775941 w 1268789"/>
                    <a:gd name="connsiteY155" fmla="*/ 2834845 h 2987861"/>
                    <a:gd name="connsiteX156" fmla="*/ 773367 w 1268789"/>
                    <a:gd name="connsiteY156" fmla="*/ 2832658 h 2987861"/>
                    <a:gd name="connsiteX157" fmla="*/ 741200 w 1268789"/>
                    <a:gd name="connsiteY157" fmla="*/ 2817349 h 2987861"/>
                    <a:gd name="connsiteX158" fmla="*/ 739913 w 1268789"/>
                    <a:gd name="connsiteY158" fmla="*/ 2817349 h 2987861"/>
                    <a:gd name="connsiteX159" fmla="*/ 747635 w 1268789"/>
                    <a:gd name="connsiteY159" fmla="*/ 2817349 h 2987861"/>
                    <a:gd name="connsiteX160" fmla="*/ 746348 w 1268789"/>
                    <a:gd name="connsiteY160" fmla="*/ 2817349 h 2987861"/>
                    <a:gd name="connsiteX161" fmla="*/ 770793 w 1268789"/>
                    <a:gd name="connsiteY161" fmla="*/ 2830470 h 2987861"/>
                    <a:gd name="connsiteX162" fmla="*/ 768219 w 1268789"/>
                    <a:gd name="connsiteY162" fmla="*/ 2828282 h 2987861"/>
                    <a:gd name="connsiteX163" fmla="*/ 764359 w 1268789"/>
                    <a:gd name="connsiteY163" fmla="*/ 2821719 h 2987861"/>
                    <a:gd name="connsiteX164" fmla="*/ 773367 w 1268789"/>
                    <a:gd name="connsiteY164" fmla="*/ 2832658 h 2987861"/>
                    <a:gd name="connsiteX165" fmla="*/ 770793 w 1268789"/>
                    <a:gd name="connsiteY165" fmla="*/ 2830470 h 2987861"/>
                    <a:gd name="connsiteX166" fmla="*/ 800391 w 1268789"/>
                    <a:gd name="connsiteY166" fmla="*/ 2861092 h 2987861"/>
                    <a:gd name="connsiteX167" fmla="*/ 791383 w 1268789"/>
                    <a:gd name="connsiteY167" fmla="*/ 2850154 h 2987861"/>
                    <a:gd name="connsiteX168" fmla="*/ 791383 w 1268789"/>
                    <a:gd name="connsiteY168" fmla="*/ 2850154 h 2987861"/>
                    <a:gd name="connsiteX169" fmla="*/ 790096 w 1268789"/>
                    <a:gd name="connsiteY169" fmla="*/ 2850154 h 2987861"/>
                    <a:gd name="connsiteX170" fmla="*/ 808113 w 1268789"/>
                    <a:gd name="connsiteY170" fmla="*/ 2867655 h 2987861"/>
                    <a:gd name="connsiteX171" fmla="*/ 805539 w 1268789"/>
                    <a:gd name="connsiteY171" fmla="*/ 2865467 h 2987861"/>
                    <a:gd name="connsiteX172" fmla="*/ 698733 w 1268789"/>
                    <a:gd name="connsiteY172" fmla="*/ 2775788 h 2987861"/>
                    <a:gd name="connsiteX173" fmla="*/ 698733 w 1268789"/>
                    <a:gd name="connsiteY173" fmla="*/ 2771413 h 2987861"/>
                    <a:gd name="connsiteX174" fmla="*/ 698733 w 1268789"/>
                    <a:gd name="connsiteY174" fmla="*/ 2769225 h 2987861"/>
                    <a:gd name="connsiteX175" fmla="*/ 700020 w 1268789"/>
                    <a:gd name="connsiteY175" fmla="*/ 2786727 h 2987861"/>
                    <a:gd name="connsiteX176" fmla="*/ 698733 w 1268789"/>
                    <a:gd name="connsiteY176" fmla="*/ 2782351 h 2987861"/>
                    <a:gd name="connsiteX177" fmla="*/ 698733 w 1268789"/>
                    <a:gd name="connsiteY177" fmla="*/ 2775788 h 2987861"/>
                    <a:gd name="connsiteX178" fmla="*/ 700020 w 1268789"/>
                    <a:gd name="connsiteY178" fmla="*/ 2786727 h 2987861"/>
                    <a:gd name="connsiteX179" fmla="*/ 706455 w 1268789"/>
                    <a:gd name="connsiteY179" fmla="*/ 2797660 h 2987861"/>
                    <a:gd name="connsiteX180" fmla="*/ 707741 w 1268789"/>
                    <a:gd name="connsiteY180" fmla="*/ 2797660 h 2987861"/>
                    <a:gd name="connsiteX181" fmla="*/ 706455 w 1268789"/>
                    <a:gd name="connsiteY181" fmla="*/ 2797660 h 2987861"/>
                    <a:gd name="connsiteX182" fmla="*/ 698733 w 1268789"/>
                    <a:gd name="connsiteY182" fmla="*/ 2769225 h 2987861"/>
                    <a:gd name="connsiteX183" fmla="*/ 697446 w 1268789"/>
                    <a:gd name="connsiteY183" fmla="*/ 2762662 h 2987861"/>
                    <a:gd name="connsiteX184" fmla="*/ 607370 w 1268789"/>
                    <a:gd name="connsiteY184" fmla="*/ 2484878 h 2987861"/>
                    <a:gd name="connsiteX185" fmla="*/ 609944 w 1268789"/>
                    <a:gd name="connsiteY185" fmla="*/ 2497999 h 2987861"/>
                    <a:gd name="connsiteX186" fmla="*/ 607370 w 1268789"/>
                    <a:gd name="connsiteY186" fmla="*/ 2502374 h 2987861"/>
                    <a:gd name="connsiteX187" fmla="*/ 608657 w 1268789"/>
                    <a:gd name="connsiteY187" fmla="*/ 2500187 h 2987861"/>
                    <a:gd name="connsiteX188" fmla="*/ 609944 w 1268789"/>
                    <a:gd name="connsiteY188" fmla="*/ 2497999 h 2987861"/>
                    <a:gd name="connsiteX189" fmla="*/ 607370 w 1268789"/>
                    <a:gd name="connsiteY189" fmla="*/ 2537372 h 2987861"/>
                    <a:gd name="connsiteX190" fmla="*/ 609944 w 1268789"/>
                    <a:gd name="connsiteY190" fmla="*/ 2539560 h 2987861"/>
                    <a:gd name="connsiteX191" fmla="*/ 612518 w 1268789"/>
                    <a:gd name="connsiteY191" fmla="*/ 2541748 h 2987861"/>
                    <a:gd name="connsiteX192" fmla="*/ 612518 w 1268789"/>
                    <a:gd name="connsiteY192" fmla="*/ 2541748 h 2987861"/>
                    <a:gd name="connsiteX193" fmla="*/ 622813 w 1268789"/>
                    <a:gd name="connsiteY193" fmla="*/ 2548311 h 2987861"/>
                    <a:gd name="connsiteX194" fmla="*/ 622813 w 1268789"/>
                    <a:gd name="connsiteY194" fmla="*/ 2548311 h 2987861"/>
                    <a:gd name="connsiteX195" fmla="*/ 625386 w 1268789"/>
                    <a:gd name="connsiteY195" fmla="*/ 2550493 h 2987861"/>
                    <a:gd name="connsiteX196" fmla="*/ 627960 w 1268789"/>
                    <a:gd name="connsiteY196" fmla="*/ 2554869 h 2987861"/>
                    <a:gd name="connsiteX197" fmla="*/ 607370 w 1268789"/>
                    <a:gd name="connsiteY197" fmla="*/ 2535184 h 2987861"/>
                    <a:gd name="connsiteX198" fmla="*/ 607370 w 1268789"/>
                    <a:gd name="connsiteY198" fmla="*/ 2537372 h 2987861"/>
                    <a:gd name="connsiteX199" fmla="*/ 638255 w 1268789"/>
                    <a:gd name="connsiteY199" fmla="*/ 2657674 h 2987861"/>
                    <a:gd name="connsiteX200" fmla="*/ 636968 w 1268789"/>
                    <a:gd name="connsiteY200" fmla="*/ 2648923 h 2987861"/>
                    <a:gd name="connsiteX201" fmla="*/ 635682 w 1268789"/>
                    <a:gd name="connsiteY201" fmla="*/ 2570182 h 2987861"/>
                    <a:gd name="connsiteX202" fmla="*/ 640829 w 1268789"/>
                    <a:gd name="connsiteY202" fmla="*/ 2594241 h 2987861"/>
                    <a:gd name="connsiteX203" fmla="*/ 635682 w 1268789"/>
                    <a:gd name="connsiteY203" fmla="*/ 2570182 h 2987861"/>
                    <a:gd name="connsiteX204" fmla="*/ 630534 w 1268789"/>
                    <a:gd name="connsiteY204" fmla="*/ 2559244 h 2987861"/>
                    <a:gd name="connsiteX205" fmla="*/ 639542 w 1268789"/>
                    <a:gd name="connsiteY205" fmla="*/ 2622676 h 2987861"/>
                    <a:gd name="connsiteX206" fmla="*/ 640829 w 1268789"/>
                    <a:gd name="connsiteY206" fmla="*/ 2631427 h 2987861"/>
                    <a:gd name="connsiteX207" fmla="*/ 640829 w 1268789"/>
                    <a:gd name="connsiteY207" fmla="*/ 2635802 h 2987861"/>
                    <a:gd name="connsiteX208" fmla="*/ 640829 w 1268789"/>
                    <a:gd name="connsiteY208" fmla="*/ 2618301 h 2987861"/>
                    <a:gd name="connsiteX209" fmla="*/ 639542 w 1268789"/>
                    <a:gd name="connsiteY209" fmla="*/ 2620489 h 2987861"/>
                    <a:gd name="connsiteX210" fmla="*/ 639542 w 1268789"/>
                    <a:gd name="connsiteY210" fmla="*/ 2622676 h 2987861"/>
                    <a:gd name="connsiteX211" fmla="*/ 640829 w 1268789"/>
                    <a:gd name="connsiteY211" fmla="*/ 2635802 h 2987861"/>
                    <a:gd name="connsiteX212" fmla="*/ 636968 w 1268789"/>
                    <a:gd name="connsiteY212" fmla="*/ 2648923 h 2987861"/>
                    <a:gd name="connsiteX213" fmla="*/ 642116 w 1268789"/>
                    <a:gd name="connsiteY213" fmla="*/ 2607368 h 2987861"/>
                    <a:gd name="connsiteX214" fmla="*/ 640829 w 1268789"/>
                    <a:gd name="connsiteY214" fmla="*/ 2618301 h 2987861"/>
                    <a:gd name="connsiteX215" fmla="*/ 642116 w 1268789"/>
                    <a:gd name="connsiteY215" fmla="*/ 2602992 h 2987861"/>
                    <a:gd name="connsiteX216" fmla="*/ 642116 w 1268789"/>
                    <a:gd name="connsiteY216" fmla="*/ 2607368 h 2987861"/>
                    <a:gd name="connsiteX217" fmla="*/ 640829 w 1268789"/>
                    <a:gd name="connsiteY217" fmla="*/ 2594241 h 2987861"/>
                    <a:gd name="connsiteX218" fmla="*/ 642116 w 1268789"/>
                    <a:gd name="connsiteY218" fmla="*/ 2602992 h 2987861"/>
                    <a:gd name="connsiteX219" fmla="*/ 627960 w 1268789"/>
                    <a:gd name="connsiteY219" fmla="*/ 2554869 h 2987861"/>
                    <a:gd name="connsiteX220" fmla="*/ 630534 w 1268789"/>
                    <a:gd name="connsiteY220" fmla="*/ 2559244 h 2987861"/>
                    <a:gd name="connsiteX221" fmla="*/ 638255 w 1268789"/>
                    <a:gd name="connsiteY221" fmla="*/ 2657674 h 2987861"/>
                    <a:gd name="connsiteX222" fmla="*/ 639542 w 1268789"/>
                    <a:gd name="connsiteY222" fmla="*/ 2657674 h 2987861"/>
                    <a:gd name="connsiteX223" fmla="*/ 656272 w 1268789"/>
                    <a:gd name="connsiteY223" fmla="*/ 2677358 h 2987861"/>
                    <a:gd name="connsiteX224" fmla="*/ 657553 w 1268789"/>
                    <a:gd name="connsiteY224" fmla="*/ 2679546 h 2987861"/>
                    <a:gd name="connsiteX225" fmla="*/ 665274 w 1268789"/>
                    <a:gd name="connsiteY225" fmla="*/ 2692672 h 2987861"/>
                    <a:gd name="connsiteX226" fmla="*/ 663988 w 1268789"/>
                    <a:gd name="connsiteY226" fmla="*/ 2688296 h 2987861"/>
                    <a:gd name="connsiteX227" fmla="*/ 665274 w 1268789"/>
                    <a:gd name="connsiteY227" fmla="*/ 2692672 h 2987861"/>
                    <a:gd name="connsiteX228" fmla="*/ 669135 w 1268789"/>
                    <a:gd name="connsiteY228" fmla="*/ 2705793 h 2987861"/>
                    <a:gd name="connsiteX229" fmla="*/ 639542 w 1268789"/>
                    <a:gd name="connsiteY229" fmla="*/ 2657674 h 2987861"/>
                    <a:gd name="connsiteX230" fmla="*/ 640829 w 1268789"/>
                    <a:gd name="connsiteY230" fmla="*/ 2659862 h 2987861"/>
                    <a:gd name="connsiteX231" fmla="*/ 640829 w 1268789"/>
                    <a:gd name="connsiteY231" fmla="*/ 2662050 h 2987861"/>
                    <a:gd name="connsiteX232" fmla="*/ 656272 w 1268789"/>
                    <a:gd name="connsiteY232" fmla="*/ 2677358 h 2987861"/>
                    <a:gd name="connsiteX233" fmla="*/ 657553 w 1268789"/>
                    <a:gd name="connsiteY233" fmla="*/ 2679546 h 2987861"/>
                    <a:gd name="connsiteX234" fmla="*/ 651124 w 1268789"/>
                    <a:gd name="connsiteY234" fmla="*/ 2672983 h 2987861"/>
                    <a:gd name="connsiteX235" fmla="*/ 656272 w 1268789"/>
                    <a:gd name="connsiteY235" fmla="*/ 2677358 h 2987861"/>
                    <a:gd name="connsiteX236" fmla="*/ 649837 w 1268789"/>
                    <a:gd name="connsiteY236" fmla="*/ 2670795 h 2987861"/>
                    <a:gd name="connsiteX237" fmla="*/ 651124 w 1268789"/>
                    <a:gd name="connsiteY237" fmla="*/ 2672983 h 2987861"/>
                    <a:gd name="connsiteX238" fmla="*/ 643403 w 1268789"/>
                    <a:gd name="connsiteY238" fmla="*/ 2664237 h 2987861"/>
                    <a:gd name="connsiteX239" fmla="*/ 649837 w 1268789"/>
                    <a:gd name="connsiteY239" fmla="*/ 2670795 h 2987861"/>
                    <a:gd name="connsiteX240" fmla="*/ 661414 w 1268789"/>
                    <a:gd name="connsiteY240" fmla="*/ 2681733 h 2987861"/>
                    <a:gd name="connsiteX241" fmla="*/ 663988 w 1268789"/>
                    <a:gd name="connsiteY241" fmla="*/ 2688296 h 2987861"/>
                    <a:gd name="connsiteX242" fmla="*/ 687152 w 1268789"/>
                    <a:gd name="connsiteY242" fmla="*/ 2738603 h 2987861"/>
                    <a:gd name="connsiteX243" fmla="*/ 689725 w 1268789"/>
                    <a:gd name="connsiteY243" fmla="*/ 2742978 h 2987861"/>
                    <a:gd name="connsiteX244" fmla="*/ 640829 w 1268789"/>
                    <a:gd name="connsiteY244" fmla="*/ 2662050 h 2987861"/>
                    <a:gd name="connsiteX245" fmla="*/ 643403 w 1268789"/>
                    <a:gd name="connsiteY245" fmla="*/ 2664237 h 2987861"/>
                    <a:gd name="connsiteX246" fmla="*/ 669135 w 1268789"/>
                    <a:gd name="connsiteY246" fmla="*/ 2707980 h 2987861"/>
                    <a:gd name="connsiteX247" fmla="*/ 671709 w 1268789"/>
                    <a:gd name="connsiteY247" fmla="*/ 2712356 h 2987861"/>
                    <a:gd name="connsiteX248" fmla="*/ 669135 w 1268789"/>
                    <a:gd name="connsiteY248" fmla="*/ 2705793 h 2987861"/>
                    <a:gd name="connsiteX249" fmla="*/ 669135 w 1268789"/>
                    <a:gd name="connsiteY249" fmla="*/ 2707980 h 2987861"/>
                    <a:gd name="connsiteX250" fmla="*/ 689725 w 1268789"/>
                    <a:gd name="connsiteY250" fmla="*/ 2742978 h 2987861"/>
                    <a:gd name="connsiteX251" fmla="*/ 693586 w 1268789"/>
                    <a:gd name="connsiteY251" fmla="*/ 2749541 h 2987861"/>
                    <a:gd name="connsiteX252" fmla="*/ 693586 w 1268789"/>
                    <a:gd name="connsiteY252" fmla="*/ 2749541 h 2987861"/>
                    <a:gd name="connsiteX253" fmla="*/ 696160 w 1268789"/>
                    <a:gd name="connsiteY253" fmla="*/ 2756104 h 2987861"/>
                    <a:gd name="connsiteX254" fmla="*/ 697446 w 1268789"/>
                    <a:gd name="connsiteY254" fmla="*/ 2760474 h 2987861"/>
                    <a:gd name="connsiteX255" fmla="*/ 657553 w 1268789"/>
                    <a:gd name="connsiteY255" fmla="*/ 2679546 h 2987861"/>
                    <a:gd name="connsiteX256" fmla="*/ 661414 w 1268789"/>
                    <a:gd name="connsiteY256" fmla="*/ 2681733 h 2987861"/>
                    <a:gd name="connsiteX257" fmla="*/ 657553 w 1268789"/>
                    <a:gd name="connsiteY257" fmla="*/ 2679546 h 2987861"/>
                    <a:gd name="connsiteX258" fmla="*/ 661414 w 1268789"/>
                    <a:gd name="connsiteY258" fmla="*/ 2681733 h 2987861"/>
                    <a:gd name="connsiteX259" fmla="*/ 663988 w 1268789"/>
                    <a:gd name="connsiteY259" fmla="*/ 2688296 h 2987861"/>
                    <a:gd name="connsiteX260" fmla="*/ 671709 w 1268789"/>
                    <a:gd name="connsiteY260" fmla="*/ 2712356 h 2987861"/>
                    <a:gd name="connsiteX261" fmla="*/ 672996 w 1268789"/>
                    <a:gd name="connsiteY261" fmla="*/ 2718919 h 2987861"/>
                    <a:gd name="connsiteX262" fmla="*/ 672996 w 1268789"/>
                    <a:gd name="connsiteY262" fmla="*/ 2718919 h 2987861"/>
                    <a:gd name="connsiteX263" fmla="*/ 687152 w 1268789"/>
                    <a:gd name="connsiteY263" fmla="*/ 2738603 h 2987861"/>
                    <a:gd name="connsiteX264" fmla="*/ 697446 w 1268789"/>
                    <a:gd name="connsiteY264" fmla="*/ 2760474 h 2987861"/>
                    <a:gd name="connsiteX265" fmla="*/ 697446 w 1268789"/>
                    <a:gd name="connsiteY265" fmla="*/ 2762662 h 2987861"/>
                    <a:gd name="connsiteX266" fmla="*/ 557187 w 1268789"/>
                    <a:gd name="connsiteY266" fmla="*/ 2325203 h 2987861"/>
                    <a:gd name="connsiteX267" fmla="*/ 554613 w 1268789"/>
                    <a:gd name="connsiteY267" fmla="*/ 2325203 h 2987861"/>
                    <a:gd name="connsiteX268" fmla="*/ 514720 w 1268789"/>
                    <a:gd name="connsiteY268" fmla="*/ 2305520 h 2987861"/>
                    <a:gd name="connsiteX269" fmla="*/ 522441 w 1268789"/>
                    <a:gd name="connsiteY269" fmla="*/ 2307702 h 2987861"/>
                    <a:gd name="connsiteX270" fmla="*/ 534023 w 1268789"/>
                    <a:gd name="connsiteY270" fmla="*/ 2312077 h 2987861"/>
                    <a:gd name="connsiteX271" fmla="*/ 510859 w 1268789"/>
                    <a:gd name="connsiteY271" fmla="*/ 2305520 h 2987861"/>
                    <a:gd name="connsiteX272" fmla="*/ 514720 w 1268789"/>
                    <a:gd name="connsiteY272" fmla="*/ 2305520 h 2987861"/>
                    <a:gd name="connsiteX273" fmla="*/ 554613 w 1268789"/>
                    <a:gd name="connsiteY273" fmla="*/ 2325203 h 2987861"/>
                    <a:gd name="connsiteX274" fmla="*/ 554613 w 1268789"/>
                    <a:gd name="connsiteY274" fmla="*/ 2327391 h 2987861"/>
                    <a:gd name="connsiteX275" fmla="*/ 554613 w 1268789"/>
                    <a:gd name="connsiteY275" fmla="*/ 2327391 h 2987861"/>
                    <a:gd name="connsiteX276" fmla="*/ 555900 w 1268789"/>
                    <a:gd name="connsiteY276" fmla="*/ 2331766 h 2987861"/>
                    <a:gd name="connsiteX277" fmla="*/ 534023 w 1268789"/>
                    <a:gd name="connsiteY277" fmla="*/ 2312077 h 2987861"/>
                    <a:gd name="connsiteX278" fmla="*/ 554613 w 1268789"/>
                    <a:gd name="connsiteY278" fmla="*/ 2325203 h 2987861"/>
                    <a:gd name="connsiteX279" fmla="*/ 555900 w 1268789"/>
                    <a:gd name="connsiteY279" fmla="*/ 2331766 h 2987861"/>
                    <a:gd name="connsiteX280" fmla="*/ 557187 w 1268789"/>
                    <a:gd name="connsiteY280" fmla="*/ 2333954 h 2987861"/>
                    <a:gd name="connsiteX281" fmla="*/ 558474 w 1268789"/>
                    <a:gd name="connsiteY281" fmla="*/ 2336142 h 2987861"/>
                    <a:gd name="connsiteX282" fmla="*/ 505712 w 1268789"/>
                    <a:gd name="connsiteY282" fmla="*/ 2305520 h 2987861"/>
                    <a:gd name="connsiteX283" fmla="*/ 510859 w 1268789"/>
                    <a:gd name="connsiteY283" fmla="*/ 2305520 h 2987861"/>
                    <a:gd name="connsiteX284" fmla="*/ 558474 w 1268789"/>
                    <a:gd name="connsiteY284" fmla="*/ 2336142 h 2987861"/>
                    <a:gd name="connsiteX285" fmla="*/ 559761 w 1268789"/>
                    <a:gd name="connsiteY285" fmla="*/ 2347075 h 2987861"/>
                    <a:gd name="connsiteX286" fmla="*/ 595788 w 1268789"/>
                    <a:gd name="connsiteY286" fmla="*/ 2434567 h 2987861"/>
                    <a:gd name="connsiteX287" fmla="*/ 597075 w 1268789"/>
                    <a:gd name="connsiteY287" fmla="*/ 2438942 h 2987861"/>
                    <a:gd name="connsiteX288" fmla="*/ 597075 w 1268789"/>
                    <a:gd name="connsiteY288" fmla="*/ 2441130 h 2987861"/>
                    <a:gd name="connsiteX289" fmla="*/ 597075 w 1268789"/>
                    <a:gd name="connsiteY289" fmla="*/ 2441130 h 2987861"/>
                    <a:gd name="connsiteX290" fmla="*/ 597075 w 1268789"/>
                    <a:gd name="connsiteY290" fmla="*/ 2445505 h 2987861"/>
                    <a:gd name="connsiteX291" fmla="*/ 593214 w 1268789"/>
                    <a:gd name="connsiteY291" fmla="*/ 2430191 h 2987861"/>
                    <a:gd name="connsiteX292" fmla="*/ 595788 w 1268789"/>
                    <a:gd name="connsiteY292" fmla="*/ 2434567 h 2987861"/>
                    <a:gd name="connsiteX293" fmla="*/ 561048 w 1268789"/>
                    <a:gd name="connsiteY293" fmla="*/ 2360201 h 2987861"/>
                    <a:gd name="connsiteX294" fmla="*/ 562335 w 1268789"/>
                    <a:gd name="connsiteY294" fmla="*/ 2366764 h 2987861"/>
                    <a:gd name="connsiteX295" fmla="*/ 591928 w 1268789"/>
                    <a:gd name="connsiteY295" fmla="*/ 2425821 h 2987861"/>
                    <a:gd name="connsiteX296" fmla="*/ 593214 w 1268789"/>
                    <a:gd name="connsiteY296" fmla="*/ 2430191 h 2987861"/>
                    <a:gd name="connsiteX297" fmla="*/ 567477 w 1268789"/>
                    <a:gd name="connsiteY297" fmla="*/ 2386448 h 2987861"/>
                    <a:gd name="connsiteX298" fmla="*/ 582919 w 1268789"/>
                    <a:gd name="connsiteY298" fmla="*/ 2417070 h 2987861"/>
                    <a:gd name="connsiteX299" fmla="*/ 562335 w 1268789"/>
                    <a:gd name="connsiteY299" fmla="*/ 2366764 h 2987861"/>
                    <a:gd name="connsiteX300" fmla="*/ 563622 w 1268789"/>
                    <a:gd name="connsiteY300" fmla="*/ 2373322 h 2987861"/>
                    <a:gd name="connsiteX301" fmla="*/ 567477 w 1268789"/>
                    <a:gd name="connsiteY301" fmla="*/ 2386448 h 2987861"/>
                    <a:gd name="connsiteX302" fmla="*/ 582919 w 1268789"/>
                    <a:gd name="connsiteY302" fmla="*/ 2417070 h 2987861"/>
                    <a:gd name="connsiteX303" fmla="*/ 591928 w 1268789"/>
                    <a:gd name="connsiteY303" fmla="*/ 2425821 h 2987861"/>
                    <a:gd name="connsiteX304" fmla="*/ 559761 w 1268789"/>
                    <a:gd name="connsiteY304" fmla="*/ 2347075 h 2987861"/>
                    <a:gd name="connsiteX305" fmla="*/ 561048 w 1268789"/>
                    <a:gd name="connsiteY305" fmla="*/ 2360201 h 2987861"/>
                    <a:gd name="connsiteX306" fmla="*/ 597075 w 1268789"/>
                    <a:gd name="connsiteY306" fmla="*/ 2445505 h 2987861"/>
                    <a:gd name="connsiteX307" fmla="*/ 597075 w 1268789"/>
                    <a:gd name="connsiteY307" fmla="*/ 2447693 h 2987861"/>
                    <a:gd name="connsiteX308" fmla="*/ 597075 w 1268789"/>
                    <a:gd name="connsiteY308" fmla="*/ 2452068 h 2987861"/>
                    <a:gd name="connsiteX309" fmla="*/ 607370 w 1268789"/>
                    <a:gd name="connsiteY309" fmla="*/ 2484878 h 2987861"/>
                    <a:gd name="connsiteX310" fmla="*/ 599649 w 1268789"/>
                    <a:gd name="connsiteY310" fmla="*/ 2469564 h 2987861"/>
                    <a:gd name="connsiteX311" fmla="*/ 599649 w 1268789"/>
                    <a:gd name="connsiteY311" fmla="*/ 2469564 h 2987861"/>
                    <a:gd name="connsiteX312" fmla="*/ 597408 w 1268789"/>
                    <a:gd name="connsiteY312" fmla="*/ 2454325 h 2987861"/>
                    <a:gd name="connsiteX313" fmla="*/ 597075 w 1268789"/>
                    <a:gd name="connsiteY313" fmla="*/ 2452068 h 2987861"/>
                    <a:gd name="connsiteX314" fmla="*/ 603510 w 1268789"/>
                    <a:gd name="connsiteY314" fmla="*/ 2515500 h 2987861"/>
                    <a:gd name="connsiteX315" fmla="*/ 607370 w 1268789"/>
                    <a:gd name="connsiteY315" fmla="*/ 2535184 h 2987861"/>
                    <a:gd name="connsiteX316" fmla="*/ 607370 w 1268789"/>
                    <a:gd name="connsiteY316" fmla="*/ 2502374 h 2987861"/>
                    <a:gd name="connsiteX317" fmla="*/ 603510 w 1268789"/>
                    <a:gd name="connsiteY317" fmla="*/ 2515500 h 2987861"/>
                    <a:gd name="connsiteX318" fmla="*/ 401480 w 1268789"/>
                    <a:gd name="connsiteY318" fmla="*/ 1922737 h 2987861"/>
                    <a:gd name="connsiteX319" fmla="*/ 418209 w 1268789"/>
                    <a:gd name="connsiteY319" fmla="*/ 1933675 h 2987861"/>
                    <a:gd name="connsiteX320" fmla="*/ 420783 w 1268789"/>
                    <a:gd name="connsiteY320" fmla="*/ 1935863 h 2987861"/>
                    <a:gd name="connsiteX321" fmla="*/ 425931 w 1268789"/>
                    <a:gd name="connsiteY321" fmla="*/ 1938051 h 2987861"/>
                    <a:gd name="connsiteX322" fmla="*/ 425931 w 1268789"/>
                    <a:gd name="connsiteY322" fmla="*/ 1938051 h 2987861"/>
                    <a:gd name="connsiteX323" fmla="*/ 433652 w 1268789"/>
                    <a:gd name="connsiteY323" fmla="*/ 1944614 h 2987861"/>
                    <a:gd name="connsiteX324" fmla="*/ 437513 w 1268789"/>
                    <a:gd name="connsiteY324" fmla="*/ 1953359 h 2987861"/>
                    <a:gd name="connsiteX325" fmla="*/ 437513 w 1268789"/>
                    <a:gd name="connsiteY325" fmla="*/ 1955547 h 2987861"/>
                    <a:gd name="connsiteX326" fmla="*/ 436226 w 1268789"/>
                    <a:gd name="connsiteY326" fmla="*/ 2016792 h 2987861"/>
                    <a:gd name="connsiteX327" fmla="*/ 436226 w 1268789"/>
                    <a:gd name="connsiteY327" fmla="*/ 2021167 h 2987861"/>
                    <a:gd name="connsiteX328" fmla="*/ 434939 w 1268789"/>
                    <a:gd name="connsiteY328" fmla="*/ 1948984 h 2987861"/>
                    <a:gd name="connsiteX329" fmla="*/ 437513 w 1268789"/>
                    <a:gd name="connsiteY329" fmla="*/ 1953359 h 2987861"/>
                    <a:gd name="connsiteX330" fmla="*/ 436226 w 1268789"/>
                    <a:gd name="connsiteY330" fmla="*/ 2021167 h 2987861"/>
                    <a:gd name="connsiteX331" fmla="*/ 437513 w 1268789"/>
                    <a:gd name="connsiteY331" fmla="*/ 2025543 h 2987861"/>
                    <a:gd name="connsiteX332" fmla="*/ 438800 w 1268789"/>
                    <a:gd name="connsiteY332" fmla="*/ 2029918 h 2987861"/>
                    <a:gd name="connsiteX333" fmla="*/ 438800 w 1268789"/>
                    <a:gd name="connsiteY333" fmla="*/ 2029918 h 2987861"/>
                    <a:gd name="connsiteX334" fmla="*/ 441373 w 1268789"/>
                    <a:gd name="connsiteY334" fmla="*/ 2036481 h 2987861"/>
                    <a:gd name="connsiteX335" fmla="*/ 437513 w 1268789"/>
                    <a:gd name="connsiteY335" fmla="*/ 1986169 h 2987861"/>
                    <a:gd name="connsiteX336" fmla="*/ 436226 w 1268789"/>
                    <a:gd name="connsiteY336" fmla="*/ 1994920 h 2987861"/>
                    <a:gd name="connsiteX337" fmla="*/ 436226 w 1268789"/>
                    <a:gd name="connsiteY337" fmla="*/ 2003671 h 2987861"/>
                    <a:gd name="connsiteX338" fmla="*/ 436226 w 1268789"/>
                    <a:gd name="connsiteY338" fmla="*/ 2003671 h 2987861"/>
                    <a:gd name="connsiteX339" fmla="*/ 436226 w 1268789"/>
                    <a:gd name="connsiteY339" fmla="*/ 2016792 h 2987861"/>
                    <a:gd name="connsiteX340" fmla="*/ 433652 w 1268789"/>
                    <a:gd name="connsiteY340" fmla="*/ 1944614 h 2987861"/>
                    <a:gd name="connsiteX341" fmla="*/ 434939 w 1268789"/>
                    <a:gd name="connsiteY341" fmla="*/ 1948984 h 2987861"/>
                    <a:gd name="connsiteX342" fmla="*/ 437513 w 1268789"/>
                    <a:gd name="connsiteY342" fmla="*/ 1955547 h 2987861"/>
                    <a:gd name="connsiteX343" fmla="*/ 437513 w 1268789"/>
                    <a:gd name="connsiteY343" fmla="*/ 1986169 h 2987861"/>
                    <a:gd name="connsiteX344" fmla="*/ 418209 w 1268789"/>
                    <a:gd name="connsiteY344" fmla="*/ 1933675 h 2987861"/>
                    <a:gd name="connsiteX345" fmla="*/ 420783 w 1268789"/>
                    <a:gd name="connsiteY345" fmla="*/ 1935863 h 2987861"/>
                    <a:gd name="connsiteX346" fmla="*/ 445234 w 1268789"/>
                    <a:gd name="connsiteY346" fmla="*/ 2067098 h 2987861"/>
                    <a:gd name="connsiteX347" fmla="*/ 445234 w 1268789"/>
                    <a:gd name="connsiteY347" fmla="*/ 2062728 h 2987861"/>
                    <a:gd name="connsiteX348" fmla="*/ 445234 w 1268789"/>
                    <a:gd name="connsiteY348" fmla="*/ 2051790 h 2987861"/>
                    <a:gd name="connsiteX349" fmla="*/ 477400 w 1268789"/>
                    <a:gd name="connsiteY349" fmla="*/ 2128343 h 2987861"/>
                    <a:gd name="connsiteX350" fmla="*/ 474832 w 1268789"/>
                    <a:gd name="connsiteY350" fmla="*/ 2123973 h 2987861"/>
                    <a:gd name="connsiteX351" fmla="*/ 473545 w 1268789"/>
                    <a:gd name="connsiteY351" fmla="*/ 2121785 h 2987861"/>
                    <a:gd name="connsiteX352" fmla="*/ 450381 w 1268789"/>
                    <a:gd name="connsiteY352" fmla="*/ 2075849 h 2987861"/>
                    <a:gd name="connsiteX353" fmla="*/ 445234 w 1268789"/>
                    <a:gd name="connsiteY353" fmla="*/ 2067098 h 2987861"/>
                    <a:gd name="connsiteX354" fmla="*/ 473545 w 1268789"/>
                    <a:gd name="connsiteY354" fmla="*/ 2121785 h 2987861"/>
                    <a:gd name="connsiteX355" fmla="*/ 465824 w 1268789"/>
                    <a:gd name="connsiteY355" fmla="*/ 2104284 h 2987861"/>
                    <a:gd name="connsiteX356" fmla="*/ 463250 w 1268789"/>
                    <a:gd name="connsiteY356" fmla="*/ 2097720 h 2987861"/>
                    <a:gd name="connsiteX357" fmla="*/ 458103 w 1268789"/>
                    <a:gd name="connsiteY357" fmla="*/ 2088975 h 2987861"/>
                    <a:gd name="connsiteX358" fmla="*/ 454242 w 1268789"/>
                    <a:gd name="connsiteY358" fmla="*/ 2082412 h 2987861"/>
                    <a:gd name="connsiteX359" fmla="*/ 445234 w 1268789"/>
                    <a:gd name="connsiteY359" fmla="*/ 2051790 h 2987861"/>
                    <a:gd name="connsiteX360" fmla="*/ 443947 w 1268789"/>
                    <a:gd name="connsiteY360" fmla="*/ 2047414 h 2987861"/>
                    <a:gd name="connsiteX361" fmla="*/ 479974 w 1268789"/>
                    <a:gd name="connsiteY361" fmla="*/ 2134906 h 2987861"/>
                    <a:gd name="connsiteX362" fmla="*/ 478687 w 1268789"/>
                    <a:gd name="connsiteY362" fmla="*/ 2130531 h 2987861"/>
                    <a:gd name="connsiteX363" fmla="*/ 477400 w 1268789"/>
                    <a:gd name="connsiteY363" fmla="*/ 2128343 h 2987861"/>
                    <a:gd name="connsiteX364" fmla="*/ 465824 w 1268789"/>
                    <a:gd name="connsiteY364" fmla="*/ 2104284 h 2987861"/>
                    <a:gd name="connsiteX365" fmla="*/ 463250 w 1268789"/>
                    <a:gd name="connsiteY365" fmla="*/ 2097720 h 2987861"/>
                    <a:gd name="connsiteX366" fmla="*/ 479974 w 1268789"/>
                    <a:gd name="connsiteY366" fmla="*/ 2139281 h 2987861"/>
                    <a:gd name="connsiteX367" fmla="*/ 479974 w 1268789"/>
                    <a:gd name="connsiteY367" fmla="*/ 2134906 h 2987861"/>
                    <a:gd name="connsiteX368" fmla="*/ 454242 w 1268789"/>
                    <a:gd name="connsiteY368" fmla="*/ 2082412 h 2987861"/>
                    <a:gd name="connsiteX369" fmla="*/ 450381 w 1268789"/>
                    <a:gd name="connsiteY369" fmla="*/ 2075849 h 2987861"/>
                    <a:gd name="connsiteX370" fmla="*/ 443947 w 1268789"/>
                    <a:gd name="connsiteY370" fmla="*/ 2047414 h 2987861"/>
                    <a:gd name="connsiteX371" fmla="*/ 442660 w 1268789"/>
                    <a:gd name="connsiteY371" fmla="*/ 2043039 h 2987861"/>
                    <a:gd name="connsiteX372" fmla="*/ 441373 w 1268789"/>
                    <a:gd name="connsiteY372" fmla="*/ 2036481 h 2987861"/>
                    <a:gd name="connsiteX373" fmla="*/ 481261 w 1268789"/>
                    <a:gd name="connsiteY373" fmla="*/ 2139281 h 2987861"/>
                    <a:gd name="connsiteX374" fmla="*/ 479974 w 1268789"/>
                    <a:gd name="connsiteY374" fmla="*/ 2139281 h 2987861"/>
                    <a:gd name="connsiteX375" fmla="*/ 482548 w 1268789"/>
                    <a:gd name="connsiteY375" fmla="*/ 2218028 h 2987861"/>
                    <a:gd name="connsiteX376" fmla="*/ 483835 w 1268789"/>
                    <a:gd name="connsiteY376" fmla="*/ 2235524 h 2987861"/>
                    <a:gd name="connsiteX377" fmla="*/ 477400 w 1268789"/>
                    <a:gd name="connsiteY377" fmla="*/ 2204902 h 2987861"/>
                    <a:gd name="connsiteX378" fmla="*/ 481261 w 1268789"/>
                    <a:gd name="connsiteY378" fmla="*/ 2215840 h 2987861"/>
                    <a:gd name="connsiteX379" fmla="*/ 482548 w 1268789"/>
                    <a:gd name="connsiteY379" fmla="*/ 2218028 h 2987861"/>
                    <a:gd name="connsiteX380" fmla="*/ 476119 w 1268789"/>
                    <a:gd name="connsiteY380" fmla="*/ 2198338 h 2987861"/>
                    <a:gd name="connsiteX381" fmla="*/ 477400 w 1268789"/>
                    <a:gd name="connsiteY381" fmla="*/ 2204902 h 2987861"/>
                    <a:gd name="connsiteX382" fmla="*/ 481261 w 1268789"/>
                    <a:gd name="connsiteY382" fmla="*/ 2158965 h 2987861"/>
                    <a:gd name="connsiteX383" fmla="*/ 481261 w 1268789"/>
                    <a:gd name="connsiteY383" fmla="*/ 2163340 h 2987861"/>
                    <a:gd name="connsiteX384" fmla="*/ 481261 w 1268789"/>
                    <a:gd name="connsiteY384" fmla="*/ 2150220 h 2987861"/>
                    <a:gd name="connsiteX385" fmla="*/ 481261 w 1268789"/>
                    <a:gd name="connsiteY385" fmla="*/ 2158965 h 2987861"/>
                    <a:gd name="connsiteX386" fmla="*/ 477400 w 1268789"/>
                    <a:gd name="connsiteY386" fmla="*/ 2178654 h 2987861"/>
                    <a:gd name="connsiteX387" fmla="*/ 476119 w 1268789"/>
                    <a:gd name="connsiteY387" fmla="*/ 2189588 h 2987861"/>
                    <a:gd name="connsiteX388" fmla="*/ 476119 w 1268789"/>
                    <a:gd name="connsiteY388" fmla="*/ 2189588 h 2987861"/>
                    <a:gd name="connsiteX389" fmla="*/ 476119 w 1268789"/>
                    <a:gd name="connsiteY389" fmla="*/ 2193963 h 2987861"/>
                    <a:gd name="connsiteX390" fmla="*/ 476119 w 1268789"/>
                    <a:gd name="connsiteY390" fmla="*/ 2198338 h 2987861"/>
                    <a:gd name="connsiteX391" fmla="*/ 481261 w 1268789"/>
                    <a:gd name="connsiteY391" fmla="*/ 2163340 h 2987861"/>
                    <a:gd name="connsiteX392" fmla="*/ 477497 w 1268789"/>
                    <a:gd name="connsiteY392" fmla="*/ 2178279 h 2987861"/>
                    <a:gd name="connsiteX393" fmla="*/ 477406 w 1268789"/>
                    <a:gd name="connsiteY393" fmla="*/ 2178654 h 2987861"/>
                    <a:gd name="connsiteX394" fmla="*/ 483835 w 1268789"/>
                    <a:gd name="connsiteY394" fmla="*/ 2235524 h 2987861"/>
                    <a:gd name="connsiteX395" fmla="*/ 483835 w 1268789"/>
                    <a:gd name="connsiteY395" fmla="*/ 2239899 h 2987861"/>
                    <a:gd name="connsiteX396" fmla="*/ 481267 w 1268789"/>
                    <a:gd name="connsiteY396" fmla="*/ 2141469 h 2987861"/>
                    <a:gd name="connsiteX397" fmla="*/ 481267 w 1268789"/>
                    <a:gd name="connsiteY397" fmla="*/ 2150220 h 2987861"/>
                    <a:gd name="connsiteX398" fmla="*/ 483835 w 1268789"/>
                    <a:gd name="connsiteY398" fmla="*/ 2239899 h 2987861"/>
                    <a:gd name="connsiteX399" fmla="*/ 485122 w 1268789"/>
                    <a:gd name="connsiteY399" fmla="*/ 2244275 h 2987861"/>
                    <a:gd name="connsiteX400" fmla="*/ 481267 w 1268789"/>
                    <a:gd name="connsiteY400" fmla="*/ 2139281 h 2987861"/>
                    <a:gd name="connsiteX401" fmla="*/ 481267 w 1268789"/>
                    <a:gd name="connsiteY401" fmla="*/ 2141469 h 2987861"/>
                    <a:gd name="connsiteX402" fmla="*/ 485122 w 1268789"/>
                    <a:gd name="connsiteY402" fmla="*/ 2285830 h 2987861"/>
                    <a:gd name="connsiteX403" fmla="*/ 485122 w 1268789"/>
                    <a:gd name="connsiteY403" fmla="*/ 2288018 h 2987861"/>
                    <a:gd name="connsiteX404" fmla="*/ 486409 w 1268789"/>
                    <a:gd name="connsiteY404" fmla="*/ 2290206 h 2987861"/>
                    <a:gd name="connsiteX405" fmla="*/ 485122 w 1268789"/>
                    <a:gd name="connsiteY405" fmla="*/ 2246462 h 2987861"/>
                    <a:gd name="connsiteX406" fmla="*/ 485122 w 1268789"/>
                    <a:gd name="connsiteY406" fmla="*/ 2285830 h 2987861"/>
                    <a:gd name="connsiteX407" fmla="*/ 485122 w 1268789"/>
                    <a:gd name="connsiteY407" fmla="*/ 2244275 h 2987861"/>
                    <a:gd name="connsiteX408" fmla="*/ 485122 w 1268789"/>
                    <a:gd name="connsiteY408" fmla="*/ 2246462 h 2987861"/>
                    <a:gd name="connsiteX409" fmla="*/ 486409 w 1268789"/>
                    <a:gd name="connsiteY409" fmla="*/ 2290206 h 2987861"/>
                    <a:gd name="connsiteX410" fmla="*/ 505712 w 1268789"/>
                    <a:gd name="connsiteY410" fmla="*/ 2305520 h 2987861"/>
                    <a:gd name="connsiteX411" fmla="*/ 330707 w 1268789"/>
                    <a:gd name="connsiteY411" fmla="*/ 1806811 h 2987861"/>
                    <a:gd name="connsiteX412" fmla="*/ 328133 w 1268789"/>
                    <a:gd name="connsiteY412" fmla="*/ 1804623 h 2987861"/>
                    <a:gd name="connsiteX413" fmla="*/ 326846 w 1268789"/>
                    <a:gd name="connsiteY413" fmla="*/ 1802435 h 2987861"/>
                    <a:gd name="connsiteX414" fmla="*/ 326846 w 1268789"/>
                    <a:gd name="connsiteY414" fmla="*/ 1802435 h 2987861"/>
                    <a:gd name="connsiteX415" fmla="*/ 322986 w 1268789"/>
                    <a:gd name="connsiteY415" fmla="*/ 1798060 h 2987861"/>
                    <a:gd name="connsiteX416" fmla="*/ 320412 w 1268789"/>
                    <a:gd name="connsiteY416" fmla="*/ 1795878 h 2987861"/>
                    <a:gd name="connsiteX417" fmla="*/ 330707 w 1268789"/>
                    <a:gd name="connsiteY417" fmla="*/ 1806811 h 2987861"/>
                    <a:gd name="connsiteX418" fmla="*/ 337141 w 1268789"/>
                    <a:gd name="connsiteY418" fmla="*/ 1813374 h 2987861"/>
                    <a:gd name="connsiteX419" fmla="*/ 339715 w 1268789"/>
                    <a:gd name="connsiteY419" fmla="*/ 1815561 h 2987861"/>
                    <a:gd name="connsiteX420" fmla="*/ 312691 w 1268789"/>
                    <a:gd name="connsiteY420" fmla="*/ 1789314 h 2987861"/>
                    <a:gd name="connsiteX421" fmla="*/ 315264 w 1268789"/>
                    <a:gd name="connsiteY421" fmla="*/ 1793690 h 2987861"/>
                    <a:gd name="connsiteX422" fmla="*/ 320412 w 1268789"/>
                    <a:gd name="connsiteY422" fmla="*/ 1795878 h 2987861"/>
                    <a:gd name="connsiteX423" fmla="*/ 312691 w 1268789"/>
                    <a:gd name="connsiteY423" fmla="*/ 1789314 h 2987861"/>
                    <a:gd name="connsiteX424" fmla="*/ 310117 w 1268789"/>
                    <a:gd name="connsiteY424" fmla="*/ 1787127 h 2987861"/>
                    <a:gd name="connsiteX425" fmla="*/ 308830 w 1268789"/>
                    <a:gd name="connsiteY425" fmla="*/ 1782751 h 2987861"/>
                    <a:gd name="connsiteX426" fmla="*/ 356445 w 1268789"/>
                    <a:gd name="connsiteY426" fmla="*/ 1830870 h 2987861"/>
                    <a:gd name="connsiteX427" fmla="*/ 342289 w 1268789"/>
                    <a:gd name="connsiteY427" fmla="*/ 1819937 h 2987861"/>
                    <a:gd name="connsiteX428" fmla="*/ 342289 w 1268789"/>
                    <a:gd name="connsiteY428" fmla="*/ 1819937 h 2987861"/>
                    <a:gd name="connsiteX429" fmla="*/ 339715 w 1268789"/>
                    <a:gd name="connsiteY429" fmla="*/ 1815561 h 2987861"/>
                    <a:gd name="connsiteX430" fmla="*/ 308830 w 1268789"/>
                    <a:gd name="connsiteY430" fmla="*/ 1782751 h 2987861"/>
                    <a:gd name="connsiteX431" fmla="*/ 298540 w 1268789"/>
                    <a:gd name="connsiteY431" fmla="*/ 1771813 h 2987861"/>
                    <a:gd name="connsiteX432" fmla="*/ 369313 w 1268789"/>
                    <a:gd name="connsiteY432" fmla="*/ 1894302 h 2987861"/>
                    <a:gd name="connsiteX433" fmla="*/ 368026 w 1268789"/>
                    <a:gd name="connsiteY433" fmla="*/ 1892115 h 2987861"/>
                    <a:gd name="connsiteX434" fmla="*/ 362879 w 1268789"/>
                    <a:gd name="connsiteY434" fmla="*/ 1839621 h 2987861"/>
                    <a:gd name="connsiteX435" fmla="*/ 356445 w 1268789"/>
                    <a:gd name="connsiteY435" fmla="*/ 1830870 h 2987861"/>
                    <a:gd name="connsiteX436" fmla="*/ 365453 w 1268789"/>
                    <a:gd name="connsiteY436" fmla="*/ 1846184 h 2987861"/>
                    <a:gd name="connsiteX437" fmla="*/ 364166 w 1268789"/>
                    <a:gd name="connsiteY437" fmla="*/ 1841808 h 2987861"/>
                    <a:gd name="connsiteX438" fmla="*/ 362879 w 1268789"/>
                    <a:gd name="connsiteY438" fmla="*/ 1839621 h 2987861"/>
                    <a:gd name="connsiteX439" fmla="*/ 364166 w 1268789"/>
                    <a:gd name="connsiteY439" fmla="*/ 1863680 h 2987861"/>
                    <a:gd name="connsiteX440" fmla="*/ 362879 w 1268789"/>
                    <a:gd name="connsiteY440" fmla="*/ 1881182 h 2987861"/>
                    <a:gd name="connsiteX441" fmla="*/ 366739 w 1268789"/>
                    <a:gd name="connsiteY441" fmla="*/ 1889927 h 2987861"/>
                    <a:gd name="connsiteX442" fmla="*/ 362879 w 1268789"/>
                    <a:gd name="connsiteY442" fmla="*/ 1881182 h 2987861"/>
                    <a:gd name="connsiteX443" fmla="*/ 395045 w 1268789"/>
                    <a:gd name="connsiteY443" fmla="*/ 1920549 h 2987861"/>
                    <a:gd name="connsiteX444" fmla="*/ 369313 w 1268789"/>
                    <a:gd name="connsiteY444" fmla="*/ 1894302 h 2987861"/>
                    <a:gd name="connsiteX445" fmla="*/ 365453 w 1268789"/>
                    <a:gd name="connsiteY445" fmla="*/ 1854935 h 2987861"/>
                    <a:gd name="connsiteX446" fmla="*/ 365453 w 1268789"/>
                    <a:gd name="connsiteY446" fmla="*/ 1850559 h 2987861"/>
                    <a:gd name="connsiteX447" fmla="*/ 365453 w 1268789"/>
                    <a:gd name="connsiteY447" fmla="*/ 1846184 h 2987861"/>
                    <a:gd name="connsiteX448" fmla="*/ 365453 w 1268789"/>
                    <a:gd name="connsiteY448" fmla="*/ 1859305 h 2987861"/>
                    <a:gd name="connsiteX449" fmla="*/ 365453 w 1268789"/>
                    <a:gd name="connsiteY449" fmla="*/ 1854935 h 2987861"/>
                    <a:gd name="connsiteX450" fmla="*/ 364166 w 1268789"/>
                    <a:gd name="connsiteY450" fmla="*/ 1863680 h 2987861"/>
                    <a:gd name="connsiteX451" fmla="*/ 365453 w 1268789"/>
                    <a:gd name="connsiteY451" fmla="*/ 1859305 h 2987861"/>
                    <a:gd name="connsiteX452" fmla="*/ 401480 w 1268789"/>
                    <a:gd name="connsiteY452" fmla="*/ 1922737 h 2987861"/>
                    <a:gd name="connsiteX453" fmla="*/ 395045 w 1268789"/>
                    <a:gd name="connsiteY453" fmla="*/ 1920549 h 2987861"/>
                    <a:gd name="connsiteX454" fmla="*/ 279237 w 1268789"/>
                    <a:gd name="connsiteY454" fmla="*/ 1754317 h 2987861"/>
                    <a:gd name="connsiteX455" fmla="*/ 276663 w 1268789"/>
                    <a:gd name="connsiteY455" fmla="*/ 1752129 h 2987861"/>
                    <a:gd name="connsiteX456" fmla="*/ 276663 w 1268789"/>
                    <a:gd name="connsiteY456" fmla="*/ 1749941 h 2987861"/>
                    <a:gd name="connsiteX457" fmla="*/ 263795 w 1268789"/>
                    <a:gd name="connsiteY457" fmla="*/ 1730257 h 2987861"/>
                    <a:gd name="connsiteX458" fmla="*/ 265081 w 1268789"/>
                    <a:gd name="connsiteY458" fmla="*/ 1734633 h 2987861"/>
                    <a:gd name="connsiteX459" fmla="*/ 266368 w 1268789"/>
                    <a:gd name="connsiteY459" fmla="*/ 1736815 h 2987861"/>
                    <a:gd name="connsiteX460" fmla="*/ 285672 w 1268789"/>
                    <a:gd name="connsiteY460" fmla="*/ 1760880 h 2987861"/>
                    <a:gd name="connsiteX461" fmla="*/ 279237 w 1268789"/>
                    <a:gd name="connsiteY461" fmla="*/ 1754317 h 2987861"/>
                    <a:gd name="connsiteX462" fmla="*/ 285672 w 1268789"/>
                    <a:gd name="connsiteY462" fmla="*/ 1760880 h 2987861"/>
                    <a:gd name="connsiteX463" fmla="*/ 289532 w 1268789"/>
                    <a:gd name="connsiteY463" fmla="*/ 1763067 h 2987861"/>
                    <a:gd name="connsiteX464" fmla="*/ 289532 w 1268789"/>
                    <a:gd name="connsiteY464" fmla="*/ 1763067 h 2987861"/>
                    <a:gd name="connsiteX465" fmla="*/ 290819 w 1268789"/>
                    <a:gd name="connsiteY465" fmla="*/ 1765255 h 2987861"/>
                    <a:gd name="connsiteX466" fmla="*/ 266368 w 1268789"/>
                    <a:gd name="connsiteY466" fmla="*/ 1736815 h 2987861"/>
                    <a:gd name="connsiteX467" fmla="*/ 276663 w 1268789"/>
                    <a:gd name="connsiteY467" fmla="*/ 1749941 h 2987861"/>
                    <a:gd name="connsiteX468" fmla="*/ 262508 w 1268789"/>
                    <a:gd name="connsiteY468" fmla="*/ 1725882 h 2987861"/>
                    <a:gd name="connsiteX469" fmla="*/ 263795 w 1268789"/>
                    <a:gd name="connsiteY469" fmla="*/ 1730257 h 2987861"/>
                    <a:gd name="connsiteX470" fmla="*/ 290819 w 1268789"/>
                    <a:gd name="connsiteY470" fmla="*/ 1765255 h 2987861"/>
                    <a:gd name="connsiteX471" fmla="*/ 295967 w 1268789"/>
                    <a:gd name="connsiteY471" fmla="*/ 1767437 h 2987861"/>
                    <a:gd name="connsiteX472" fmla="*/ 298540 w 1268789"/>
                    <a:gd name="connsiteY472" fmla="*/ 1771813 h 2987861"/>
                    <a:gd name="connsiteX473" fmla="*/ 298540 w 1268789"/>
                    <a:gd name="connsiteY473" fmla="*/ 726282 h 2987861"/>
                    <a:gd name="connsiteX474" fmla="*/ 302395 w 1268789"/>
                    <a:gd name="connsiteY474" fmla="*/ 724094 h 2987861"/>
                    <a:gd name="connsiteX475" fmla="*/ 306256 w 1268789"/>
                    <a:gd name="connsiteY475" fmla="*/ 721907 h 2987861"/>
                    <a:gd name="connsiteX476" fmla="*/ 289532 w 1268789"/>
                    <a:gd name="connsiteY476" fmla="*/ 750341 h 2987861"/>
                    <a:gd name="connsiteX477" fmla="*/ 290819 w 1268789"/>
                    <a:gd name="connsiteY477" fmla="*/ 745971 h 2987861"/>
                    <a:gd name="connsiteX478" fmla="*/ 289532 w 1268789"/>
                    <a:gd name="connsiteY478" fmla="*/ 743784 h 2987861"/>
                    <a:gd name="connsiteX479" fmla="*/ 289532 w 1268789"/>
                    <a:gd name="connsiteY479" fmla="*/ 732845 h 2987861"/>
                    <a:gd name="connsiteX480" fmla="*/ 292106 w 1268789"/>
                    <a:gd name="connsiteY480" fmla="*/ 730657 h 2987861"/>
                    <a:gd name="connsiteX481" fmla="*/ 298540 w 1268789"/>
                    <a:gd name="connsiteY481" fmla="*/ 726282 h 2987861"/>
                    <a:gd name="connsiteX482" fmla="*/ 306256 w 1268789"/>
                    <a:gd name="connsiteY482" fmla="*/ 721907 h 2987861"/>
                    <a:gd name="connsiteX483" fmla="*/ 303682 w 1268789"/>
                    <a:gd name="connsiteY483" fmla="*/ 689097 h 2987861"/>
                    <a:gd name="connsiteX484" fmla="*/ 277950 w 1268789"/>
                    <a:gd name="connsiteY484" fmla="*/ 774406 h 2987861"/>
                    <a:gd name="connsiteX485" fmla="*/ 285672 w 1268789"/>
                    <a:gd name="connsiteY485" fmla="*/ 761280 h 2987861"/>
                    <a:gd name="connsiteX486" fmla="*/ 289532 w 1268789"/>
                    <a:gd name="connsiteY486" fmla="*/ 750341 h 2987861"/>
                    <a:gd name="connsiteX487" fmla="*/ 285672 w 1268789"/>
                    <a:gd name="connsiteY487" fmla="*/ 761280 h 2987861"/>
                    <a:gd name="connsiteX488" fmla="*/ 277950 w 1268789"/>
                    <a:gd name="connsiteY488" fmla="*/ 774406 h 2987861"/>
                    <a:gd name="connsiteX489" fmla="*/ 275376 w 1268789"/>
                    <a:gd name="connsiteY489" fmla="*/ 776588 h 2987861"/>
                    <a:gd name="connsiteX490" fmla="*/ 275376 w 1268789"/>
                    <a:gd name="connsiteY490" fmla="*/ 776588 h 2987861"/>
                    <a:gd name="connsiteX491" fmla="*/ 275376 w 1268789"/>
                    <a:gd name="connsiteY491" fmla="*/ 780964 h 2987861"/>
                    <a:gd name="connsiteX492" fmla="*/ 272803 w 1268789"/>
                    <a:gd name="connsiteY492" fmla="*/ 783151 h 2987861"/>
                    <a:gd name="connsiteX493" fmla="*/ 272803 w 1268789"/>
                    <a:gd name="connsiteY493" fmla="*/ 783151 h 2987861"/>
                    <a:gd name="connsiteX494" fmla="*/ 271516 w 1268789"/>
                    <a:gd name="connsiteY494" fmla="*/ 787527 h 2987861"/>
                    <a:gd name="connsiteX495" fmla="*/ 270229 w 1268789"/>
                    <a:gd name="connsiteY495" fmla="*/ 791902 h 2987861"/>
                    <a:gd name="connsiteX496" fmla="*/ 288245 w 1268789"/>
                    <a:gd name="connsiteY496" fmla="*/ 737221 h 2987861"/>
                    <a:gd name="connsiteX497" fmla="*/ 288245 w 1268789"/>
                    <a:gd name="connsiteY497" fmla="*/ 739408 h 2987861"/>
                    <a:gd name="connsiteX498" fmla="*/ 289532 w 1268789"/>
                    <a:gd name="connsiteY498" fmla="*/ 743784 h 2987861"/>
                    <a:gd name="connsiteX499" fmla="*/ 289532 w 1268789"/>
                    <a:gd name="connsiteY499" fmla="*/ 732845 h 2987861"/>
                    <a:gd name="connsiteX500" fmla="*/ 289532 w 1268789"/>
                    <a:gd name="connsiteY500" fmla="*/ 735033 h 2987861"/>
                    <a:gd name="connsiteX501" fmla="*/ 288245 w 1268789"/>
                    <a:gd name="connsiteY501" fmla="*/ 737221 h 2987861"/>
                    <a:gd name="connsiteX502" fmla="*/ 270229 w 1268789"/>
                    <a:gd name="connsiteY502" fmla="*/ 791902 h 2987861"/>
                    <a:gd name="connsiteX503" fmla="*/ 268942 w 1268789"/>
                    <a:gd name="connsiteY503" fmla="*/ 794090 h 2987861"/>
                    <a:gd name="connsiteX504" fmla="*/ 222614 w 1268789"/>
                    <a:gd name="connsiteY504" fmla="*/ 870643 h 2987861"/>
                    <a:gd name="connsiteX505" fmla="*/ 220041 w 1268789"/>
                    <a:gd name="connsiteY505" fmla="*/ 875018 h 2987861"/>
                    <a:gd name="connsiteX506" fmla="*/ 222614 w 1268789"/>
                    <a:gd name="connsiteY506" fmla="*/ 870643 h 2987861"/>
                    <a:gd name="connsiteX507" fmla="*/ 223901 w 1268789"/>
                    <a:gd name="connsiteY507" fmla="*/ 868455 h 2987861"/>
                    <a:gd name="connsiteX508" fmla="*/ 226475 w 1268789"/>
                    <a:gd name="connsiteY508" fmla="*/ 866268 h 2987861"/>
                    <a:gd name="connsiteX509" fmla="*/ 259934 w 1268789"/>
                    <a:gd name="connsiteY509" fmla="*/ 811586 h 2987861"/>
                    <a:gd name="connsiteX510" fmla="*/ 257360 w 1268789"/>
                    <a:gd name="connsiteY510" fmla="*/ 815961 h 2987861"/>
                    <a:gd name="connsiteX511" fmla="*/ 248352 w 1268789"/>
                    <a:gd name="connsiteY511" fmla="*/ 831275 h 2987861"/>
                    <a:gd name="connsiteX512" fmla="*/ 244491 w 1268789"/>
                    <a:gd name="connsiteY512" fmla="*/ 842208 h 2987861"/>
                    <a:gd name="connsiteX513" fmla="*/ 239344 w 1268789"/>
                    <a:gd name="connsiteY513" fmla="*/ 848771 h 2987861"/>
                    <a:gd name="connsiteX514" fmla="*/ 235483 w 1268789"/>
                    <a:gd name="connsiteY514" fmla="*/ 859710 h 2987861"/>
                    <a:gd name="connsiteX515" fmla="*/ 257360 w 1268789"/>
                    <a:gd name="connsiteY515" fmla="*/ 815961 h 2987861"/>
                    <a:gd name="connsiteX516" fmla="*/ 252212 w 1268789"/>
                    <a:gd name="connsiteY516" fmla="*/ 826900 h 2987861"/>
                    <a:gd name="connsiteX517" fmla="*/ 248352 w 1268789"/>
                    <a:gd name="connsiteY517" fmla="*/ 831275 h 2987861"/>
                    <a:gd name="connsiteX518" fmla="*/ 220041 w 1268789"/>
                    <a:gd name="connsiteY518" fmla="*/ 875018 h 2987861"/>
                    <a:gd name="connsiteX519" fmla="*/ 218754 w 1268789"/>
                    <a:gd name="connsiteY519" fmla="*/ 879394 h 2987861"/>
                    <a:gd name="connsiteX520" fmla="*/ 218754 w 1268789"/>
                    <a:gd name="connsiteY520" fmla="*/ 890332 h 2987861"/>
                    <a:gd name="connsiteX521" fmla="*/ 262508 w 1268789"/>
                    <a:gd name="connsiteY521" fmla="*/ 807211 h 2987861"/>
                    <a:gd name="connsiteX522" fmla="*/ 259934 w 1268789"/>
                    <a:gd name="connsiteY522" fmla="*/ 811586 h 2987861"/>
                    <a:gd name="connsiteX523" fmla="*/ 244491 w 1268789"/>
                    <a:gd name="connsiteY523" fmla="*/ 842208 h 2987861"/>
                    <a:gd name="connsiteX524" fmla="*/ 243204 w 1268789"/>
                    <a:gd name="connsiteY524" fmla="*/ 846584 h 2987861"/>
                    <a:gd name="connsiteX525" fmla="*/ 239344 w 1268789"/>
                    <a:gd name="connsiteY525" fmla="*/ 848771 h 2987861"/>
                    <a:gd name="connsiteX526" fmla="*/ 235483 w 1268789"/>
                    <a:gd name="connsiteY526" fmla="*/ 859710 h 2987861"/>
                    <a:gd name="connsiteX527" fmla="*/ 231623 w 1268789"/>
                    <a:gd name="connsiteY527" fmla="*/ 864085 h 2987861"/>
                    <a:gd name="connsiteX528" fmla="*/ 226475 w 1268789"/>
                    <a:gd name="connsiteY528" fmla="*/ 866268 h 2987861"/>
                    <a:gd name="connsiteX529" fmla="*/ 218754 w 1268789"/>
                    <a:gd name="connsiteY529" fmla="*/ 890332 h 2987861"/>
                    <a:gd name="connsiteX530" fmla="*/ 217467 w 1268789"/>
                    <a:gd name="connsiteY530" fmla="*/ 896890 h 2987861"/>
                    <a:gd name="connsiteX531" fmla="*/ 268942 w 1268789"/>
                    <a:gd name="connsiteY531" fmla="*/ 794090 h 2987861"/>
                    <a:gd name="connsiteX532" fmla="*/ 262508 w 1268789"/>
                    <a:gd name="connsiteY532" fmla="*/ 807211 h 2987861"/>
                    <a:gd name="connsiteX533" fmla="*/ 193021 w 1268789"/>
                    <a:gd name="connsiteY533" fmla="*/ 1010634 h 2987861"/>
                    <a:gd name="connsiteX534" fmla="*/ 204603 w 1268789"/>
                    <a:gd name="connsiteY534" fmla="*/ 986569 h 2987861"/>
                    <a:gd name="connsiteX535" fmla="*/ 208464 w 1268789"/>
                    <a:gd name="connsiteY535" fmla="*/ 949389 h 2987861"/>
                    <a:gd name="connsiteX536" fmla="*/ 207177 w 1268789"/>
                    <a:gd name="connsiteY536" fmla="*/ 953765 h 2987861"/>
                    <a:gd name="connsiteX537" fmla="*/ 207177 w 1268789"/>
                    <a:gd name="connsiteY537" fmla="*/ 964698 h 2987861"/>
                    <a:gd name="connsiteX538" fmla="*/ 217467 w 1268789"/>
                    <a:gd name="connsiteY538" fmla="*/ 923142 h 2987861"/>
                    <a:gd name="connsiteX539" fmla="*/ 216180 w 1268789"/>
                    <a:gd name="connsiteY539" fmla="*/ 927512 h 2987861"/>
                    <a:gd name="connsiteX540" fmla="*/ 214893 w 1268789"/>
                    <a:gd name="connsiteY540" fmla="*/ 931888 h 2987861"/>
                    <a:gd name="connsiteX541" fmla="*/ 207177 w 1268789"/>
                    <a:gd name="connsiteY541" fmla="*/ 971261 h 2987861"/>
                    <a:gd name="connsiteX542" fmla="*/ 205890 w 1268789"/>
                    <a:gd name="connsiteY542" fmla="*/ 980012 h 2987861"/>
                    <a:gd name="connsiteX543" fmla="*/ 204603 w 1268789"/>
                    <a:gd name="connsiteY543" fmla="*/ 986569 h 2987861"/>
                    <a:gd name="connsiteX544" fmla="*/ 217467 w 1268789"/>
                    <a:gd name="connsiteY544" fmla="*/ 901265 h 2987861"/>
                    <a:gd name="connsiteX545" fmla="*/ 217467 w 1268789"/>
                    <a:gd name="connsiteY545" fmla="*/ 907829 h 2987861"/>
                    <a:gd name="connsiteX546" fmla="*/ 217467 w 1268789"/>
                    <a:gd name="connsiteY546" fmla="*/ 914392 h 2987861"/>
                    <a:gd name="connsiteX547" fmla="*/ 207177 w 1268789"/>
                    <a:gd name="connsiteY547" fmla="*/ 964698 h 2987861"/>
                    <a:gd name="connsiteX548" fmla="*/ 207177 w 1268789"/>
                    <a:gd name="connsiteY548" fmla="*/ 971261 h 2987861"/>
                    <a:gd name="connsiteX549" fmla="*/ 214893 w 1268789"/>
                    <a:gd name="connsiteY549" fmla="*/ 931888 h 2987861"/>
                    <a:gd name="connsiteX550" fmla="*/ 212319 w 1268789"/>
                    <a:gd name="connsiteY550" fmla="*/ 936263 h 2987861"/>
                    <a:gd name="connsiteX551" fmla="*/ 217467 w 1268789"/>
                    <a:gd name="connsiteY551" fmla="*/ 914392 h 2987861"/>
                    <a:gd name="connsiteX552" fmla="*/ 217467 w 1268789"/>
                    <a:gd name="connsiteY552" fmla="*/ 923142 h 2987861"/>
                    <a:gd name="connsiteX553" fmla="*/ 209751 w 1268789"/>
                    <a:gd name="connsiteY553" fmla="*/ 940639 h 2987861"/>
                    <a:gd name="connsiteX554" fmla="*/ 208464 w 1268789"/>
                    <a:gd name="connsiteY554" fmla="*/ 945014 h 2987861"/>
                    <a:gd name="connsiteX555" fmla="*/ 208464 w 1268789"/>
                    <a:gd name="connsiteY555" fmla="*/ 949389 h 2987861"/>
                    <a:gd name="connsiteX556" fmla="*/ 212319 w 1268789"/>
                    <a:gd name="connsiteY556" fmla="*/ 936263 h 2987861"/>
                    <a:gd name="connsiteX557" fmla="*/ 211038 w 1268789"/>
                    <a:gd name="connsiteY557" fmla="*/ 938451 h 2987861"/>
                    <a:gd name="connsiteX558" fmla="*/ 209751 w 1268789"/>
                    <a:gd name="connsiteY558" fmla="*/ 940639 h 2987861"/>
                    <a:gd name="connsiteX559" fmla="*/ 217467 w 1268789"/>
                    <a:gd name="connsiteY559" fmla="*/ 896890 h 2987861"/>
                    <a:gd name="connsiteX560" fmla="*/ 217467 w 1268789"/>
                    <a:gd name="connsiteY560" fmla="*/ 901265 h 2987861"/>
                    <a:gd name="connsiteX561" fmla="*/ 189161 w 1268789"/>
                    <a:gd name="connsiteY561" fmla="*/ 1021567 h 2987861"/>
                    <a:gd name="connsiteX562" fmla="*/ 193021 w 1268789"/>
                    <a:gd name="connsiteY562" fmla="*/ 1010634 h 2987861"/>
                    <a:gd name="connsiteX563" fmla="*/ 189161 w 1268789"/>
                    <a:gd name="connsiteY563" fmla="*/ 1082812 h 2987861"/>
                    <a:gd name="connsiteX564" fmla="*/ 189161 w 1268789"/>
                    <a:gd name="connsiteY564" fmla="*/ 1087187 h 2987861"/>
                    <a:gd name="connsiteX565" fmla="*/ 189161 w 1268789"/>
                    <a:gd name="connsiteY565" fmla="*/ 1030318 h 2987861"/>
                    <a:gd name="connsiteX566" fmla="*/ 189161 w 1268789"/>
                    <a:gd name="connsiteY566" fmla="*/ 1021567 h 2987861"/>
                    <a:gd name="connsiteX567" fmla="*/ 190448 w 1268789"/>
                    <a:gd name="connsiteY567" fmla="*/ 1185618 h 2987861"/>
                    <a:gd name="connsiteX568" fmla="*/ 191735 w 1268789"/>
                    <a:gd name="connsiteY568" fmla="*/ 1185618 h 2987861"/>
                    <a:gd name="connsiteX569" fmla="*/ 191735 w 1268789"/>
                    <a:gd name="connsiteY569" fmla="*/ 1185618 h 2987861"/>
                    <a:gd name="connsiteX570" fmla="*/ 195595 w 1268789"/>
                    <a:gd name="connsiteY570" fmla="*/ 1192181 h 2987861"/>
                    <a:gd name="connsiteX571" fmla="*/ 195595 w 1268789"/>
                    <a:gd name="connsiteY571" fmla="*/ 1192181 h 2987861"/>
                    <a:gd name="connsiteX572" fmla="*/ 196882 w 1268789"/>
                    <a:gd name="connsiteY572" fmla="*/ 1205302 h 2987861"/>
                    <a:gd name="connsiteX573" fmla="*/ 190448 w 1268789"/>
                    <a:gd name="connsiteY573" fmla="*/ 1183430 h 2987861"/>
                    <a:gd name="connsiteX574" fmla="*/ 190448 w 1268789"/>
                    <a:gd name="connsiteY574" fmla="*/ 1185618 h 2987861"/>
                    <a:gd name="connsiteX575" fmla="*/ 196882 w 1268789"/>
                    <a:gd name="connsiteY575" fmla="*/ 1205302 h 2987861"/>
                    <a:gd name="connsiteX576" fmla="*/ 196882 w 1268789"/>
                    <a:gd name="connsiteY576" fmla="*/ 1209677 h 2987861"/>
                    <a:gd name="connsiteX577" fmla="*/ 203317 w 1268789"/>
                    <a:gd name="connsiteY577" fmla="*/ 1270922 h 2987861"/>
                    <a:gd name="connsiteX578" fmla="*/ 203317 w 1268789"/>
                    <a:gd name="connsiteY578" fmla="*/ 1275297 h 2987861"/>
                    <a:gd name="connsiteX579" fmla="*/ 203317 w 1268789"/>
                    <a:gd name="connsiteY579" fmla="*/ 1281860 h 2987861"/>
                    <a:gd name="connsiteX580" fmla="*/ 195595 w 1268789"/>
                    <a:gd name="connsiteY580" fmla="*/ 1214052 h 2987861"/>
                    <a:gd name="connsiteX581" fmla="*/ 194308 w 1268789"/>
                    <a:gd name="connsiteY581" fmla="*/ 1222803 h 2987861"/>
                    <a:gd name="connsiteX582" fmla="*/ 203317 w 1268789"/>
                    <a:gd name="connsiteY582" fmla="*/ 1281860 h 2987861"/>
                    <a:gd name="connsiteX583" fmla="*/ 203317 w 1268789"/>
                    <a:gd name="connsiteY583" fmla="*/ 1290606 h 2987861"/>
                    <a:gd name="connsiteX584" fmla="*/ 203317 w 1268789"/>
                    <a:gd name="connsiteY584" fmla="*/ 1294981 h 2987861"/>
                    <a:gd name="connsiteX585" fmla="*/ 198169 w 1268789"/>
                    <a:gd name="connsiteY585" fmla="*/ 1251238 h 2987861"/>
                    <a:gd name="connsiteX586" fmla="*/ 200743 w 1268789"/>
                    <a:gd name="connsiteY586" fmla="*/ 1264359 h 2987861"/>
                    <a:gd name="connsiteX587" fmla="*/ 203317 w 1268789"/>
                    <a:gd name="connsiteY587" fmla="*/ 1270922 h 2987861"/>
                    <a:gd name="connsiteX588" fmla="*/ 194308 w 1268789"/>
                    <a:gd name="connsiteY588" fmla="*/ 1224991 h 2987861"/>
                    <a:gd name="connsiteX589" fmla="*/ 198169 w 1268789"/>
                    <a:gd name="connsiteY589" fmla="*/ 1251238 h 2987861"/>
                    <a:gd name="connsiteX590" fmla="*/ 194308 w 1268789"/>
                    <a:gd name="connsiteY590" fmla="*/ 1222803 h 2987861"/>
                    <a:gd name="connsiteX591" fmla="*/ 194308 w 1268789"/>
                    <a:gd name="connsiteY591" fmla="*/ 1224991 h 2987861"/>
                    <a:gd name="connsiteX592" fmla="*/ 203317 w 1268789"/>
                    <a:gd name="connsiteY592" fmla="*/ 1294981 h 2987861"/>
                    <a:gd name="connsiteX593" fmla="*/ 209751 w 1268789"/>
                    <a:gd name="connsiteY593" fmla="*/ 1312482 h 2987861"/>
                    <a:gd name="connsiteX594" fmla="*/ 196882 w 1268789"/>
                    <a:gd name="connsiteY594" fmla="*/ 1209677 h 2987861"/>
                    <a:gd name="connsiteX595" fmla="*/ 195595 w 1268789"/>
                    <a:gd name="connsiteY595" fmla="*/ 1214052 h 2987861"/>
                    <a:gd name="connsiteX596" fmla="*/ 276663 w 1268789"/>
                    <a:gd name="connsiteY596" fmla="*/ 1415283 h 2987861"/>
                    <a:gd name="connsiteX597" fmla="*/ 267655 w 1268789"/>
                    <a:gd name="connsiteY597" fmla="*/ 1393411 h 2987861"/>
                    <a:gd name="connsiteX598" fmla="*/ 262508 w 1268789"/>
                    <a:gd name="connsiteY598" fmla="*/ 1386848 h 2987861"/>
                    <a:gd name="connsiteX599" fmla="*/ 261221 w 1268789"/>
                    <a:gd name="connsiteY599" fmla="*/ 1386848 h 2987861"/>
                    <a:gd name="connsiteX600" fmla="*/ 257360 w 1268789"/>
                    <a:gd name="connsiteY600" fmla="*/ 1384660 h 2987861"/>
                    <a:gd name="connsiteX601" fmla="*/ 262508 w 1268789"/>
                    <a:gd name="connsiteY601" fmla="*/ 1386848 h 2987861"/>
                    <a:gd name="connsiteX602" fmla="*/ 267655 w 1268789"/>
                    <a:gd name="connsiteY602" fmla="*/ 1393411 h 2987861"/>
                    <a:gd name="connsiteX603" fmla="*/ 234196 w 1268789"/>
                    <a:gd name="connsiteY603" fmla="*/ 1367164 h 2987861"/>
                    <a:gd name="connsiteX604" fmla="*/ 227762 w 1268789"/>
                    <a:gd name="connsiteY604" fmla="*/ 1358413 h 2987861"/>
                    <a:gd name="connsiteX605" fmla="*/ 238057 w 1268789"/>
                    <a:gd name="connsiteY605" fmla="*/ 1371540 h 2987861"/>
                    <a:gd name="connsiteX606" fmla="*/ 252212 w 1268789"/>
                    <a:gd name="connsiteY606" fmla="*/ 1382473 h 2987861"/>
                    <a:gd name="connsiteX607" fmla="*/ 252212 w 1268789"/>
                    <a:gd name="connsiteY607" fmla="*/ 1382473 h 2987861"/>
                    <a:gd name="connsiteX608" fmla="*/ 257360 w 1268789"/>
                    <a:gd name="connsiteY608" fmla="*/ 1384660 h 2987861"/>
                    <a:gd name="connsiteX609" fmla="*/ 218754 w 1268789"/>
                    <a:gd name="connsiteY609" fmla="*/ 1332166 h 2987861"/>
                    <a:gd name="connsiteX610" fmla="*/ 220041 w 1268789"/>
                    <a:gd name="connsiteY610" fmla="*/ 1338730 h 2987861"/>
                    <a:gd name="connsiteX611" fmla="*/ 234196 w 1268789"/>
                    <a:gd name="connsiteY611" fmla="*/ 1367164 h 2987861"/>
                    <a:gd name="connsiteX612" fmla="*/ 238057 w 1268789"/>
                    <a:gd name="connsiteY612" fmla="*/ 1371540 h 2987861"/>
                    <a:gd name="connsiteX613" fmla="*/ 220041 w 1268789"/>
                    <a:gd name="connsiteY613" fmla="*/ 1338730 h 2987861"/>
                    <a:gd name="connsiteX614" fmla="*/ 227762 w 1268789"/>
                    <a:gd name="connsiteY614" fmla="*/ 1358413 h 2987861"/>
                    <a:gd name="connsiteX615" fmla="*/ 211038 w 1268789"/>
                    <a:gd name="connsiteY615" fmla="*/ 1314670 h 2987861"/>
                    <a:gd name="connsiteX616" fmla="*/ 216180 w 1268789"/>
                    <a:gd name="connsiteY616" fmla="*/ 1323416 h 2987861"/>
                    <a:gd name="connsiteX617" fmla="*/ 218754 w 1268789"/>
                    <a:gd name="connsiteY617" fmla="*/ 1332166 h 2987861"/>
                    <a:gd name="connsiteX618" fmla="*/ 209751 w 1268789"/>
                    <a:gd name="connsiteY618" fmla="*/ 1312482 h 2987861"/>
                    <a:gd name="connsiteX619" fmla="*/ 211038 w 1268789"/>
                    <a:gd name="connsiteY619" fmla="*/ 1314670 h 2987861"/>
                    <a:gd name="connsiteX620" fmla="*/ 262508 w 1268789"/>
                    <a:gd name="connsiteY620" fmla="*/ 1467777 h 2987861"/>
                    <a:gd name="connsiteX621" fmla="*/ 267655 w 1268789"/>
                    <a:gd name="connsiteY621" fmla="*/ 1456844 h 2987861"/>
                    <a:gd name="connsiteX622" fmla="*/ 276663 w 1268789"/>
                    <a:gd name="connsiteY622" fmla="*/ 1415283 h 2987861"/>
                    <a:gd name="connsiteX623" fmla="*/ 276663 w 1268789"/>
                    <a:gd name="connsiteY623" fmla="*/ 1419658 h 2987861"/>
                    <a:gd name="connsiteX624" fmla="*/ 254786 w 1268789"/>
                    <a:gd name="connsiteY624" fmla="*/ 1476528 h 2987861"/>
                    <a:gd name="connsiteX625" fmla="*/ 259934 w 1268789"/>
                    <a:gd name="connsiteY625" fmla="*/ 1472152 h 2987861"/>
                    <a:gd name="connsiteX626" fmla="*/ 249639 w 1268789"/>
                    <a:gd name="connsiteY626" fmla="*/ 1483091 h 2987861"/>
                    <a:gd name="connsiteX627" fmla="*/ 248352 w 1268789"/>
                    <a:gd name="connsiteY627" fmla="*/ 1494029 h 2987861"/>
                    <a:gd name="connsiteX628" fmla="*/ 275376 w 1268789"/>
                    <a:gd name="connsiteY628" fmla="*/ 1415283 h 2987861"/>
                    <a:gd name="connsiteX629" fmla="*/ 276663 w 1268789"/>
                    <a:gd name="connsiteY629" fmla="*/ 1417470 h 2987861"/>
                    <a:gd name="connsiteX630" fmla="*/ 276663 w 1268789"/>
                    <a:gd name="connsiteY630" fmla="*/ 1419658 h 2987861"/>
                    <a:gd name="connsiteX631" fmla="*/ 259934 w 1268789"/>
                    <a:gd name="connsiteY631" fmla="*/ 1472152 h 2987861"/>
                    <a:gd name="connsiteX632" fmla="*/ 262508 w 1268789"/>
                    <a:gd name="connsiteY632" fmla="*/ 1467777 h 2987861"/>
                    <a:gd name="connsiteX633" fmla="*/ 267655 w 1268789"/>
                    <a:gd name="connsiteY633" fmla="*/ 1456844 h 2987861"/>
                    <a:gd name="connsiteX634" fmla="*/ 268942 w 1268789"/>
                    <a:gd name="connsiteY634" fmla="*/ 1452468 h 2987861"/>
                    <a:gd name="connsiteX635" fmla="*/ 268942 w 1268789"/>
                    <a:gd name="connsiteY635" fmla="*/ 1450280 h 2987861"/>
                    <a:gd name="connsiteX636" fmla="*/ 267655 w 1268789"/>
                    <a:gd name="connsiteY636" fmla="*/ 1445905 h 2987861"/>
                    <a:gd name="connsiteX637" fmla="*/ 267655 w 1268789"/>
                    <a:gd name="connsiteY637" fmla="*/ 1448093 h 2987861"/>
                    <a:gd name="connsiteX638" fmla="*/ 268942 w 1268789"/>
                    <a:gd name="connsiteY638" fmla="*/ 1450280 h 2987861"/>
                    <a:gd name="connsiteX639" fmla="*/ 248352 w 1268789"/>
                    <a:gd name="connsiteY639" fmla="*/ 1498399 h 2987861"/>
                    <a:gd name="connsiteX640" fmla="*/ 248352 w 1268789"/>
                    <a:gd name="connsiteY640" fmla="*/ 1494029 h 2987861"/>
                    <a:gd name="connsiteX641" fmla="*/ 268942 w 1268789"/>
                    <a:gd name="connsiteY641" fmla="*/ 1450280 h 2987861"/>
                    <a:gd name="connsiteX642" fmla="*/ 267655 w 1268789"/>
                    <a:gd name="connsiteY642" fmla="*/ 1445905 h 2987861"/>
                    <a:gd name="connsiteX643" fmla="*/ 249639 w 1268789"/>
                    <a:gd name="connsiteY643" fmla="*/ 1483091 h 2987861"/>
                    <a:gd name="connsiteX644" fmla="*/ 252212 w 1268789"/>
                    <a:gd name="connsiteY644" fmla="*/ 1478715 h 2987861"/>
                    <a:gd name="connsiteX645" fmla="*/ 254786 w 1268789"/>
                    <a:gd name="connsiteY645" fmla="*/ 1476528 h 2987861"/>
                    <a:gd name="connsiteX646" fmla="*/ 248352 w 1268789"/>
                    <a:gd name="connsiteY646" fmla="*/ 1504962 h 2987861"/>
                    <a:gd name="connsiteX647" fmla="*/ 248352 w 1268789"/>
                    <a:gd name="connsiteY647" fmla="*/ 1500587 h 2987861"/>
                    <a:gd name="connsiteX648" fmla="*/ 248352 w 1268789"/>
                    <a:gd name="connsiteY648" fmla="*/ 1498399 h 2987861"/>
                    <a:gd name="connsiteX649" fmla="*/ 274089 w 1268789"/>
                    <a:gd name="connsiteY649" fmla="*/ 1428409 h 2987861"/>
                    <a:gd name="connsiteX650" fmla="*/ 276663 w 1268789"/>
                    <a:gd name="connsiteY650" fmla="*/ 1424034 h 2987861"/>
                    <a:gd name="connsiteX651" fmla="*/ 276663 w 1268789"/>
                    <a:gd name="connsiteY651" fmla="*/ 1419658 h 2987861"/>
                    <a:gd name="connsiteX652" fmla="*/ 267655 w 1268789"/>
                    <a:gd name="connsiteY652" fmla="*/ 1439342 h 2987861"/>
                    <a:gd name="connsiteX653" fmla="*/ 268942 w 1268789"/>
                    <a:gd name="connsiteY653" fmla="*/ 1437160 h 2987861"/>
                    <a:gd name="connsiteX654" fmla="*/ 274089 w 1268789"/>
                    <a:gd name="connsiteY654" fmla="*/ 1428409 h 2987861"/>
                    <a:gd name="connsiteX655" fmla="*/ 267655 w 1268789"/>
                    <a:gd name="connsiteY655" fmla="*/ 1445905 h 2987861"/>
                    <a:gd name="connsiteX656" fmla="*/ 266368 w 1268789"/>
                    <a:gd name="connsiteY656" fmla="*/ 1441530 h 2987861"/>
                    <a:gd name="connsiteX657" fmla="*/ 267655 w 1268789"/>
                    <a:gd name="connsiteY657" fmla="*/ 1439342 h 2987861"/>
                    <a:gd name="connsiteX658" fmla="*/ 245778 w 1268789"/>
                    <a:gd name="connsiteY658" fmla="*/ 1511525 h 2987861"/>
                    <a:gd name="connsiteX659" fmla="*/ 248352 w 1268789"/>
                    <a:gd name="connsiteY659" fmla="*/ 1504962 h 2987861"/>
                    <a:gd name="connsiteX660" fmla="*/ 243204 w 1268789"/>
                    <a:gd name="connsiteY660" fmla="*/ 1520276 h 2987861"/>
                    <a:gd name="connsiteX661" fmla="*/ 244491 w 1268789"/>
                    <a:gd name="connsiteY661" fmla="*/ 1513713 h 2987861"/>
                    <a:gd name="connsiteX662" fmla="*/ 245778 w 1268789"/>
                    <a:gd name="connsiteY662" fmla="*/ 1511525 h 2987861"/>
                    <a:gd name="connsiteX663" fmla="*/ 238057 w 1268789"/>
                    <a:gd name="connsiteY663" fmla="*/ 1623076 h 2987861"/>
                    <a:gd name="connsiteX664" fmla="*/ 238057 w 1268789"/>
                    <a:gd name="connsiteY664" fmla="*/ 1620889 h 2987861"/>
                    <a:gd name="connsiteX665" fmla="*/ 238057 w 1268789"/>
                    <a:gd name="connsiteY665" fmla="*/ 1616519 h 2987861"/>
                    <a:gd name="connsiteX666" fmla="*/ 238057 w 1268789"/>
                    <a:gd name="connsiteY666" fmla="*/ 1616519 h 2987861"/>
                    <a:gd name="connsiteX667" fmla="*/ 238057 w 1268789"/>
                    <a:gd name="connsiteY667" fmla="*/ 1614331 h 2987861"/>
                    <a:gd name="connsiteX668" fmla="*/ 238057 w 1268789"/>
                    <a:gd name="connsiteY668" fmla="*/ 1612143 h 2987861"/>
                    <a:gd name="connsiteX669" fmla="*/ 239344 w 1268789"/>
                    <a:gd name="connsiteY669" fmla="*/ 1568395 h 2987861"/>
                    <a:gd name="connsiteX670" fmla="*/ 240631 w 1268789"/>
                    <a:gd name="connsiteY670" fmla="*/ 1570582 h 2987861"/>
                    <a:gd name="connsiteX671" fmla="*/ 239344 w 1268789"/>
                    <a:gd name="connsiteY671" fmla="*/ 1546523 h 2987861"/>
                    <a:gd name="connsiteX672" fmla="*/ 239344 w 1268789"/>
                    <a:gd name="connsiteY672" fmla="*/ 1568395 h 2987861"/>
                    <a:gd name="connsiteX673" fmla="*/ 240631 w 1268789"/>
                    <a:gd name="connsiteY673" fmla="*/ 1570582 h 2987861"/>
                    <a:gd name="connsiteX674" fmla="*/ 240631 w 1268789"/>
                    <a:gd name="connsiteY674" fmla="*/ 1572770 h 2987861"/>
                    <a:gd name="connsiteX675" fmla="*/ 240631 w 1268789"/>
                    <a:gd name="connsiteY675" fmla="*/ 1572770 h 2987861"/>
                    <a:gd name="connsiteX676" fmla="*/ 243204 w 1268789"/>
                    <a:gd name="connsiteY676" fmla="*/ 1579333 h 2987861"/>
                    <a:gd name="connsiteX677" fmla="*/ 243204 w 1268789"/>
                    <a:gd name="connsiteY677" fmla="*/ 1585896 h 2987861"/>
                    <a:gd name="connsiteX678" fmla="*/ 243204 w 1268789"/>
                    <a:gd name="connsiteY678" fmla="*/ 1585896 h 2987861"/>
                    <a:gd name="connsiteX679" fmla="*/ 238057 w 1268789"/>
                    <a:gd name="connsiteY679" fmla="*/ 1612143 h 2987861"/>
                    <a:gd name="connsiteX680" fmla="*/ 241917 w 1268789"/>
                    <a:gd name="connsiteY680" fmla="*/ 1526839 h 2987861"/>
                    <a:gd name="connsiteX681" fmla="*/ 240631 w 1268789"/>
                    <a:gd name="connsiteY681" fmla="*/ 1531209 h 2987861"/>
                    <a:gd name="connsiteX682" fmla="*/ 239344 w 1268789"/>
                    <a:gd name="connsiteY682" fmla="*/ 1537772 h 2987861"/>
                    <a:gd name="connsiteX683" fmla="*/ 239344 w 1268789"/>
                    <a:gd name="connsiteY683" fmla="*/ 1537772 h 2987861"/>
                    <a:gd name="connsiteX684" fmla="*/ 239344 w 1268789"/>
                    <a:gd name="connsiteY684" fmla="*/ 1546523 h 2987861"/>
                    <a:gd name="connsiteX685" fmla="*/ 243204 w 1268789"/>
                    <a:gd name="connsiteY685" fmla="*/ 1520276 h 2987861"/>
                    <a:gd name="connsiteX686" fmla="*/ 241917 w 1268789"/>
                    <a:gd name="connsiteY686" fmla="*/ 1526839 h 2987861"/>
                    <a:gd name="connsiteX687" fmla="*/ 235483 w 1268789"/>
                    <a:gd name="connsiteY687" fmla="*/ 1679946 h 2987861"/>
                    <a:gd name="connsiteX688" fmla="*/ 234196 w 1268789"/>
                    <a:gd name="connsiteY688" fmla="*/ 1688696 h 2987861"/>
                    <a:gd name="connsiteX689" fmla="*/ 261221 w 1268789"/>
                    <a:gd name="connsiteY689" fmla="*/ 1719319 h 2987861"/>
                    <a:gd name="connsiteX690" fmla="*/ 259934 w 1268789"/>
                    <a:gd name="connsiteY690" fmla="*/ 1717131 h 2987861"/>
                    <a:gd name="connsiteX691" fmla="*/ 258647 w 1268789"/>
                    <a:gd name="connsiteY691" fmla="*/ 1714943 h 2987861"/>
                    <a:gd name="connsiteX692" fmla="*/ 258647 w 1268789"/>
                    <a:gd name="connsiteY692" fmla="*/ 1712756 h 2987861"/>
                    <a:gd name="connsiteX693" fmla="*/ 258647 w 1268789"/>
                    <a:gd name="connsiteY693" fmla="*/ 1714943 h 2987861"/>
                    <a:gd name="connsiteX694" fmla="*/ 266368 w 1268789"/>
                    <a:gd name="connsiteY694" fmla="*/ 1706198 h 2987861"/>
                    <a:gd name="connsiteX695" fmla="*/ 258647 w 1268789"/>
                    <a:gd name="connsiteY695" fmla="*/ 1712756 h 2987861"/>
                    <a:gd name="connsiteX696" fmla="*/ 234196 w 1268789"/>
                    <a:gd name="connsiteY696" fmla="*/ 1664637 h 2987861"/>
                    <a:gd name="connsiteX697" fmla="*/ 232909 w 1268789"/>
                    <a:gd name="connsiteY697" fmla="*/ 1660262 h 2987861"/>
                    <a:gd name="connsiteX698" fmla="*/ 235483 w 1268789"/>
                    <a:gd name="connsiteY698" fmla="*/ 1679946 h 2987861"/>
                    <a:gd name="connsiteX699" fmla="*/ 235483 w 1268789"/>
                    <a:gd name="connsiteY699" fmla="*/ 1675576 h 2987861"/>
                    <a:gd name="connsiteX700" fmla="*/ 232909 w 1268789"/>
                    <a:gd name="connsiteY700" fmla="*/ 1660262 h 2987861"/>
                    <a:gd name="connsiteX701" fmla="*/ 234196 w 1268789"/>
                    <a:gd name="connsiteY701" fmla="*/ 1638390 h 2987861"/>
                    <a:gd name="connsiteX702" fmla="*/ 258647 w 1268789"/>
                    <a:gd name="connsiteY702" fmla="*/ 1714943 h 2987861"/>
                    <a:gd name="connsiteX703" fmla="*/ 256073 w 1268789"/>
                    <a:gd name="connsiteY703" fmla="*/ 1712756 h 2987861"/>
                    <a:gd name="connsiteX704" fmla="*/ 241917 w 1268789"/>
                    <a:gd name="connsiteY704" fmla="*/ 1706198 h 2987861"/>
                    <a:gd name="connsiteX705" fmla="*/ 234196 w 1268789"/>
                    <a:gd name="connsiteY705" fmla="*/ 1688696 h 2987861"/>
                    <a:gd name="connsiteX706" fmla="*/ 256073 w 1268789"/>
                    <a:gd name="connsiteY706" fmla="*/ 1712756 h 2987861"/>
                    <a:gd name="connsiteX707" fmla="*/ 241917 w 1268789"/>
                    <a:gd name="connsiteY707" fmla="*/ 1706198 h 2987861"/>
                    <a:gd name="connsiteX708" fmla="*/ 235483 w 1268789"/>
                    <a:gd name="connsiteY708" fmla="*/ 1675576 h 2987861"/>
                    <a:gd name="connsiteX709" fmla="*/ 235483 w 1268789"/>
                    <a:gd name="connsiteY709" fmla="*/ 1671200 h 2987861"/>
                    <a:gd name="connsiteX710" fmla="*/ 234196 w 1268789"/>
                    <a:gd name="connsiteY710" fmla="*/ 1664637 h 2987861"/>
                    <a:gd name="connsiteX711" fmla="*/ 234196 w 1268789"/>
                    <a:gd name="connsiteY711" fmla="*/ 1638390 h 2987861"/>
                    <a:gd name="connsiteX712" fmla="*/ 236770 w 1268789"/>
                    <a:gd name="connsiteY712" fmla="*/ 1629639 h 2987861"/>
                    <a:gd name="connsiteX713" fmla="*/ 238057 w 1268789"/>
                    <a:gd name="connsiteY713" fmla="*/ 1623076 h 2987861"/>
                    <a:gd name="connsiteX714" fmla="*/ 262508 w 1268789"/>
                    <a:gd name="connsiteY714" fmla="*/ 1725882 h 2987861"/>
                    <a:gd name="connsiteX715" fmla="*/ 262508 w 1268789"/>
                    <a:gd name="connsiteY715" fmla="*/ 1723694 h 2987861"/>
                    <a:gd name="connsiteX716" fmla="*/ 261221 w 1268789"/>
                    <a:gd name="connsiteY716" fmla="*/ 1719319 h 2987861"/>
                    <a:gd name="connsiteX717" fmla="*/ 189161 w 1268789"/>
                    <a:gd name="connsiteY717" fmla="*/ 1082812 h 2987861"/>
                    <a:gd name="connsiteX718" fmla="*/ 185300 w 1268789"/>
                    <a:gd name="connsiteY718" fmla="*/ 1060940 h 2987861"/>
                    <a:gd name="connsiteX719" fmla="*/ 185300 w 1268789"/>
                    <a:gd name="connsiteY719" fmla="*/ 1060940 h 2987861"/>
                    <a:gd name="connsiteX720" fmla="*/ 185300 w 1268789"/>
                    <a:gd name="connsiteY720" fmla="*/ 1058753 h 2987861"/>
                    <a:gd name="connsiteX721" fmla="*/ 185300 w 1268789"/>
                    <a:gd name="connsiteY721" fmla="*/ 1056565 h 2987861"/>
                    <a:gd name="connsiteX722" fmla="*/ 185300 w 1268789"/>
                    <a:gd name="connsiteY722" fmla="*/ 1052190 h 2987861"/>
                    <a:gd name="connsiteX723" fmla="*/ 185300 w 1268789"/>
                    <a:gd name="connsiteY723" fmla="*/ 1054377 h 2987861"/>
                    <a:gd name="connsiteX724" fmla="*/ 185300 w 1268789"/>
                    <a:gd name="connsiteY724" fmla="*/ 1056565 h 2987861"/>
                    <a:gd name="connsiteX725" fmla="*/ 187874 w 1268789"/>
                    <a:gd name="connsiteY725" fmla="*/ 1091563 h 2987861"/>
                    <a:gd name="connsiteX726" fmla="*/ 185300 w 1268789"/>
                    <a:gd name="connsiteY726" fmla="*/ 1098126 h 2987861"/>
                    <a:gd name="connsiteX727" fmla="*/ 189161 w 1268789"/>
                    <a:gd name="connsiteY727" fmla="*/ 1087187 h 2987861"/>
                    <a:gd name="connsiteX728" fmla="*/ 187874 w 1268789"/>
                    <a:gd name="connsiteY728" fmla="*/ 1091563 h 2987861"/>
                    <a:gd name="connsiteX729" fmla="*/ 189161 w 1268789"/>
                    <a:gd name="connsiteY729" fmla="*/ 1030318 h 2987861"/>
                    <a:gd name="connsiteX730" fmla="*/ 185300 w 1268789"/>
                    <a:gd name="connsiteY730" fmla="*/ 1052190 h 2987861"/>
                    <a:gd name="connsiteX731" fmla="*/ 185300 w 1268789"/>
                    <a:gd name="connsiteY731" fmla="*/ 1098126 h 2987861"/>
                    <a:gd name="connsiteX732" fmla="*/ 181439 w 1268789"/>
                    <a:gd name="connsiteY732" fmla="*/ 1104689 h 2987861"/>
                    <a:gd name="connsiteX733" fmla="*/ 178866 w 1268789"/>
                    <a:gd name="connsiteY733" fmla="*/ 1163746 h 2987861"/>
                    <a:gd name="connsiteX734" fmla="*/ 180153 w 1268789"/>
                    <a:gd name="connsiteY734" fmla="*/ 1165934 h 2987861"/>
                    <a:gd name="connsiteX735" fmla="*/ 175005 w 1268789"/>
                    <a:gd name="connsiteY735" fmla="*/ 1165934 h 2987861"/>
                    <a:gd name="connsiteX736" fmla="*/ 176292 w 1268789"/>
                    <a:gd name="connsiteY736" fmla="*/ 1165934 h 2987861"/>
                    <a:gd name="connsiteX737" fmla="*/ 178866 w 1268789"/>
                    <a:gd name="connsiteY737" fmla="*/ 1163746 h 2987861"/>
                    <a:gd name="connsiteX738" fmla="*/ 178866 w 1268789"/>
                    <a:gd name="connsiteY738" fmla="*/ 1154995 h 2987861"/>
                    <a:gd name="connsiteX739" fmla="*/ 178866 w 1268789"/>
                    <a:gd name="connsiteY739" fmla="*/ 1161558 h 2987861"/>
                    <a:gd name="connsiteX740" fmla="*/ 178866 w 1268789"/>
                    <a:gd name="connsiteY740" fmla="*/ 1163746 h 2987861"/>
                    <a:gd name="connsiteX741" fmla="*/ 178866 w 1268789"/>
                    <a:gd name="connsiteY741" fmla="*/ 1137494 h 2987861"/>
                    <a:gd name="connsiteX742" fmla="*/ 178866 w 1268789"/>
                    <a:gd name="connsiteY742" fmla="*/ 1146244 h 2987861"/>
                    <a:gd name="connsiteX743" fmla="*/ 178866 w 1268789"/>
                    <a:gd name="connsiteY743" fmla="*/ 1146244 h 2987861"/>
                    <a:gd name="connsiteX744" fmla="*/ 178866 w 1268789"/>
                    <a:gd name="connsiteY744" fmla="*/ 1154995 h 2987861"/>
                    <a:gd name="connsiteX745" fmla="*/ 185300 w 1268789"/>
                    <a:gd name="connsiteY745" fmla="*/ 1174679 h 2987861"/>
                    <a:gd name="connsiteX746" fmla="*/ 189161 w 1268789"/>
                    <a:gd name="connsiteY746" fmla="*/ 1181242 h 2987861"/>
                    <a:gd name="connsiteX747" fmla="*/ 180153 w 1268789"/>
                    <a:gd name="connsiteY747" fmla="*/ 1165934 h 2987861"/>
                    <a:gd name="connsiteX748" fmla="*/ 185300 w 1268789"/>
                    <a:gd name="connsiteY748" fmla="*/ 1174679 h 2987861"/>
                    <a:gd name="connsiteX749" fmla="*/ 177579 w 1268789"/>
                    <a:gd name="connsiteY749" fmla="*/ 1115622 h 2987861"/>
                    <a:gd name="connsiteX750" fmla="*/ 178866 w 1268789"/>
                    <a:gd name="connsiteY750" fmla="*/ 1137494 h 2987861"/>
                    <a:gd name="connsiteX751" fmla="*/ 189161 w 1268789"/>
                    <a:gd name="connsiteY751" fmla="*/ 1181242 h 2987861"/>
                    <a:gd name="connsiteX752" fmla="*/ 190448 w 1268789"/>
                    <a:gd name="connsiteY752" fmla="*/ 1183430 h 2987861"/>
                    <a:gd name="connsiteX753" fmla="*/ 181439 w 1268789"/>
                    <a:gd name="connsiteY753" fmla="*/ 1104689 h 2987861"/>
                    <a:gd name="connsiteX754" fmla="*/ 178866 w 1268789"/>
                    <a:gd name="connsiteY754" fmla="*/ 1109059 h 2987861"/>
                    <a:gd name="connsiteX755" fmla="*/ 177579 w 1268789"/>
                    <a:gd name="connsiteY755" fmla="*/ 1115622 h 2987861"/>
                    <a:gd name="connsiteX756" fmla="*/ 294680 w 1268789"/>
                    <a:gd name="connsiteY756" fmla="*/ 621294 h 2987861"/>
                    <a:gd name="connsiteX757" fmla="*/ 297253 w 1268789"/>
                    <a:gd name="connsiteY757" fmla="*/ 625664 h 2987861"/>
                    <a:gd name="connsiteX758" fmla="*/ 298540 w 1268789"/>
                    <a:gd name="connsiteY758" fmla="*/ 625664 h 2987861"/>
                    <a:gd name="connsiteX759" fmla="*/ 298540 w 1268789"/>
                    <a:gd name="connsiteY759" fmla="*/ 625664 h 2987861"/>
                    <a:gd name="connsiteX760" fmla="*/ 303682 w 1268789"/>
                    <a:gd name="connsiteY760" fmla="*/ 640978 h 2987861"/>
                    <a:gd name="connsiteX761" fmla="*/ 301109 w 1268789"/>
                    <a:gd name="connsiteY761" fmla="*/ 649729 h 2987861"/>
                    <a:gd name="connsiteX762" fmla="*/ 303682 w 1268789"/>
                    <a:gd name="connsiteY762" fmla="*/ 640978 h 2987861"/>
                    <a:gd name="connsiteX763" fmla="*/ 307543 w 1268789"/>
                    <a:gd name="connsiteY763" fmla="*/ 638790 h 2987861"/>
                    <a:gd name="connsiteX764" fmla="*/ 306256 w 1268789"/>
                    <a:gd name="connsiteY764" fmla="*/ 640978 h 2987861"/>
                    <a:gd name="connsiteX765" fmla="*/ 303682 w 1268789"/>
                    <a:gd name="connsiteY765" fmla="*/ 640978 h 2987861"/>
                    <a:gd name="connsiteX766" fmla="*/ 293393 w 1268789"/>
                    <a:gd name="connsiteY766" fmla="*/ 621294 h 2987861"/>
                    <a:gd name="connsiteX767" fmla="*/ 294680 w 1268789"/>
                    <a:gd name="connsiteY767" fmla="*/ 621294 h 2987861"/>
                    <a:gd name="connsiteX768" fmla="*/ 289532 w 1268789"/>
                    <a:gd name="connsiteY768" fmla="*/ 612543 h 2987861"/>
                    <a:gd name="connsiteX769" fmla="*/ 293393 w 1268789"/>
                    <a:gd name="connsiteY769" fmla="*/ 621294 h 2987861"/>
                    <a:gd name="connsiteX770" fmla="*/ 301109 w 1268789"/>
                    <a:gd name="connsiteY770" fmla="*/ 662849 h 2987861"/>
                    <a:gd name="connsiteX771" fmla="*/ 301109 w 1268789"/>
                    <a:gd name="connsiteY771" fmla="*/ 667225 h 2987861"/>
                    <a:gd name="connsiteX772" fmla="*/ 298540 w 1268789"/>
                    <a:gd name="connsiteY772" fmla="*/ 673788 h 2987861"/>
                    <a:gd name="connsiteX773" fmla="*/ 301109 w 1268789"/>
                    <a:gd name="connsiteY773" fmla="*/ 649729 h 2987861"/>
                    <a:gd name="connsiteX774" fmla="*/ 301109 w 1268789"/>
                    <a:gd name="connsiteY774" fmla="*/ 662849 h 2987861"/>
                    <a:gd name="connsiteX775" fmla="*/ 298540 w 1268789"/>
                    <a:gd name="connsiteY775" fmla="*/ 673788 h 2987861"/>
                    <a:gd name="connsiteX776" fmla="*/ 303682 w 1268789"/>
                    <a:gd name="connsiteY776" fmla="*/ 689097 h 2987861"/>
                    <a:gd name="connsiteX777" fmla="*/ 181439 w 1268789"/>
                    <a:gd name="connsiteY777" fmla="*/ 367564 h 2987861"/>
                    <a:gd name="connsiteX778" fmla="*/ 182726 w 1268789"/>
                    <a:gd name="connsiteY778" fmla="*/ 371940 h 2987861"/>
                    <a:gd name="connsiteX779" fmla="*/ 184013 w 1268789"/>
                    <a:gd name="connsiteY779" fmla="*/ 378503 h 2987861"/>
                    <a:gd name="connsiteX780" fmla="*/ 184013 w 1268789"/>
                    <a:gd name="connsiteY780" fmla="*/ 378503 h 2987861"/>
                    <a:gd name="connsiteX781" fmla="*/ 185300 w 1268789"/>
                    <a:gd name="connsiteY781" fmla="*/ 380690 h 2987861"/>
                    <a:gd name="connsiteX782" fmla="*/ 193021 w 1268789"/>
                    <a:gd name="connsiteY782" fmla="*/ 389436 h 2987861"/>
                    <a:gd name="connsiteX783" fmla="*/ 203317 w 1268789"/>
                    <a:gd name="connsiteY783" fmla="*/ 398187 h 2987861"/>
                    <a:gd name="connsiteX784" fmla="*/ 185300 w 1268789"/>
                    <a:gd name="connsiteY784" fmla="*/ 380690 h 2987861"/>
                    <a:gd name="connsiteX785" fmla="*/ 193021 w 1268789"/>
                    <a:gd name="connsiteY785" fmla="*/ 389436 h 2987861"/>
                    <a:gd name="connsiteX786" fmla="*/ 222614 w 1268789"/>
                    <a:gd name="connsiteY786" fmla="*/ 437560 h 2987861"/>
                    <a:gd name="connsiteX787" fmla="*/ 231623 w 1268789"/>
                    <a:gd name="connsiteY787" fmla="*/ 455056 h 2987861"/>
                    <a:gd name="connsiteX788" fmla="*/ 203317 w 1268789"/>
                    <a:gd name="connsiteY788" fmla="*/ 398187 h 2987861"/>
                    <a:gd name="connsiteX789" fmla="*/ 222614 w 1268789"/>
                    <a:gd name="connsiteY789" fmla="*/ 437560 h 2987861"/>
                    <a:gd name="connsiteX790" fmla="*/ 231623 w 1268789"/>
                    <a:gd name="connsiteY790" fmla="*/ 455056 h 2987861"/>
                    <a:gd name="connsiteX791" fmla="*/ 239344 w 1268789"/>
                    <a:gd name="connsiteY791" fmla="*/ 483491 h 2987861"/>
                    <a:gd name="connsiteX792" fmla="*/ 267655 w 1268789"/>
                    <a:gd name="connsiteY792" fmla="*/ 557862 h 2987861"/>
                    <a:gd name="connsiteX793" fmla="*/ 277950 w 1268789"/>
                    <a:gd name="connsiteY793" fmla="*/ 586296 h 2987861"/>
                    <a:gd name="connsiteX794" fmla="*/ 267655 w 1268789"/>
                    <a:gd name="connsiteY794" fmla="*/ 557862 h 2987861"/>
                    <a:gd name="connsiteX795" fmla="*/ 261221 w 1268789"/>
                    <a:gd name="connsiteY795" fmla="*/ 529427 h 2987861"/>
                    <a:gd name="connsiteX796" fmla="*/ 256073 w 1268789"/>
                    <a:gd name="connsiteY796" fmla="*/ 511925 h 2987861"/>
                    <a:gd name="connsiteX797" fmla="*/ 261221 w 1268789"/>
                    <a:gd name="connsiteY797" fmla="*/ 529427 h 2987861"/>
                    <a:gd name="connsiteX798" fmla="*/ 248352 w 1268789"/>
                    <a:gd name="connsiteY798" fmla="*/ 498804 h 2987861"/>
                    <a:gd name="connsiteX799" fmla="*/ 250926 w 1268789"/>
                    <a:gd name="connsiteY799" fmla="*/ 500992 h 2987861"/>
                    <a:gd name="connsiteX800" fmla="*/ 256073 w 1268789"/>
                    <a:gd name="connsiteY800" fmla="*/ 511925 h 2987861"/>
                    <a:gd name="connsiteX801" fmla="*/ 243204 w 1268789"/>
                    <a:gd name="connsiteY801" fmla="*/ 490054 h 2987861"/>
                    <a:gd name="connsiteX802" fmla="*/ 244491 w 1268789"/>
                    <a:gd name="connsiteY802" fmla="*/ 492241 h 2987861"/>
                    <a:gd name="connsiteX803" fmla="*/ 248352 w 1268789"/>
                    <a:gd name="connsiteY803" fmla="*/ 498804 h 2987861"/>
                    <a:gd name="connsiteX804" fmla="*/ 239344 w 1268789"/>
                    <a:gd name="connsiteY804" fmla="*/ 483491 h 2987861"/>
                    <a:gd name="connsiteX805" fmla="*/ 243204 w 1268789"/>
                    <a:gd name="connsiteY805" fmla="*/ 490054 h 2987861"/>
                    <a:gd name="connsiteX806" fmla="*/ 277950 w 1268789"/>
                    <a:gd name="connsiteY806" fmla="*/ 590672 h 2987861"/>
                    <a:gd name="connsiteX807" fmla="*/ 288245 w 1268789"/>
                    <a:gd name="connsiteY807" fmla="*/ 610356 h 2987861"/>
                    <a:gd name="connsiteX808" fmla="*/ 288245 w 1268789"/>
                    <a:gd name="connsiteY808" fmla="*/ 610356 h 2987861"/>
                    <a:gd name="connsiteX809" fmla="*/ 289532 w 1268789"/>
                    <a:gd name="connsiteY809" fmla="*/ 612543 h 2987861"/>
                    <a:gd name="connsiteX810" fmla="*/ 277950 w 1268789"/>
                    <a:gd name="connsiteY810" fmla="*/ 586296 h 2987861"/>
                    <a:gd name="connsiteX811" fmla="*/ 277950 w 1268789"/>
                    <a:gd name="connsiteY811" fmla="*/ 590672 h 2987861"/>
                    <a:gd name="connsiteX812" fmla="*/ 106806 w 1268789"/>
                    <a:gd name="connsiteY812" fmla="*/ 172897 h 2987861"/>
                    <a:gd name="connsiteX813" fmla="*/ 111953 w 1268789"/>
                    <a:gd name="connsiteY813" fmla="*/ 155395 h 2987861"/>
                    <a:gd name="connsiteX814" fmla="*/ 97798 w 1268789"/>
                    <a:gd name="connsiteY814" fmla="*/ 89775 h 2987861"/>
                    <a:gd name="connsiteX815" fmla="*/ 106806 w 1268789"/>
                    <a:gd name="connsiteY815" fmla="*/ 111652 h 2987861"/>
                    <a:gd name="connsiteX816" fmla="*/ 114527 w 1268789"/>
                    <a:gd name="connsiteY816" fmla="*/ 142274 h 2987861"/>
                    <a:gd name="connsiteX817" fmla="*/ 113240 w 1268789"/>
                    <a:gd name="connsiteY817" fmla="*/ 151020 h 2987861"/>
                    <a:gd name="connsiteX818" fmla="*/ 111953 w 1268789"/>
                    <a:gd name="connsiteY818" fmla="*/ 155395 h 2987861"/>
                    <a:gd name="connsiteX819" fmla="*/ 106806 w 1268789"/>
                    <a:gd name="connsiteY819" fmla="*/ 116022 h 2987861"/>
                    <a:gd name="connsiteX820" fmla="*/ 106806 w 1268789"/>
                    <a:gd name="connsiteY820" fmla="*/ 113840 h 2987861"/>
                    <a:gd name="connsiteX821" fmla="*/ 106806 w 1268789"/>
                    <a:gd name="connsiteY821" fmla="*/ 111652 h 2987861"/>
                    <a:gd name="connsiteX822" fmla="*/ 92650 w 1268789"/>
                    <a:gd name="connsiteY822" fmla="*/ 83217 h 2987861"/>
                    <a:gd name="connsiteX823" fmla="*/ 79781 w 1268789"/>
                    <a:gd name="connsiteY823" fmla="*/ 70091 h 2987861"/>
                    <a:gd name="connsiteX824" fmla="*/ 114527 w 1268789"/>
                    <a:gd name="connsiteY824" fmla="*/ 142274 h 2987861"/>
                    <a:gd name="connsiteX825" fmla="*/ 106806 w 1268789"/>
                    <a:gd name="connsiteY825" fmla="*/ 116022 h 2987861"/>
                    <a:gd name="connsiteX826" fmla="*/ 97798 w 1268789"/>
                    <a:gd name="connsiteY826" fmla="*/ 89775 h 2987861"/>
                    <a:gd name="connsiteX827" fmla="*/ 92650 w 1268789"/>
                    <a:gd name="connsiteY827" fmla="*/ 83217 h 2987861"/>
                    <a:gd name="connsiteX828" fmla="*/ 79781 w 1268789"/>
                    <a:gd name="connsiteY828" fmla="*/ 70091 h 2987861"/>
                    <a:gd name="connsiteX829" fmla="*/ 72060 w 1268789"/>
                    <a:gd name="connsiteY829" fmla="*/ 70091 h 2987861"/>
                    <a:gd name="connsiteX830" fmla="*/ 118388 w 1268789"/>
                    <a:gd name="connsiteY830" fmla="*/ 227578 h 2987861"/>
                    <a:gd name="connsiteX831" fmla="*/ 119675 w 1268789"/>
                    <a:gd name="connsiteY831" fmla="*/ 229766 h 2987861"/>
                    <a:gd name="connsiteX832" fmla="*/ 105519 w 1268789"/>
                    <a:gd name="connsiteY832" fmla="*/ 183830 h 2987861"/>
                    <a:gd name="connsiteX833" fmla="*/ 105519 w 1268789"/>
                    <a:gd name="connsiteY833" fmla="*/ 190393 h 2987861"/>
                    <a:gd name="connsiteX834" fmla="*/ 119675 w 1268789"/>
                    <a:gd name="connsiteY834" fmla="*/ 229766 h 2987861"/>
                    <a:gd name="connsiteX835" fmla="*/ 127391 w 1268789"/>
                    <a:gd name="connsiteY835" fmla="*/ 240699 h 2987861"/>
                    <a:gd name="connsiteX836" fmla="*/ 117101 w 1268789"/>
                    <a:gd name="connsiteY836" fmla="*/ 218828 h 2987861"/>
                    <a:gd name="connsiteX837" fmla="*/ 117101 w 1268789"/>
                    <a:gd name="connsiteY837" fmla="*/ 223203 h 2987861"/>
                    <a:gd name="connsiteX838" fmla="*/ 118388 w 1268789"/>
                    <a:gd name="connsiteY838" fmla="*/ 227578 h 2987861"/>
                    <a:gd name="connsiteX839" fmla="*/ 142833 w 1268789"/>
                    <a:gd name="connsiteY839" fmla="*/ 262576 h 2987861"/>
                    <a:gd name="connsiteX840" fmla="*/ 147981 w 1268789"/>
                    <a:gd name="connsiteY840" fmla="*/ 269134 h 2987861"/>
                    <a:gd name="connsiteX841" fmla="*/ 150554 w 1268789"/>
                    <a:gd name="connsiteY841" fmla="*/ 271322 h 2987861"/>
                    <a:gd name="connsiteX842" fmla="*/ 127391 w 1268789"/>
                    <a:gd name="connsiteY842" fmla="*/ 240699 h 2987861"/>
                    <a:gd name="connsiteX843" fmla="*/ 132538 w 1268789"/>
                    <a:gd name="connsiteY843" fmla="*/ 249450 h 2987861"/>
                    <a:gd name="connsiteX844" fmla="*/ 136399 w 1268789"/>
                    <a:gd name="connsiteY844" fmla="*/ 256013 h 2987861"/>
                    <a:gd name="connsiteX845" fmla="*/ 106806 w 1268789"/>
                    <a:gd name="connsiteY845" fmla="*/ 175079 h 2987861"/>
                    <a:gd name="connsiteX846" fmla="*/ 105519 w 1268789"/>
                    <a:gd name="connsiteY846" fmla="*/ 179455 h 2987861"/>
                    <a:gd name="connsiteX847" fmla="*/ 105519 w 1268789"/>
                    <a:gd name="connsiteY847" fmla="*/ 183830 h 2987861"/>
                    <a:gd name="connsiteX848" fmla="*/ 108093 w 1268789"/>
                    <a:gd name="connsiteY848" fmla="*/ 201331 h 2987861"/>
                    <a:gd name="connsiteX849" fmla="*/ 117101 w 1268789"/>
                    <a:gd name="connsiteY849" fmla="*/ 218828 h 2987861"/>
                    <a:gd name="connsiteX850" fmla="*/ 105519 w 1268789"/>
                    <a:gd name="connsiteY850" fmla="*/ 190393 h 2987861"/>
                    <a:gd name="connsiteX851" fmla="*/ 105519 w 1268789"/>
                    <a:gd name="connsiteY851" fmla="*/ 196956 h 2987861"/>
                    <a:gd name="connsiteX852" fmla="*/ 108093 w 1268789"/>
                    <a:gd name="connsiteY852" fmla="*/ 201331 h 2987861"/>
                    <a:gd name="connsiteX853" fmla="*/ 136399 w 1268789"/>
                    <a:gd name="connsiteY853" fmla="*/ 256013 h 2987861"/>
                    <a:gd name="connsiteX854" fmla="*/ 142833 w 1268789"/>
                    <a:gd name="connsiteY854" fmla="*/ 262576 h 2987861"/>
                    <a:gd name="connsiteX855" fmla="*/ 106806 w 1268789"/>
                    <a:gd name="connsiteY855" fmla="*/ 172897 h 2987861"/>
                    <a:gd name="connsiteX856" fmla="*/ 106806 w 1268789"/>
                    <a:gd name="connsiteY856" fmla="*/ 175079 h 2987861"/>
                    <a:gd name="connsiteX857" fmla="*/ 150554 w 1268789"/>
                    <a:gd name="connsiteY857" fmla="*/ 271322 h 2987861"/>
                    <a:gd name="connsiteX858" fmla="*/ 153128 w 1268789"/>
                    <a:gd name="connsiteY858" fmla="*/ 275697 h 2987861"/>
                    <a:gd name="connsiteX859" fmla="*/ 181439 w 1268789"/>
                    <a:gd name="connsiteY859" fmla="*/ 367564 h 2987861"/>
                    <a:gd name="connsiteX860" fmla="*/ 171145 w 1268789"/>
                    <a:gd name="connsiteY860" fmla="*/ 343505 h 2987861"/>
                    <a:gd name="connsiteX861" fmla="*/ 165997 w 1268789"/>
                    <a:gd name="connsiteY861" fmla="*/ 310695 h 2987861"/>
                    <a:gd name="connsiteX862" fmla="*/ 171145 w 1268789"/>
                    <a:gd name="connsiteY862" fmla="*/ 343505 h 2987861"/>
                    <a:gd name="connsiteX863" fmla="*/ 159563 w 1268789"/>
                    <a:gd name="connsiteY863" fmla="*/ 286636 h 2987861"/>
                    <a:gd name="connsiteX864" fmla="*/ 163423 w 1268789"/>
                    <a:gd name="connsiteY864" fmla="*/ 297569 h 2987861"/>
                    <a:gd name="connsiteX865" fmla="*/ 165997 w 1268789"/>
                    <a:gd name="connsiteY865" fmla="*/ 310695 h 2987861"/>
                    <a:gd name="connsiteX866" fmla="*/ 153128 w 1268789"/>
                    <a:gd name="connsiteY866" fmla="*/ 275697 h 2987861"/>
                    <a:gd name="connsiteX867" fmla="*/ 159563 w 1268789"/>
                    <a:gd name="connsiteY867" fmla="*/ 286636 h 2987861"/>
                    <a:gd name="connsiteX868" fmla="*/ 72060 w 1268789"/>
                    <a:gd name="connsiteY868" fmla="*/ 70091 h 2987861"/>
                    <a:gd name="connsiteX869" fmla="*/ 66912 w 1268789"/>
                    <a:gd name="connsiteY869" fmla="*/ 70091 h 2987861"/>
                    <a:gd name="connsiteX870" fmla="*/ 63052 w 1268789"/>
                    <a:gd name="connsiteY870" fmla="*/ 70091 h 2987861"/>
                    <a:gd name="connsiteX871" fmla="*/ 64339 w 1268789"/>
                    <a:gd name="connsiteY871" fmla="*/ 70091 h 2987861"/>
                    <a:gd name="connsiteX872" fmla="*/ 66912 w 1268789"/>
                    <a:gd name="connsiteY872" fmla="*/ 70091 h 2987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</a:cxnLst>
                  <a:rect l="l" t="t" r="r" b="b"/>
                  <a:pathLst>
                    <a:path w="1268789" h="2987861">
                      <a:moveTo>
                        <a:pt x="29593" y="26343"/>
                      </a:moveTo>
                      <a:cubicBezTo>
                        <a:pt x="28665" y="32954"/>
                        <a:pt x="36258" y="36622"/>
                        <a:pt x="39888" y="41657"/>
                      </a:cubicBezTo>
                      <a:moveTo>
                        <a:pt x="41175" y="43844"/>
                      </a:moveTo>
                      <a:lnTo>
                        <a:pt x="42462" y="43844"/>
                      </a:lnTo>
                      <a:moveTo>
                        <a:pt x="42462" y="43844"/>
                      </a:moveTo>
                      <a:lnTo>
                        <a:pt x="43749" y="46032"/>
                      </a:lnTo>
                      <a:moveTo>
                        <a:pt x="24451" y="19785"/>
                      </a:moveTo>
                      <a:lnTo>
                        <a:pt x="25738" y="21973"/>
                      </a:lnTo>
                      <a:moveTo>
                        <a:pt x="43749" y="46032"/>
                      </a:moveTo>
                      <a:lnTo>
                        <a:pt x="48896" y="52595"/>
                      </a:lnTo>
                      <a:lnTo>
                        <a:pt x="52757" y="59153"/>
                      </a:lnTo>
                      <a:moveTo>
                        <a:pt x="15443" y="13222"/>
                      </a:moveTo>
                      <a:lnTo>
                        <a:pt x="21877" y="17597"/>
                      </a:lnTo>
                      <a:lnTo>
                        <a:pt x="24451" y="19785"/>
                      </a:lnTo>
                      <a:moveTo>
                        <a:pt x="25738" y="21973"/>
                      </a:moveTo>
                      <a:lnTo>
                        <a:pt x="29593" y="26343"/>
                      </a:lnTo>
                      <a:moveTo>
                        <a:pt x="14156" y="13222"/>
                      </a:moveTo>
                      <a:lnTo>
                        <a:pt x="15443" y="13222"/>
                      </a:lnTo>
                      <a:moveTo>
                        <a:pt x="0" y="96"/>
                      </a:moveTo>
                      <a:lnTo>
                        <a:pt x="6434" y="6659"/>
                      </a:lnTo>
                      <a:lnTo>
                        <a:pt x="14156" y="13222"/>
                      </a:lnTo>
                      <a:moveTo>
                        <a:pt x="39888" y="41657"/>
                      </a:moveTo>
                      <a:lnTo>
                        <a:pt x="41175" y="43844"/>
                      </a:lnTo>
                      <a:moveTo>
                        <a:pt x="52757" y="59153"/>
                      </a:moveTo>
                      <a:cubicBezTo>
                        <a:pt x="54944" y="64000"/>
                        <a:pt x="59315" y="66740"/>
                        <a:pt x="63052" y="70091"/>
                      </a:cubicBezTo>
                      <a:moveTo>
                        <a:pt x="1254634" y="2983582"/>
                      </a:moveTo>
                      <a:lnTo>
                        <a:pt x="1258494" y="2983582"/>
                      </a:lnTo>
                      <a:lnTo>
                        <a:pt x="1264929" y="2985769"/>
                      </a:lnTo>
                      <a:moveTo>
                        <a:pt x="1207019" y="2977019"/>
                      </a:moveTo>
                      <a:lnTo>
                        <a:pt x="1216027" y="2979206"/>
                      </a:lnTo>
                      <a:lnTo>
                        <a:pt x="1221175" y="2981394"/>
                      </a:lnTo>
                      <a:moveTo>
                        <a:pt x="1221175" y="2981394"/>
                      </a:moveTo>
                      <a:cubicBezTo>
                        <a:pt x="1226387" y="2981442"/>
                        <a:pt x="1231641" y="2981013"/>
                        <a:pt x="1236617" y="2983582"/>
                      </a:cubicBezTo>
                      <a:moveTo>
                        <a:pt x="1264929" y="2985769"/>
                      </a:moveTo>
                      <a:lnTo>
                        <a:pt x="1266215" y="2985769"/>
                      </a:lnTo>
                      <a:lnTo>
                        <a:pt x="1268789" y="2987957"/>
                      </a:lnTo>
                      <a:moveTo>
                        <a:pt x="1236617" y="2983582"/>
                      </a:moveTo>
                      <a:lnTo>
                        <a:pt x="1244339" y="2983582"/>
                      </a:lnTo>
                      <a:moveTo>
                        <a:pt x="1244339" y="2983582"/>
                      </a:moveTo>
                      <a:lnTo>
                        <a:pt x="1254634" y="2983582"/>
                      </a:lnTo>
                      <a:moveTo>
                        <a:pt x="1118229" y="2948584"/>
                      </a:moveTo>
                      <a:cubicBezTo>
                        <a:pt x="1130680" y="2949034"/>
                        <a:pt x="1143056" y="2951399"/>
                        <a:pt x="1155549" y="2950771"/>
                      </a:cubicBezTo>
                      <a:moveTo>
                        <a:pt x="1177426" y="2963898"/>
                      </a:moveTo>
                      <a:lnTo>
                        <a:pt x="1183860" y="2968273"/>
                      </a:lnTo>
                      <a:moveTo>
                        <a:pt x="1161984" y="2952959"/>
                      </a:moveTo>
                      <a:lnTo>
                        <a:pt x="1169705" y="2957335"/>
                      </a:lnTo>
                      <a:lnTo>
                        <a:pt x="1177426" y="2963898"/>
                      </a:lnTo>
                      <a:moveTo>
                        <a:pt x="1155549" y="2950771"/>
                      </a:moveTo>
                      <a:lnTo>
                        <a:pt x="1161984" y="2952959"/>
                      </a:lnTo>
                      <a:moveTo>
                        <a:pt x="1106648" y="2946396"/>
                      </a:moveTo>
                      <a:lnTo>
                        <a:pt x="1118229" y="2948584"/>
                      </a:lnTo>
                      <a:moveTo>
                        <a:pt x="1183860" y="2968273"/>
                      </a:moveTo>
                      <a:lnTo>
                        <a:pt x="1192869" y="2972643"/>
                      </a:lnTo>
                      <a:moveTo>
                        <a:pt x="1192869" y="2972643"/>
                      </a:moveTo>
                      <a:lnTo>
                        <a:pt x="1194156" y="2972643"/>
                      </a:lnTo>
                      <a:moveTo>
                        <a:pt x="1194156" y="2972643"/>
                      </a:moveTo>
                      <a:lnTo>
                        <a:pt x="1207019" y="2977019"/>
                      </a:lnTo>
                      <a:moveTo>
                        <a:pt x="1096358" y="2946396"/>
                      </a:moveTo>
                      <a:lnTo>
                        <a:pt x="1091210" y="2944208"/>
                      </a:lnTo>
                      <a:moveTo>
                        <a:pt x="1059038" y="2922337"/>
                      </a:moveTo>
                      <a:cubicBezTo>
                        <a:pt x="1056609" y="2921656"/>
                        <a:pt x="1055564" y="2917206"/>
                        <a:pt x="1052604" y="2917962"/>
                      </a:cubicBezTo>
                      <a:moveTo>
                        <a:pt x="1050030" y="2915774"/>
                      </a:moveTo>
                      <a:lnTo>
                        <a:pt x="1047457" y="2915774"/>
                      </a:lnTo>
                      <a:lnTo>
                        <a:pt x="1041022" y="2913586"/>
                      </a:lnTo>
                      <a:moveTo>
                        <a:pt x="1100218" y="2946396"/>
                      </a:moveTo>
                      <a:lnTo>
                        <a:pt x="1097645" y="2946396"/>
                      </a:lnTo>
                      <a:moveTo>
                        <a:pt x="1097645" y="2946396"/>
                      </a:moveTo>
                      <a:lnTo>
                        <a:pt x="1096358" y="2946396"/>
                      </a:lnTo>
                      <a:moveTo>
                        <a:pt x="1100218" y="2946396"/>
                      </a:moveTo>
                      <a:lnTo>
                        <a:pt x="1096358" y="2946396"/>
                      </a:lnTo>
                      <a:moveTo>
                        <a:pt x="1064186" y="2926712"/>
                      </a:moveTo>
                      <a:lnTo>
                        <a:pt x="1059038" y="2922337"/>
                      </a:lnTo>
                      <a:moveTo>
                        <a:pt x="1082202" y="2939833"/>
                      </a:moveTo>
                      <a:lnTo>
                        <a:pt x="1069462" y="2931174"/>
                      </a:lnTo>
                      <a:lnTo>
                        <a:pt x="1069334" y="2931088"/>
                      </a:lnTo>
                      <a:moveTo>
                        <a:pt x="1052604" y="2917962"/>
                      </a:moveTo>
                      <a:lnTo>
                        <a:pt x="1050030" y="2915774"/>
                      </a:lnTo>
                      <a:moveTo>
                        <a:pt x="1041022" y="2913586"/>
                      </a:moveTo>
                      <a:lnTo>
                        <a:pt x="1025955" y="2910385"/>
                      </a:lnTo>
                      <a:lnTo>
                        <a:pt x="1020432" y="2909211"/>
                      </a:lnTo>
                      <a:moveTo>
                        <a:pt x="1091210" y="2944208"/>
                      </a:moveTo>
                      <a:lnTo>
                        <a:pt x="1087350" y="2942021"/>
                      </a:lnTo>
                      <a:lnTo>
                        <a:pt x="1082202" y="2939833"/>
                      </a:lnTo>
                      <a:moveTo>
                        <a:pt x="1020432" y="2909211"/>
                      </a:moveTo>
                      <a:lnTo>
                        <a:pt x="1012716" y="2907029"/>
                      </a:lnTo>
                      <a:moveTo>
                        <a:pt x="1069334" y="2931088"/>
                      </a:moveTo>
                      <a:lnTo>
                        <a:pt x="1064186" y="2926712"/>
                      </a:lnTo>
                      <a:moveTo>
                        <a:pt x="1091210" y="2944208"/>
                      </a:moveTo>
                      <a:lnTo>
                        <a:pt x="1093784" y="2946396"/>
                      </a:lnTo>
                      <a:lnTo>
                        <a:pt x="1095071" y="2946396"/>
                      </a:lnTo>
                      <a:moveTo>
                        <a:pt x="1106648" y="2946396"/>
                      </a:moveTo>
                      <a:lnTo>
                        <a:pt x="1101506" y="2946396"/>
                      </a:lnTo>
                      <a:lnTo>
                        <a:pt x="1100218" y="2946396"/>
                      </a:lnTo>
                      <a:moveTo>
                        <a:pt x="1012716" y="2907029"/>
                      </a:moveTo>
                      <a:lnTo>
                        <a:pt x="1007568" y="2909211"/>
                      </a:lnTo>
                      <a:moveTo>
                        <a:pt x="929074" y="2902653"/>
                      </a:moveTo>
                      <a:cubicBezTo>
                        <a:pt x="926125" y="2903340"/>
                        <a:pt x="924495" y="2899023"/>
                        <a:pt x="921353" y="2900465"/>
                      </a:cubicBezTo>
                      <a:moveTo>
                        <a:pt x="958667" y="2911399"/>
                      </a:moveTo>
                      <a:lnTo>
                        <a:pt x="968962" y="2911399"/>
                      </a:lnTo>
                      <a:lnTo>
                        <a:pt x="977970" y="2913586"/>
                      </a:lnTo>
                      <a:moveTo>
                        <a:pt x="977970" y="2913586"/>
                      </a:moveTo>
                      <a:lnTo>
                        <a:pt x="990839" y="2911399"/>
                      </a:lnTo>
                      <a:lnTo>
                        <a:pt x="1002421" y="2909211"/>
                      </a:lnTo>
                      <a:moveTo>
                        <a:pt x="929074" y="2902653"/>
                      </a:moveTo>
                      <a:cubicBezTo>
                        <a:pt x="933085" y="2905538"/>
                        <a:pt x="937846" y="2910246"/>
                        <a:pt x="943224" y="2909211"/>
                      </a:cubicBezTo>
                      <a:moveTo>
                        <a:pt x="943224" y="2909211"/>
                      </a:moveTo>
                      <a:lnTo>
                        <a:pt x="958479" y="2911372"/>
                      </a:lnTo>
                      <a:lnTo>
                        <a:pt x="958667" y="2911399"/>
                      </a:lnTo>
                      <a:moveTo>
                        <a:pt x="1002421" y="2909211"/>
                      </a:moveTo>
                      <a:lnTo>
                        <a:pt x="1007568" y="2909211"/>
                      </a:lnTo>
                      <a:moveTo>
                        <a:pt x="871165" y="2858904"/>
                      </a:moveTo>
                      <a:cubicBezTo>
                        <a:pt x="874773" y="2858749"/>
                        <a:pt x="879674" y="2862385"/>
                        <a:pt x="881460" y="2865467"/>
                      </a:cubicBezTo>
                      <a:moveTo>
                        <a:pt x="848001" y="2865467"/>
                      </a:moveTo>
                      <a:lnTo>
                        <a:pt x="850574" y="2863280"/>
                      </a:lnTo>
                      <a:moveTo>
                        <a:pt x="846714" y="2863280"/>
                      </a:moveTo>
                      <a:lnTo>
                        <a:pt x="850574" y="2863280"/>
                      </a:lnTo>
                      <a:moveTo>
                        <a:pt x="850574" y="2863280"/>
                      </a:moveTo>
                      <a:cubicBezTo>
                        <a:pt x="859492" y="2865130"/>
                        <a:pt x="861888" y="2855735"/>
                        <a:pt x="871165" y="2858904"/>
                      </a:cubicBezTo>
                      <a:moveTo>
                        <a:pt x="835137" y="2865467"/>
                      </a:moveTo>
                      <a:lnTo>
                        <a:pt x="841566" y="2865467"/>
                      </a:lnTo>
                      <a:lnTo>
                        <a:pt x="846714" y="2863280"/>
                      </a:lnTo>
                      <a:moveTo>
                        <a:pt x="881460" y="2865467"/>
                      </a:moveTo>
                      <a:lnTo>
                        <a:pt x="882746" y="2865467"/>
                      </a:lnTo>
                      <a:moveTo>
                        <a:pt x="881460" y="2865467"/>
                      </a:moveTo>
                      <a:lnTo>
                        <a:pt x="882746" y="2865467"/>
                      </a:lnTo>
                      <a:moveTo>
                        <a:pt x="890468" y="2885151"/>
                      </a:moveTo>
                      <a:cubicBezTo>
                        <a:pt x="896822" y="2907591"/>
                        <a:pt x="913749" y="2900052"/>
                        <a:pt x="929069" y="2902653"/>
                      </a:cubicBezTo>
                      <a:moveTo>
                        <a:pt x="835137" y="2865467"/>
                      </a:moveTo>
                      <a:cubicBezTo>
                        <a:pt x="832676" y="2871076"/>
                        <a:pt x="824612" y="2863800"/>
                        <a:pt x="823555" y="2869843"/>
                      </a:cubicBezTo>
                      <a:moveTo>
                        <a:pt x="823555" y="2869843"/>
                      </a:moveTo>
                      <a:cubicBezTo>
                        <a:pt x="818440" y="2869140"/>
                        <a:pt x="812322" y="2871714"/>
                        <a:pt x="808113" y="2867655"/>
                      </a:cubicBezTo>
                      <a:moveTo>
                        <a:pt x="882746" y="2865467"/>
                      </a:moveTo>
                      <a:lnTo>
                        <a:pt x="888371" y="2879811"/>
                      </a:lnTo>
                      <a:lnTo>
                        <a:pt x="890468" y="2885151"/>
                      </a:lnTo>
                      <a:moveTo>
                        <a:pt x="725758" y="2810786"/>
                      </a:moveTo>
                      <a:cubicBezTo>
                        <a:pt x="722171" y="2802126"/>
                        <a:pt x="713291" y="2802673"/>
                        <a:pt x="707741" y="2797660"/>
                      </a:cubicBezTo>
                      <a:moveTo>
                        <a:pt x="802965" y="2863280"/>
                      </a:moveTo>
                      <a:lnTo>
                        <a:pt x="800391" y="2861092"/>
                      </a:lnTo>
                      <a:moveTo>
                        <a:pt x="802965" y="2863280"/>
                      </a:moveTo>
                      <a:lnTo>
                        <a:pt x="800391" y="2861092"/>
                      </a:lnTo>
                      <a:moveTo>
                        <a:pt x="754064" y="2812974"/>
                      </a:moveTo>
                      <a:cubicBezTo>
                        <a:pt x="759088" y="2813440"/>
                        <a:pt x="760777" y="2818604"/>
                        <a:pt x="764359" y="2821719"/>
                      </a:cubicBezTo>
                      <a:moveTo>
                        <a:pt x="779801" y="2841408"/>
                      </a:moveTo>
                      <a:lnTo>
                        <a:pt x="777228" y="2839221"/>
                      </a:lnTo>
                      <a:lnTo>
                        <a:pt x="775941" y="2834845"/>
                      </a:lnTo>
                      <a:moveTo>
                        <a:pt x="747635" y="2817349"/>
                      </a:moveTo>
                      <a:cubicBezTo>
                        <a:pt x="747726" y="2812303"/>
                        <a:pt x="753973" y="2818014"/>
                        <a:pt x="754064" y="2812974"/>
                      </a:cubicBezTo>
                      <a:moveTo>
                        <a:pt x="741200" y="2817349"/>
                      </a:moveTo>
                      <a:cubicBezTo>
                        <a:pt x="733865" y="2819612"/>
                        <a:pt x="730262" y="2814271"/>
                        <a:pt x="725758" y="2810786"/>
                      </a:cubicBezTo>
                      <a:moveTo>
                        <a:pt x="800391" y="2861092"/>
                      </a:moveTo>
                      <a:lnTo>
                        <a:pt x="802965" y="2863280"/>
                      </a:lnTo>
                      <a:moveTo>
                        <a:pt x="746348" y="2817349"/>
                      </a:moveTo>
                      <a:lnTo>
                        <a:pt x="741200" y="2817349"/>
                      </a:lnTo>
                      <a:moveTo>
                        <a:pt x="790096" y="2850154"/>
                      </a:moveTo>
                      <a:cubicBezTo>
                        <a:pt x="789266" y="2843827"/>
                        <a:pt x="781056" y="2846717"/>
                        <a:pt x="779801" y="2841408"/>
                      </a:cubicBezTo>
                      <a:moveTo>
                        <a:pt x="775941" y="2834845"/>
                      </a:moveTo>
                      <a:lnTo>
                        <a:pt x="773367" y="2832658"/>
                      </a:lnTo>
                      <a:moveTo>
                        <a:pt x="741200" y="2817349"/>
                      </a:moveTo>
                      <a:lnTo>
                        <a:pt x="739913" y="2817349"/>
                      </a:lnTo>
                      <a:moveTo>
                        <a:pt x="747635" y="2817349"/>
                      </a:moveTo>
                      <a:lnTo>
                        <a:pt x="746348" y="2817349"/>
                      </a:lnTo>
                      <a:moveTo>
                        <a:pt x="770793" y="2830470"/>
                      </a:moveTo>
                      <a:lnTo>
                        <a:pt x="768219" y="2828282"/>
                      </a:lnTo>
                      <a:lnTo>
                        <a:pt x="764359" y="2821719"/>
                      </a:lnTo>
                      <a:moveTo>
                        <a:pt x="773367" y="2832658"/>
                      </a:moveTo>
                      <a:lnTo>
                        <a:pt x="770793" y="2830470"/>
                      </a:lnTo>
                      <a:moveTo>
                        <a:pt x="800391" y="2861092"/>
                      </a:moveTo>
                      <a:cubicBezTo>
                        <a:pt x="795855" y="2858754"/>
                        <a:pt x="795871" y="2852685"/>
                        <a:pt x="791383" y="2850154"/>
                      </a:cubicBezTo>
                      <a:moveTo>
                        <a:pt x="791383" y="2850154"/>
                      </a:moveTo>
                      <a:lnTo>
                        <a:pt x="790096" y="2850154"/>
                      </a:lnTo>
                      <a:moveTo>
                        <a:pt x="808113" y="2867655"/>
                      </a:moveTo>
                      <a:lnTo>
                        <a:pt x="805539" y="2865467"/>
                      </a:lnTo>
                      <a:moveTo>
                        <a:pt x="698733" y="2775788"/>
                      </a:moveTo>
                      <a:lnTo>
                        <a:pt x="698733" y="2771413"/>
                      </a:lnTo>
                      <a:lnTo>
                        <a:pt x="698733" y="2769225"/>
                      </a:lnTo>
                      <a:moveTo>
                        <a:pt x="700020" y="2786727"/>
                      </a:moveTo>
                      <a:lnTo>
                        <a:pt x="698733" y="2782351"/>
                      </a:lnTo>
                      <a:lnTo>
                        <a:pt x="698733" y="2775788"/>
                      </a:lnTo>
                      <a:moveTo>
                        <a:pt x="700020" y="2786727"/>
                      </a:moveTo>
                      <a:cubicBezTo>
                        <a:pt x="699162" y="2793102"/>
                        <a:pt x="702433" y="2795048"/>
                        <a:pt x="706455" y="2797660"/>
                      </a:cubicBezTo>
                      <a:moveTo>
                        <a:pt x="707741" y="2797660"/>
                      </a:moveTo>
                      <a:lnTo>
                        <a:pt x="706455" y="2797660"/>
                      </a:lnTo>
                      <a:moveTo>
                        <a:pt x="698733" y="2769225"/>
                      </a:moveTo>
                      <a:lnTo>
                        <a:pt x="697446" y="2762662"/>
                      </a:lnTo>
                      <a:moveTo>
                        <a:pt x="607370" y="2484878"/>
                      </a:moveTo>
                      <a:cubicBezTo>
                        <a:pt x="609708" y="2488793"/>
                        <a:pt x="613606" y="2493554"/>
                        <a:pt x="609944" y="2497999"/>
                      </a:cubicBezTo>
                      <a:moveTo>
                        <a:pt x="607370" y="2502374"/>
                      </a:moveTo>
                      <a:lnTo>
                        <a:pt x="608657" y="2500187"/>
                      </a:lnTo>
                      <a:lnTo>
                        <a:pt x="609944" y="2497999"/>
                      </a:lnTo>
                      <a:moveTo>
                        <a:pt x="607370" y="2537372"/>
                      </a:moveTo>
                      <a:lnTo>
                        <a:pt x="609944" y="2539560"/>
                      </a:lnTo>
                      <a:lnTo>
                        <a:pt x="612518" y="2541748"/>
                      </a:lnTo>
                      <a:moveTo>
                        <a:pt x="612518" y="2541748"/>
                      </a:moveTo>
                      <a:lnTo>
                        <a:pt x="622813" y="2548311"/>
                      </a:lnTo>
                      <a:moveTo>
                        <a:pt x="622813" y="2548311"/>
                      </a:moveTo>
                      <a:lnTo>
                        <a:pt x="625386" y="2550493"/>
                      </a:lnTo>
                      <a:lnTo>
                        <a:pt x="627960" y="2554869"/>
                      </a:lnTo>
                      <a:moveTo>
                        <a:pt x="607370" y="2535184"/>
                      </a:moveTo>
                      <a:lnTo>
                        <a:pt x="607370" y="2537372"/>
                      </a:lnTo>
                      <a:moveTo>
                        <a:pt x="638255" y="2657674"/>
                      </a:moveTo>
                      <a:cubicBezTo>
                        <a:pt x="636416" y="2654961"/>
                        <a:pt x="637102" y="2651883"/>
                        <a:pt x="636968" y="2648923"/>
                      </a:cubicBezTo>
                      <a:moveTo>
                        <a:pt x="635682" y="2570182"/>
                      </a:moveTo>
                      <a:cubicBezTo>
                        <a:pt x="638781" y="2578220"/>
                        <a:pt x="644186" y="2582531"/>
                        <a:pt x="640829" y="2594241"/>
                      </a:cubicBezTo>
                      <a:moveTo>
                        <a:pt x="635682" y="2570182"/>
                      </a:moveTo>
                      <a:cubicBezTo>
                        <a:pt x="633773" y="2566617"/>
                        <a:pt x="630904" y="2563474"/>
                        <a:pt x="630534" y="2559244"/>
                      </a:cubicBezTo>
                      <a:moveTo>
                        <a:pt x="639542" y="2622676"/>
                      </a:moveTo>
                      <a:lnTo>
                        <a:pt x="640829" y="2631427"/>
                      </a:lnTo>
                      <a:lnTo>
                        <a:pt x="640829" y="2635802"/>
                      </a:lnTo>
                      <a:moveTo>
                        <a:pt x="640829" y="2618301"/>
                      </a:moveTo>
                      <a:lnTo>
                        <a:pt x="639542" y="2620489"/>
                      </a:lnTo>
                      <a:lnTo>
                        <a:pt x="639542" y="2622676"/>
                      </a:lnTo>
                      <a:moveTo>
                        <a:pt x="640829" y="2635802"/>
                      </a:moveTo>
                      <a:lnTo>
                        <a:pt x="636968" y="2648923"/>
                      </a:lnTo>
                      <a:moveTo>
                        <a:pt x="642116" y="2607368"/>
                      </a:moveTo>
                      <a:lnTo>
                        <a:pt x="640829" y="2618301"/>
                      </a:lnTo>
                      <a:moveTo>
                        <a:pt x="642116" y="2602992"/>
                      </a:moveTo>
                      <a:lnTo>
                        <a:pt x="642116" y="2607368"/>
                      </a:lnTo>
                      <a:moveTo>
                        <a:pt x="640829" y="2594241"/>
                      </a:moveTo>
                      <a:lnTo>
                        <a:pt x="642116" y="2602992"/>
                      </a:lnTo>
                      <a:moveTo>
                        <a:pt x="627960" y="2554869"/>
                      </a:moveTo>
                      <a:lnTo>
                        <a:pt x="630534" y="2559244"/>
                      </a:lnTo>
                      <a:moveTo>
                        <a:pt x="638255" y="2657674"/>
                      </a:moveTo>
                      <a:lnTo>
                        <a:pt x="639542" y="2657674"/>
                      </a:lnTo>
                      <a:moveTo>
                        <a:pt x="656272" y="2677358"/>
                      </a:moveTo>
                      <a:lnTo>
                        <a:pt x="657553" y="2679546"/>
                      </a:lnTo>
                      <a:moveTo>
                        <a:pt x="665274" y="2692672"/>
                      </a:moveTo>
                      <a:lnTo>
                        <a:pt x="663988" y="2688296"/>
                      </a:lnTo>
                      <a:moveTo>
                        <a:pt x="665274" y="2692672"/>
                      </a:moveTo>
                      <a:cubicBezTo>
                        <a:pt x="669403" y="2696173"/>
                        <a:pt x="662240" y="2702645"/>
                        <a:pt x="669135" y="2705793"/>
                      </a:cubicBezTo>
                      <a:moveTo>
                        <a:pt x="639542" y="2657674"/>
                      </a:moveTo>
                      <a:lnTo>
                        <a:pt x="640829" y="2659862"/>
                      </a:lnTo>
                      <a:lnTo>
                        <a:pt x="640829" y="2662050"/>
                      </a:lnTo>
                      <a:moveTo>
                        <a:pt x="656272" y="2677358"/>
                      </a:moveTo>
                      <a:lnTo>
                        <a:pt x="657553" y="2679546"/>
                      </a:lnTo>
                      <a:moveTo>
                        <a:pt x="651124" y="2672983"/>
                      </a:moveTo>
                      <a:lnTo>
                        <a:pt x="656272" y="2677358"/>
                      </a:lnTo>
                      <a:moveTo>
                        <a:pt x="649837" y="2670795"/>
                      </a:moveTo>
                      <a:lnTo>
                        <a:pt x="651124" y="2672983"/>
                      </a:lnTo>
                      <a:moveTo>
                        <a:pt x="643403" y="2664237"/>
                      </a:moveTo>
                      <a:lnTo>
                        <a:pt x="649837" y="2670795"/>
                      </a:lnTo>
                      <a:moveTo>
                        <a:pt x="661414" y="2681733"/>
                      </a:moveTo>
                      <a:lnTo>
                        <a:pt x="663988" y="2688296"/>
                      </a:lnTo>
                      <a:moveTo>
                        <a:pt x="687152" y="2738603"/>
                      </a:moveTo>
                      <a:lnTo>
                        <a:pt x="689725" y="2742978"/>
                      </a:lnTo>
                      <a:moveTo>
                        <a:pt x="640829" y="2662050"/>
                      </a:moveTo>
                      <a:lnTo>
                        <a:pt x="643403" y="2664237"/>
                      </a:lnTo>
                      <a:moveTo>
                        <a:pt x="669135" y="2707980"/>
                      </a:moveTo>
                      <a:lnTo>
                        <a:pt x="671709" y="2712356"/>
                      </a:lnTo>
                      <a:moveTo>
                        <a:pt x="669135" y="2705793"/>
                      </a:moveTo>
                      <a:lnTo>
                        <a:pt x="669135" y="2707980"/>
                      </a:lnTo>
                      <a:moveTo>
                        <a:pt x="689725" y="2742978"/>
                      </a:moveTo>
                      <a:lnTo>
                        <a:pt x="693586" y="2749541"/>
                      </a:lnTo>
                      <a:moveTo>
                        <a:pt x="693586" y="2749541"/>
                      </a:moveTo>
                      <a:lnTo>
                        <a:pt x="696160" y="2756104"/>
                      </a:lnTo>
                      <a:lnTo>
                        <a:pt x="697446" y="2760474"/>
                      </a:lnTo>
                      <a:moveTo>
                        <a:pt x="657553" y="2679546"/>
                      </a:moveTo>
                      <a:lnTo>
                        <a:pt x="661414" y="2681733"/>
                      </a:lnTo>
                      <a:moveTo>
                        <a:pt x="657553" y="2679546"/>
                      </a:moveTo>
                      <a:lnTo>
                        <a:pt x="661414" y="2681733"/>
                      </a:lnTo>
                      <a:lnTo>
                        <a:pt x="663988" y="2688296"/>
                      </a:lnTo>
                      <a:moveTo>
                        <a:pt x="671709" y="2712356"/>
                      </a:moveTo>
                      <a:lnTo>
                        <a:pt x="672996" y="2718919"/>
                      </a:lnTo>
                      <a:moveTo>
                        <a:pt x="672996" y="2718919"/>
                      </a:moveTo>
                      <a:cubicBezTo>
                        <a:pt x="676132" y="2726785"/>
                        <a:pt x="683312" y="2731332"/>
                        <a:pt x="687152" y="2738603"/>
                      </a:cubicBezTo>
                      <a:moveTo>
                        <a:pt x="697446" y="2760474"/>
                      </a:moveTo>
                      <a:lnTo>
                        <a:pt x="697446" y="2762662"/>
                      </a:lnTo>
                      <a:moveTo>
                        <a:pt x="557187" y="2325203"/>
                      </a:moveTo>
                      <a:lnTo>
                        <a:pt x="554613" y="2325203"/>
                      </a:lnTo>
                      <a:moveTo>
                        <a:pt x="514720" y="2305520"/>
                      </a:moveTo>
                      <a:lnTo>
                        <a:pt x="522441" y="2307702"/>
                      </a:lnTo>
                      <a:lnTo>
                        <a:pt x="534023" y="2312077"/>
                      </a:lnTo>
                      <a:moveTo>
                        <a:pt x="510859" y="2305520"/>
                      </a:moveTo>
                      <a:lnTo>
                        <a:pt x="514720" y="2305520"/>
                      </a:lnTo>
                      <a:moveTo>
                        <a:pt x="554613" y="2325203"/>
                      </a:moveTo>
                      <a:lnTo>
                        <a:pt x="554613" y="2327391"/>
                      </a:lnTo>
                      <a:moveTo>
                        <a:pt x="554613" y="2327391"/>
                      </a:moveTo>
                      <a:lnTo>
                        <a:pt x="555900" y="2331766"/>
                      </a:lnTo>
                      <a:moveTo>
                        <a:pt x="534023" y="2312077"/>
                      </a:moveTo>
                      <a:cubicBezTo>
                        <a:pt x="540951" y="2316131"/>
                        <a:pt x="550479" y="2317407"/>
                        <a:pt x="554613" y="2325203"/>
                      </a:cubicBezTo>
                      <a:moveTo>
                        <a:pt x="555900" y="2331766"/>
                      </a:moveTo>
                      <a:lnTo>
                        <a:pt x="557187" y="2333954"/>
                      </a:lnTo>
                      <a:lnTo>
                        <a:pt x="558474" y="2336142"/>
                      </a:lnTo>
                      <a:moveTo>
                        <a:pt x="505712" y="2305520"/>
                      </a:moveTo>
                      <a:lnTo>
                        <a:pt x="510859" y="2305520"/>
                      </a:lnTo>
                      <a:moveTo>
                        <a:pt x="558474" y="2336142"/>
                      </a:moveTo>
                      <a:lnTo>
                        <a:pt x="559761" y="2347075"/>
                      </a:lnTo>
                      <a:moveTo>
                        <a:pt x="595788" y="2434567"/>
                      </a:moveTo>
                      <a:lnTo>
                        <a:pt x="597075" y="2438942"/>
                      </a:lnTo>
                      <a:lnTo>
                        <a:pt x="597075" y="2441130"/>
                      </a:lnTo>
                      <a:moveTo>
                        <a:pt x="597075" y="2441130"/>
                      </a:moveTo>
                      <a:lnTo>
                        <a:pt x="597075" y="2445505"/>
                      </a:lnTo>
                      <a:moveTo>
                        <a:pt x="593214" y="2430191"/>
                      </a:moveTo>
                      <a:lnTo>
                        <a:pt x="595788" y="2434567"/>
                      </a:lnTo>
                      <a:moveTo>
                        <a:pt x="561048" y="2360201"/>
                      </a:moveTo>
                      <a:lnTo>
                        <a:pt x="562335" y="2366764"/>
                      </a:lnTo>
                      <a:moveTo>
                        <a:pt x="591928" y="2425821"/>
                      </a:moveTo>
                      <a:lnTo>
                        <a:pt x="593214" y="2430191"/>
                      </a:lnTo>
                      <a:moveTo>
                        <a:pt x="567477" y="2386448"/>
                      </a:moveTo>
                      <a:cubicBezTo>
                        <a:pt x="577102" y="2394893"/>
                        <a:pt x="578791" y="2405322"/>
                        <a:pt x="582919" y="2417070"/>
                      </a:cubicBezTo>
                      <a:moveTo>
                        <a:pt x="562335" y="2366764"/>
                      </a:moveTo>
                      <a:lnTo>
                        <a:pt x="563622" y="2373322"/>
                      </a:lnTo>
                      <a:lnTo>
                        <a:pt x="567477" y="2386448"/>
                      </a:lnTo>
                      <a:moveTo>
                        <a:pt x="582919" y="2417070"/>
                      </a:moveTo>
                      <a:cubicBezTo>
                        <a:pt x="585826" y="2420068"/>
                        <a:pt x="590297" y="2421752"/>
                        <a:pt x="591928" y="2425821"/>
                      </a:cubicBezTo>
                      <a:moveTo>
                        <a:pt x="559761" y="2347075"/>
                      </a:moveTo>
                      <a:lnTo>
                        <a:pt x="561048" y="2360201"/>
                      </a:lnTo>
                      <a:moveTo>
                        <a:pt x="597075" y="2445505"/>
                      </a:moveTo>
                      <a:lnTo>
                        <a:pt x="597075" y="2447693"/>
                      </a:lnTo>
                      <a:lnTo>
                        <a:pt x="597075" y="2452068"/>
                      </a:lnTo>
                      <a:moveTo>
                        <a:pt x="607370" y="2484878"/>
                      </a:moveTo>
                      <a:cubicBezTo>
                        <a:pt x="602646" y="2481538"/>
                        <a:pt x="600056" y="2475146"/>
                        <a:pt x="599649" y="2469564"/>
                      </a:cubicBezTo>
                      <a:moveTo>
                        <a:pt x="599649" y="2469564"/>
                      </a:moveTo>
                      <a:lnTo>
                        <a:pt x="597408" y="2454325"/>
                      </a:lnTo>
                      <a:lnTo>
                        <a:pt x="597075" y="2452068"/>
                      </a:lnTo>
                      <a:moveTo>
                        <a:pt x="603510" y="2515500"/>
                      </a:moveTo>
                      <a:cubicBezTo>
                        <a:pt x="606791" y="2521753"/>
                        <a:pt x="602426" y="2529415"/>
                        <a:pt x="607370" y="2535184"/>
                      </a:cubicBezTo>
                      <a:moveTo>
                        <a:pt x="607370" y="2502374"/>
                      </a:moveTo>
                      <a:cubicBezTo>
                        <a:pt x="604341" y="2506391"/>
                        <a:pt x="602507" y="2510391"/>
                        <a:pt x="603510" y="2515500"/>
                      </a:cubicBezTo>
                      <a:moveTo>
                        <a:pt x="401480" y="1922737"/>
                      </a:moveTo>
                      <a:cubicBezTo>
                        <a:pt x="401684" y="1939198"/>
                        <a:pt x="417893" y="1921798"/>
                        <a:pt x="418209" y="1933675"/>
                      </a:cubicBezTo>
                      <a:moveTo>
                        <a:pt x="420783" y="1935863"/>
                      </a:moveTo>
                      <a:cubicBezTo>
                        <a:pt x="423641" y="1934598"/>
                        <a:pt x="422279" y="1940705"/>
                        <a:pt x="425931" y="1938051"/>
                      </a:cubicBezTo>
                      <a:moveTo>
                        <a:pt x="425931" y="1938051"/>
                      </a:moveTo>
                      <a:cubicBezTo>
                        <a:pt x="430714" y="1938024"/>
                        <a:pt x="429888" y="1943391"/>
                        <a:pt x="433652" y="1944614"/>
                      </a:cubicBezTo>
                      <a:moveTo>
                        <a:pt x="437513" y="1953359"/>
                      </a:moveTo>
                      <a:lnTo>
                        <a:pt x="437513" y="1955547"/>
                      </a:lnTo>
                      <a:moveTo>
                        <a:pt x="436226" y="2016792"/>
                      </a:moveTo>
                      <a:lnTo>
                        <a:pt x="436226" y="2021167"/>
                      </a:lnTo>
                      <a:moveTo>
                        <a:pt x="434939" y="1948984"/>
                      </a:moveTo>
                      <a:lnTo>
                        <a:pt x="437513" y="1953359"/>
                      </a:lnTo>
                      <a:moveTo>
                        <a:pt x="436226" y="2021167"/>
                      </a:moveTo>
                      <a:lnTo>
                        <a:pt x="437513" y="2025543"/>
                      </a:lnTo>
                      <a:lnTo>
                        <a:pt x="438800" y="2029918"/>
                      </a:lnTo>
                      <a:moveTo>
                        <a:pt x="438800" y="2029918"/>
                      </a:moveTo>
                      <a:lnTo>
                        <a:pt x="441373" y="2036481"/>
                      </a:lnTo>
                      <a:moveTo>
                        <a:pt x="437513" y="1986169"/>
                      </a:moveTo>
                      <a:lnTo>
                        <a:pt x="436226" y="1994920"/>
                      </a:lnTo>
                      <a:lnTo>
                        <a:pt x="436226" y="2003671"/>
                      </a:lnTo>
                      <a:moveTo>
                        <a:pt x="436226" y="2003671"/>
                      </a:moveTo>
                      <a:lnTo>
                        <a:pt x="436226" y="2016792"/>
                      </a:lnTo>
                      <a:moveTo>
                        <a:pt x="433652" y="1944614"/>
                      </a:moveTo>
                      <a:lnTo>
                        <a:pt x="434939" y="1948984"/>
                      </a:lnTo>
                      <a:moveTo>
                        <a:pt x="437513" y="1955547"/>
                      </a:moveTo>
                      <a:cubicBezTo>
                        <a:pt x="442151" y="1965124"/>
                        <a:pt x="439985" y="1976432"/>
                        <a:pt x="437513" y="1986169"/>
                      </a:cubicBezTo>
                      <a:moveTo>
                        <a:pt x="418209" y="1933675"/>
                      </a:moveTo>
                      <a:lnTo>
                        <a:pt x="420783" y="1935863"/>
                      </a:lnTo>
                      <a:moveTo>
                        <a:pt x="445234" y="2067098"/>
                      </a:moveTo>
                      <a:lnTo>
                        <a:pt x="445234" y="2062728"/>
                      </a:lnTo>
                      <a:lnTo>
                        <a:pt x="445234" y="2051790"/>
                      </a:lnTo>
                      <a:moveTo>
                        <a:pt x="477400" y="2128343"/>
                      </a:moveTo>
                      <a:lnTo>
                        <a:pt x="474832" y="2123973"/>
                      </a:lnTo>
                      <a:lnTo>
                        <a:pt x="473545" y="2121785"/>
                      </a:lnTo>
                      <a:moveTo>
                        <a:pt x="450381" y="2075849"/>
                      </a:moveTo>
                      <a:cubicBezTo>
                        <a:pt x="446183" y="2074524"/>
                        <a:pt x="447840" y="2069672"/>
                        <a:pt x="445234" y="2067098"/>
                      </a:cubicBezTo>
                      <a:moveTo>
                        <a:pt x="473545" y="2121785"/>
                      </a:moveTo>
                      <a:cubicBezTo>
                        <a:pt x="470097" y="2116386"/>
                        <a:pt x="468339" y="2110144"/>
                        <a:pt x="465824" y="2104284"/>
                      </a:cubicBezTo>
                      <a:moveTo>
                        <a:pt x="463250" y="2097720"/>
                      </a:moveTo>
                      <a:lnTo>
                        <a:pt x="458103" y="2088975"/>
                      </a:lnTo>
                      <a:lnTo>
                        <a:pt x="454242" y="2082412"/>
                      </a:lnTo>
                      <a:moveTo>
                        <a:pt x="445234" y="2051790"/>
                      </a:moveTo>
                      <a:lnTo>
                        <a:pt x="443947" y="2047414"/>
                      </a:lnTo>
                      <a:moveTo>
                        <a:pt x="479974" y="2134906"/>
                      </a:moveTo>
                      <a:lnTo>
                        <a:pt x="478687" y="2130531"/>
                      </a:lnTo>
                      <a:lnTo>
                        <a:pt x="477400" y="2128343"/>
                      </a:lnTo>
                      <a:moveTo>
                        <a:pt x="465824" y="2104284"/>
                      </a:moveTo>
                      <a:lnTo>
                        <a:pt x="463250" y="2097720"/>
                      </a:lnTo>
                      <a:moveTo>
                        <a:pt x="479974" y="2139281"/>
                      </a:moveTo>
                      <a:lnTo>
                        <a:pt x="479974" y="2134906"/>
                      </a:lnTo>
                      <a:moveTo>
                        <a:pt x="454242" y="2082412"/>
                      </a:moveTo>
                      <a:lnTo>
                        <a:pt x="450381" y="2075849"/>
                      </a:lnTo>
                      <a:moveTo>
                        <a:pt x="443947" y="2047414"/>
                      </a:moveTo>
                      <a:lnTo>
                        <a:pt x="442660" y="2043039"/>
                      </a:lnTo>
                      <a:lnTo>
                        <a:pt x="441373" y="2036481"/>
                      </a:lnTo>
                      <a:moveTo>
                        <a:pt x="481261" y="2139281"/>
                      </a:moveTo>
                      <a:lnTo>
                        <a:pt x="479974" y="2139281"/>
                      </a:lnTo>
                      <a:moveTo>
                        <a:pt x="482548" y="2218028"/>
                      </a:moveTo>
                      <a:cubicBezTo>
                        <a:pt x="479524" y="2224800"/>
                        <a:pt x="491739" y="2227422"/>
                        <a:pt x="483835" y="2235524"/>
                      </a:cubicBezTo>
                      <a:moveTo>
                        <a:pt x="477400" y="2204902"/>
                      </a:moveTo>
                      <a:lnTo>
                        <a:pt x="481261" y="2215840"/>
                      </a:lnTo>
                      <a:lnTo>
                        <a:pt x="482548" y="2218028"/>
                      </a:lnTo>
                      <a:moveTo>
                        <a:pt x="476119" y="2198338"/>
                      </a:moveTo>
                      <a:lnTo>
                        <a:pt x="477400" y="2204902"/>
                      </a:lnTo>
                      <a:moveTo>
                        <a:pt x="481261" y="2158965"/>
                      </a:moveTo>
                      <a:lnTo>
                        <a:pt x="481261" y="2163340"/>
                      </a:lnTo>
                      <a:moveTo>
                        <a:pt x="481261" y="2150220"/>
                      </a:moveTo>
                      <a:lnTo>
                        <a:pt x="481261" y="2158965"/>
                      </a:lnTo>
                      <a:moveTo>
                        <a:pt x="477400" y="2178654"/>
                      </a:moveTo>
                      <a:lnTo>
                        <a:pt x="476119" y="2189588"/>
                      </a:lnTo>
                      <a:moveTo>
                        <a:pt x="476119" y="2189588"/>
                      </a:moveTo>
                      <a:lnTo>
                        <a:pt x="476119" y="2193963"/>
                      </a:lnTo>
                      <a:lnTo>
                        <a:pt x="476119" y="2198338"/>
                      </a:lnTo>
                      <a:moveTo>
                        <a:pt x="481261" y="2163340"/>
                      </a:moveTo>
                      <a:lnTo>
                        <a:pt x="477497" y="2178279"/>
                      </a:lnTo>
                      <a:lnTo>
                        <a:pt x="477406" y="2178654"/>
                      </a:lnTo>
                      <a:moveTo>
                        <a:pt x="483835" y="2235524"/>
                      </a:moveTo>
                      <a:lnTo>
                        <a:pt x="483835" y="2239899"/>
                      </a:lnTo>
                      <a:moveTo>
                        <a:pt x="481267" y="2141469"/>
                      </a:moveTo>
                      <a:lnTo>
                        <a:pt x="481267" y="2150220"/>
                      </a:lnTo>
                      <a:moveTo>
                        <a:pt x="483835" y="2239899"/>
                      </a:moveTo>
                      <a:lnTo>
                        <a:pt x="485122" y="2244275"/>
                      </a:lnTo>
                      <a:moveTo>
                        <a:pt x="481267" y="2139281"/>
                      </a:moveTo>
                      <a:lnTo>
                        <a:pt x="481267" y="2141469"/>
                      </a:lnTo>
                      <a:moveTo>
                        <a:pt x="485122" y="2285830"/>
                      </a:moveTo>
                      <a:lnTo>
                        <a:pt x="485122" y="2288018"/>
                      </a:lnTo>
                      <a:lnTo>
                        <a:pt x="486409" y="2290206"/>
                      </a:lnTo>
                      <a:moveTo>
                        <a:pt x="485122" y="2246462"/>
                      </a:moveTo>
                      <a:cubicBezTo>
                        <a:pt x="480398" y="2262307"/>
                        <a:pt x="498800" y="2271165"/>
                        <a:pt x="485122" y="2285830"/>
                      </a:cubicBezTo>
                      <a:moveTo>
                        <a:pt x="485122" y="2244275"/>
                      </a:moveTo>
                      <a:lnTo>
                        <a:pt x="485122" y="2246462"/>
                      </a:lnTo>
                      <a:moveTo>
                        <a:pt x="486409" y="2290206"/>
                      </a:moveTo>
                      <a:cubicBezTo>
                        <a:pt x="488838" y="2299208"/>
                        <a:pt x="497122" y="2304962"/>
                        <a:pt x="505712" y="2305520"/>
                      </a:cubicBezTo>
                      <a:moveTo>
                        <a:pt x="330707" y="1806811"/>
                      </a:moveTo>
                      <a:lnTo>
                        <a:pt x="328133" y="1804623"/>
                      </a:lnTo>
                      <a:lnTo>
                        <a:pt x="326846" y="1802435"/>
                      </a:lnTo>
                      <a:moveTo>
                        <a:pt x="326846" y="1802435"/>
                      </a:moveTo>
                      <a:lnTo>
                        <a:pt x="322986" y="1798060"/>
                      </a:lnTo>
                      <a:lnTo>
                        <a:pt x="320412" y="1795878"/>
                      </a:lnTo>
                      <a:moveTo>
                        <a:pt x="330707" y="1806811"/>
                      </a:moveTo>
                      <a:lnTo>
                        <a:pt x="337141" y="1813374"/>
                      </a:lnTo>
                      <a:lnTo>
                        <a:pt x="339715" y="1815561"/>
                      </a:lnTo>
                      <a:moveTo>
                        <a:pt x="312691" y="1789314"/>
                      </a:moveTo>
                      <a:lnTo>
                        <a:pt x="315264" y="1793690"/>
                      </a:lnTo>
                      <a:lnTo>
                        <a:pt x="320412" y="1795878"/>
                      </a:lnTo>
                      <a:moveTo>
                        <a:pt x="312691" y="1789314"/>
                      </a:moveTo>
                      <a:lnTo>
                        <a:pt x="310117" y="1787127"/>
                      </a:lnTo>
                      <a:lnTo>
                        <a:pt x="308830" y="1782751"/>
                      </a:lnTo>
                      <a:moveTo>
                        <a:pt x="356445" y="1830870"/>
                      </a:moveTo>
                      <a:cubicBezTo>
                        <a:pt x="353115" y="1825663"/>
                        <a:pt x="347463" y="1822897"/>
                        <a:pt x="342289" y="1819937"/>
                      </a:cubicBezTo>
                      <a:moveTo>
                        <a:pt x="342289" y="1819937"/>
                      </a:moveTo>
                      <a:lnTo>
                        <a:pt x="339715" y="1815561"/>
                      </a:lnTo>
                      <a:moveTo>
                        <a:pt x="308830" y="1782751"/>
                      </a:moveTo>
                      <a:cubicBezTo>
                        <a:pt x="305543" y="1778633"/>
                        <a:pt x="298621" y="1778987"/>
                        <a:pt x="298540" y="1771813"/>
                      </a:cubicBezTo>
                      <a:moveTo>
                        <a:pt x="369313" y="1894302"/>
                      </a:moveTo>
                      <a:lnTo>
                        <a:pt x="368026" y="1892115"/>
                      </a:lnTo>
                      <a:moveTo>
                        <a:pt x="362879" y="1839621"/>
                      </a:moveTo>
                      <a:cubicBezTo>
                        <a:pt x="360954" y="1836543"/>
                        <a:pt x="359544" y="1833095"/>
                        <a:pt x="356445" y="1830870"/>
                      </a:cubicBezTo>
                      <a:moveTo>
                        <a:pt x="365453" y="1846184"/>
                      </a:moveTo>
                      <a:lnTo>
                        <a:pt x="364166" y="1841808"/>
                      </a:lnTo>
                      <a:lnTo>
                        <a:pt x="362879" y="1839621"/>
                      </a:lnTo>
                      <a:moveTo>
                        <a:pt x="364166" y="1863680"/>
                      </a:moveTo>
                      <a:cubicBezTo>
                        <a:pt x="362311" y="1869412"/>
                        <a:pt x="363018" y="1875326"/>
                        <a:pt x="362879" y="1881182"/>
                      </a:cubicBezTo>
                      <a:moveTo>
                        <a:pt x="366739" y="1889927"/>
                      </a:moveTo>
                      <a:cubicBezTo>
                        <a:pt x="364471" y="1887439"/>
                        <a:pt x="365147" y="1883670"/>
                        <a:pt x="362879" y="1881182"/>
                      </a:cubicBezTo>
                      <a:moveTo>
                        <a:pt x="395045" y="1920549"/>
                      </a:moveTo>
                      <a:cubicBezTo>
                        <a:pt x="382981" y="1915932"/>
                        <a:pt x="376203" y="1904394"/>
                        <a:pt x="369313" y="1894302"/>
                      </a:cubicBezTo>
                      <a:moveTo>
                        <a:pt x="365453" y="1854935"/>
                      </a:moveTo>
                      <a:lnTo>
                        <a:pt x="365453" y="1850559"/>
                      </a:lnTo>
                      <a:lnTo>
                        <a:pt x="365453" y="1846184"/>
                      </a:lnTo>
                      <a:moveTo>
                        <a:pt x="365453" y="1859305"/>
                      </a:moveTo>
                      <a:lnTo>
                        <a:pt x="365453" y="1854935"/>
                      </a:lnTo>
                      <a:moveTo>
                        <a:pt x="364166" y="1863680"/>
                      </a:moveTo>
                      <a:lnTo>
                        <a:pt x="365453" y="1859305"/>
                      </a:lnTo>
                      <a:moveTo>
                        <a:pt x="401480" y="1922737"/>
                      </a:moveTo>
                      <a:lnTo>
                        <a:pt x="395045" y="1920549"/>
                      </a:lnTo>
                      <a:moveTo>
                        <a:pt x="279237" y="1754317"/>
                      </a:moveTo>
                      <a:lnTo>
                        <a:pt x="276663" y="1752129"/>
                      </a:lnTo>
                      <a:lnTo>
                        <a:pt x="276663" y="1749941"/>
                      </a:lnTo>
                      <a:moveTo>
                        <a:pt x="263795" y="1730257"/>
                      </a:moveTo>
                      <a:lnTo>
                        <a:pt x="265081" y="1734633"/>
                      </a:lnTo>
                      <a:lnTo>
                        <a:pt x="266368" y="1736815"/>
                      </a:lnTo>
                      <a:moveTo>
                        <a:pt x="285672" y="1760880"/>
                      </a:moveTo>
                      <a:cubicBezTo>
                        <a:pt x="282170" y="1762102"/>
                        <a:pt x="278492" y="1757534"/>
                        <a:pt x="279237" y="1754317"/>
                      </a:cubicBezTo>
                      <a:moveTo>
                        <a:pt x="285672" y="1760880"/>
                      </a:moveTo>
                      <a:lnTo>
                        <a:pt x="289532" y="1763067"/>
                      </a:lnTo>
                      <a:moveTo>
                        <a:pt x="289532" y="1763067"/>
                      </a:moveTo>
                      <a:lnTo>
                        <a:pt x="290819" y="1765255"/>
                      </a:lnTo>
                      <a:moveTo>
                        <a:pt x="266368" y="1736815"/>
                      </a:moveTo>
                      <a:cubicBezTo>
                        <a:pt x="265542" y="1744279"/>
                        <a:pt x="275956" y="1743046"/>
                        <a:pt x="276663" y="1749941"/>
                      </a:cubicBezTo>
                      <a:moveTo>
                        <a:pt x="262508" y="1725882"/>
                      </a:moveTo>
                      <a:lnTo>
                        <a:pt x="263795" y="1730257"/>
                      </a:lnTo>
                      <a:moveTo>
                        <a:pt x="290819" y="1765255"/>
                      </a:moveTo>
                      <a:lnTo>
                        <a:pt x="295967" y="1767437"/>
                      </a:lnTo>
                      <a:lnTo>
                        <a:pt x="298540" y="1771813"/>
                      </a:lnTo>
                      <a:moveTo>
                        <a:pt x="298540" y="726282"/>
                      </a:moveTo>
                      <a:lnTo>
                        <a:pt x="302395" y="724094"/>
                      </a:lnTo>
                      <a:lnTo>
                        <a:pt x="306256" y="721907"/>
                      </a:lnTo>
                      <a:moveTo>
                        <a:pt x="289532" y="750341"/>
                      </a:moveTo>
                      <a:lnTo>
                        <a:pt x="290819" y="745971"/>
                      </a:lnTo>
                      <a:lnTo>
                        <a:pt x="289532" y="743784"/>
                      </a:lnTo>
                      <a:moveTo>
                        <a:pt x="289532" y="732845"/>
                      </a:moveTo>
                      <a:lnTo>
                        <a:pt x="292106" y="730657"/>
                      </a:lnTo>
                      <a:lnTo>
                        <a:pt x="298540" y="726282"/>
                      </a:lnTo>
                      <a:moveTo>
                        <a:pt x="306256" y="721907"/>
                      </a:moveTo>
                      <a:cubicBezTo>
                        <a:pt x="318557" y="717284"/>
                        <a:pt x="314401" y="694866"/>
                        <a:pt x="303682" y="689097"/>
                      </a:cubicBezTo>
                      <a:moveTo>
                        <a:pt x="277950" y="774406"/>
                      </a:moveTo>
                      <a:cubicBezTo>
                        <a:pt x="279258" y="769130"/>
                        <a:pt x="285875" y="767183"/>
                        <a:pt x="285672" y="761280"/>
                      </a:cubicBezTo>
                      <a:moveTo>
                        <a:pt x="289532" y="750341"/>
                      </a:moveTo>
                      <a:cubicBezTo>
                        <a:pt x="291302" y="754497"/>
                        <a:pt x="289361" y="759237"/>
                        <a:pt x="285672" y="761280"/>
                      </a:cubicBezTo>
                      <a:moveTo>
                        <a:pt x="277950" y="774406"/>
                      </a:moveTo>
                      <a:lnTo>
                        <a:pt x="275376" y="776588"/>
                      </a:lnTo>
                      <a:moveTo>
                        <a:pt x="275376" y="776588"/>
                      </a:moveTo>
                      <a:lnTo>
                        <a:pt x="275376" y="780964"/>
                      </a:lnTo>
                      <a:lnTo>
                        <a:pt x="272803" y="783151"/>
                      </a:lnTo>
                      <a:moveTo>
                        <a:pt x="272803" y="783151"/>
                      </a:moveTo>
                      <a:lnTo>
                        <a:pt x="271516" y="787527"/>
                      </a:lnTo>
                      <a:lnTo>
                        <a:pt x="270229" y="791902"/>
                      </a:lnTo>
                      <a:moveTo>
                        <a:pt x="288245" y="737221"/>
                      </a:moveTo>
                      <a:lnTo>
                        <a:pt x="288245" y="739408"/>
                      </a:lnTo>
                      <a:lnTo>
                        <a:pt x="289532" y="743784"/>
                      </a:lnTo>
                      <a:moveTo>
                        <a:pt x="289532" y="732845"/>
                      </a:moveTo>
                      <a:lnTo>
                        <a:pt x="289532" y="735033"/>
                      </a:lnTo>
                      <a:lnTo>
                        <a:pt x="288245" y="737221"/>
                      </a:lnTo>
                      <a:moveTo>
                        <a:pt x="270229" y="791902"/>
                      </a:moveTo>
                      <a:lnTo>
                        <a:pt x="268942" y="794090"/>
                      </a:lnTo>
                      <a:moveTo>
                        <a:pt x="222614" y="870643"/>
                      </a:moveTo>
                      <a:lnTo>
                        <a:pt x="220041" y="875018"/>
                      </a:lnTo>
                      <a:moveTo>
                        <a:pt x="222614" y="870643"/>
                      </a:moveTo>
                      <a:lnTo>
                        <a:pt x="223901" y="868455"/>
                      </a:lnTo>
                      <a:lnTo>
                        <a:pt x="226475" y="866268"/>
                      </a:lnTo>
                      <a:moveTo>
                        <a:pt x="259934" y="811586"/>
                      </a:moveTo>
                      <a:lnTo>
                        <a:pt x="257360" y="815961"/>
                      </a:lnTo>
                      <a:moveTo>
                        <a:pt x="248352" y="831275"/>
                      </a:moveTo>
                      <a:cubicBezTo>
                        <a:pt x="243768" y="833329"/>
                        <a:pt x="244255" y="838117"/>
                        <a:pt x="244491" y="842208"/>
                      </a:cubicBezTo>
                      <a:moveTo>
                        <a:pt x="239344" y="848771"/>
                      </a:moveTo>
                      <a:cubicBezTo>
                        <a:pt x="237505" y="852208"/>
                        <a:pt x="234641" y="855254"/>
                        <a:pt x="235483" y="859710"/>
                      </a:cubicBezTo>
                      <a:moveTo>
                        <a:pt x="257360" y="815961"/>
                      </a:moveTo>
                      <a:lnTo>
                        <a:pt x="252212" y="826900"/>
                      </a:lnTo>
                      <a:lnTo>
                        <a:pt x="248352" y="831275"/>
                      </a:lnTo>
                      <a:moveTo>
                        <a:pt x="220041" y="875018"/>
                      </a:moveTo>
                      <a:lnTo>
                        <a:pt x="218754" y="879394"/>
                      </a:lnTo>
                      <a:lnTo>
                        <a:pt x="218754" y="890332"/>
                      </a:lnTo>
                      <a:moveTo>
                        <a:pt x="262508" y="807211"/>
                      </a:moveTo>
                      <a:lnTo>
                        <a:pt x="259934" y="811586"/>
                      </a:lnTo>
                      <a:moveTo>
                        <a:pt x="244491" y="842208"/>
                      </a:moveTo>
                      <a:lnTo>
                        <a:pt x="243204" y="846584"/>
                      </a:lnTo>
                      <a:lnTo>
                        <a:pt x="239344" y="848771"/>
                      </a:lnTo>
                      <a:moveTo>
                        <a:pt x="235483" y="859710"/>
                      </a:moveTo>
                      <a:lnTo>
                        <a:pt x="231623" y="864085"/>
                      </a:lnTo>
                      <a:lnTo>
                        <a:pt x="226475" y="866268"/>
                      </a:lnTo>
                      <a:moveTo>
                        <a:pt x="218754" y="890332"/>
                      </a:moveTo>
                      <a:lnTo>
                        <a:pt x="217467" y="896890"/>
                      </a:lnTo>
                      <a:moveTo>
                        <a:pt x="268942" y="794090"/>
                      </a:moveTo>
                      <a:cubicBezTo>
                        <a:pt x="264041" y="797318"/>
                        <a:pt x="268261" y="805001"/>
                        <a:pt x="262508" y="807211"/>
                      </a:cubicBezTo>
                      <a:moveTo>
                        <a:pt x="193021" y="1010634"/>
                      </a:moveTo>
                      <a:cubicBezTo>
                        <a:pt x="194121" y="1001090"/>
                        <a:pt x="201713" y="995315"/>
                        <a:pt x="204603" y="986569"/>
                      </a:cubicBezTo>
                      <a:moveTo>
                        <a:pt x="208464" y="949389"/>
                      </a:moveTo>
                      <a:lnTo>
                        <a:pt x="207177" y="953765"/>
                      </a:lnTo>
                      <a:lnTo>
                        <a:pt x="207177" y="964698"/>
                      </a:lnTo>
                      <a:moveTo>
                        <a:pt x="217467" y="923142"/>
                      </a:moveTo>
                      <a:lnTo>
                        <a:pt x="216180" y="927512"/>
                      </a:lnTo>
                      <a:lnTo>
                        <a:pt x="214893" y="931888"/>
                      </a:lnTo>
                      <a:moveTo>
                        <a:pt x="207177" y="971261"/>
                      </a:moveTo>
                      <a:lnTo>
                        <a:pt x="205890" y="980012"/>
                      </a:lnTo>
                      <a:lnTo>
                        <a:pt x="204603" y="986569"/>
                      </a:lnTo>
                      <a:moveTo>
                        <a:pt x="217467" y="901265"/>
                      </a:moveTo>
                      <a:lnTo>
                        <a:pt x="217467" y="907829"/>
                      </a:lnTo>
                      <a:lnTo>
                        <a:pt x="217467" y="914392"/>
                      </a:lnTo>
                      <a:moveTo>
                        <a:pt x="207177" y="964698"/>
                      </a:moveTo>
                      <a:lnTo>
                        <a:pt x="207177" y="971261"/>
                      </a:lnTo>
                      <a:moveTo>
                        <a:pt x="214893" y="931888"/>
                      </a:moveTo>
                      <a:lnTo>
                        <a:pt x="212319" y="936263"/>
                      </a:lnTo>
                      <a:moveTo>
                        <a:pt x="217467" y="914392"/>
                      </a:moveTo>
                      <a:lnTo>
                        <a:pt x="217467" y="923142"/>
                      </a:lnTo>
                      <a:moveTo>
                        <a:pt x="209751" y="940639"/>
                      </a:moveTo>
                      <a:lnTo>
                        <a:pt x="208464" y="945014"/>
                      </a:lnTo>
                      <a:lnTo>
                        <a:pt x="208464" y="949389"/>
                      </a:lnTo>
                      <a:moveTo>
                        <a:pt x="212319" y="936263"/>
                      </a:moveTo>
                      <a:lnTo>
                        <a:pt x="211038" y="938451"/>
                      </a:lnTo>
                      <a:lnTo>
                        <a:pt x="209751" y="940639"/>
                      </a:lnTo>
                      <a:moveTo>
                        <a:pt x="217467" y="896890"/>
                      </a:moveTo>
                      <a:lnTo>
                        <a:pt x="217467" y="901265"/>
                      </a:lnTo>
                      <a:moveTo>
                        <a:pt x="189161" y="1021567"/>
                      </a:moveTo>
                      <a:cubicBezTo>
                        <a:pt x="191633" y="1018436"/>
                        <a:pt x="191483" y="1014168"/>
                        <a:pt x="193021" y="1010634"/>
                      </a:cubicBezTo>
                      <a:moveTo>
                        <a:pt x="189161" y="1082812"/>
                      </a:moveTo>
                      <a:lnTo>
                        <a:pt x="189161" y="1087187"/>
                      </a:lnTo>
                      <a:moveTo>
                        <a:pt x="189161" y="1030318"/>
                      </a:moveTo>
                      <a:lnTo>
                        <a:pt x="189161" y="1021567"/>
                      </a:lnTo>
                      <a:moveTo>
                        <a:pt x="190448" y="1185618"/>
                      </a:moveTo>
                      <a:lnTo>
                        <a:pt x="191735" y="1185618"/>
                      </a:lnTo>
                      <a:moveTo>
                        <a:pt x="191735" y="1185618"/>
                      </a:moveTo>
                      <a:lnTo>
                        <a:pt x="195595" y="1192181"/>
                      </a:lnTo>
                      <a:moveTo>
                        <a:pt x="195595" y="1192181"/>
                      </a:moveTo>
                      <a:cubicBezTo>
                        <a:pt x="200898" y="1194701"/>
                        <a:pt x="199949" y="1201462"/>
                        <a:pt x="196882" y="1205302"/>
                      </a:cubicBezTo>
                      <a:moveTo>
                        <a:pt x="190448" y="1183430"/>
                      </a:moveTo>
                      <a:lnTo>
                        <a:pt x="190448" y="1185618"/>
                      </a:lnTo>
                      <a:moveTo>
                        <a:pt x="196882" y="1205302"/>
                      </a:moveTo>
                      <a:lnTo>
                        <a:pt x="196882" y="1209677"/>
                      </a:lnTo>
                      <a:moveTo>
                        <a:pt x="203317" y="1270922"/>
                      </a:moveTo>
                      <a:lnTo>
                        <a:pt x="203317" y="1275297"/>
                      </a:lnTo>
                      <a:lnTo>
                        <a:pt x="203317" y="1281860"/>
                      </a:lnTo>
                      <a:moveTo>
                        <a:pt x="195595" y="1214052"/>
                      </a:moveTo>
                      <a:lnTo>
                        <a:pt x="194308" y="1222803"/>
                      </a:lnTo>
                      <a:moveTo>
                        <a:pt x="203317" y="1281860"/>
                      </a:moveTo>
                      <a:lnTo>
                        <a:pt x="203317" y="1290606"/>
                      </a:lnTo>
                      <a:lnTo>
                        <a:pt x="203317" y="1294981"/>
                      </a:lnTo>
                      <a:moveTo>
                        <a:pt x="198169" y="1251238"/>
                      </a:moveTo>
                      <a:lnTo>
                        <a:pt x="200743" y="1264359"/>
                      </a:lnTo>
                      <a:lnTo>
                        <a:pt x="203317" y="1270922"/>
                      </a:lnTo>
                      <a:moveTo>
                        <a:pt x="194308" y="1224991"/>
                      </a:moveTo>
                      <a:cubicBezTo>
                        <a:pt x="193563" y="1233940"/>
                        <a:pt x="196662" y="1242503"/>
                        <a:pt x="198169" y="1251238"/>
                      </a:cubicBezTo>
                      <a:moveTo>
                        <a:pt x="194308" y="1222803"/>
                      </a:moveTo>
                      <a:lnTo>
                        <a:pt x="194308" y="1224991"/>
                      </a:lnTo>
                      <a:moveTo>
                        <a:pt x="203317" y="1294981"/>
                      </a:moveTo>
                      <a:cubicBezTo>
                        <a:pt x="203697" y="1301560"/>
                        <a:pt x="210968" y="1305126"/>
                        <a:pt x="209751" y="1312482"/>
                      </a:cubicBezTo>
                      <a:moveTo>
                        <a:pt x="196882" y="1209677"/>
                      </a:moveTo>
                      <a:lnTo>
                        <a:pt x="195595" y="1214052"/>
                      </a:lnTo>
                      <a:moveTo>
                        <a:pt x="276663" y="1415283"/>
                      </a:moveTo>
                      <a:cubicBezTo>
                        <a:pt x="277977" y="1406961"/>
                        <a:pt x="268422" y="1401551"/>
                        <a:pt x="267655" y="1393411"/>
                      </a:cubicBezTo>
                      <a:moveTo>
                        <a:pt x="262508" y="1386848"/>
                      </a:moveTo>
                      <a:lnTo>
                        <a:pt x="261221" y="1386848"/>
                      </a:lnTo>
                      <a:lnTo>
                        <a:pt x="257360" y="1384660"/>
                      </a:lnTo>
                      <a:moveTo>
                        <a:pt x="262508" y="1386848"/>
                      </a:moveTo>
                      <a:cubicBezTo>
                        <a:pt x="261060" y="1390500"/>
                        <a:pt x="266422" y="1390998"/>
                        <a:pt x="267655" y="1393411"/>
                      </a:cubicBezTo>
                      <a:moveTo>
                        <a:pt x="234196" y="1367164"/>
                      </a:moveTo>
                      <a:cubicBezTo>
                        <a:pt x="231783" y="1364472"/>
                        <a:pt x="231376" y="1360097"/>
                        <a:pt x="227762" y="1358413"/>
                      </a:cubicBezTo>
                      <a:moveTo>
                        <a:pt x="238057" y="1371540"/>
                      </a:moveTo>
                      <a:cubicBezTo>
                        <a:pt x="240159" y="1377963"/>
                        <a:pt x="247146" y="1379079"/>
                        <a:pt x="252212" y="1382473"/>
                      </a:cubicBezTo>
                      <a:moveTo>
                        <a:pt x="252212" y="1382473"/>
                      </a:moveTo>
                      <a:lnTo>
                        <a:pt x="257360" y="1384660"/>
                      </a:lnTo>
                      <a:moveTo>
                        <a:pt x="218754" y="1332166"/>
                      </a:moveTo>
                      <a:lnTo>
                        <a:pt x="220041" y="1338730"/>
                      </a:lnTo>
                      <a:moveTo>
                        <a:pt x="234196" y="1367164"/>
                      </a:moveTo>
                      <a:lnTo>
                        <a:pt x="238057" y="1371540"/>
                      </a:lnTo>
                      <a:moveTo>
                        <a:pt x="220041" y="1338730"/>
                      </a:moveTo>
                      <a:cubicBezTo>
                        <a:pt x="213343" y="1351185"/>
                        <a:pt x="226105" y="1350558"/>
                        <a:pt x="227762" y="1358413"/>
                      </a:cubicBezTo>
                      <a:moveTo>
                        <a:pt x="211038" y="1314670"/>
                      </a:moveTo>
                      <a:lnTo>
                        <a:pt x="216180" y="1323416"/>
                      </a:lnTo>
                      <a:lnTo>
                        <a:pt x="218754" y="1332166"/>
                      </a:lnTo>
                      <a:moveTo>
                        <a:pt x="209751" y="1312482"/>
                      </a:moveTo>
                      <a:lnTo>
                        <a:pt x="211038" y="1314670"/>
                      </a:lnTo>
                      <a:moveTo>
                        <a:pt x="262508" y="1467777"/>
                      </a:moveTo>
                      <a:cubicBezTo>
                        <a:pt x="267537" y="1466050"/>
                        <a:pt x="264454" y="1459964"/>
                        <a:pt x="267655" y="1456844"/>
                      </a:cubicBezTo>
                      <a:moveTo>
                        <a:pt x="276663" y="1415283"/>
                      </a:moveTo>
                      <a:lnTo>
                        <a:pt x="276663" y="1419658"/>
                      </a:lnTo>
                      <a:moveTo>
                        <a:pt x="254786" y="1476528"/>
                      </a:moveTo>
                      <a:cubicBezTo>
                        <a:pt x="254636" y="1471906"/>
                        <a:pt x="259462" y="1476747"/>
                        <a:pt x="259934" y="1472152"/>
                      </a:cubicBezTo>
                      <a:moveTo>
                        <a:pt x="249639" y="1483091"/>
                      </a:moveTo>
                      <a:cubicBezTo>
                        <a:pt x="251108" y="1487010"/>
                        <a:pt x="247655" y="1490217"/>
                        <a:pt x="248352" y="1494029"/>
                      </a:cubicBezTo>
                      <a:moveTo>
                        <a:pt x="275376" y="1415283"/>
                      </a:moveTo>
                      <a:lnTo>
                        <a:pt x="276663" y="1417470"/>
                      </a:lnTo>
                      <a:lnTo>
                        <a:pt x="276663" y="1419658"/>
                      </a:lnTo>
                      <a:moveTo>
                        <a:pt x="259934" y="1472152"/>
                      </a:moveTo>
                      <a:lnTo>
                        <a:pt x="262508" y="1467777"/>
                      </a:lnTo>
                      <a:moveTo>
                        <a:pt x="267655" y="1456844"/>
                      </a:moveTo>
                      <a:lnTo>
                        <a:pt x="268942" y="1452468"/>
                      </a:lnTo>
                      <a:lnTo>
                        <a:pt x="268942" y="1450280"/>
                      </a:lnTo>
                      <a:moveTo>
                        <a:pt x="267655" y="1445905"/>
                      </a:moveTo>
                      <a:lnTo>
                        <a:pt x="267655" y="1448093"/>
                      </a:lnTo>
                      <a:lnTo>
                        <a:pt x="268942" y="1450280"/>
                      </a:lnTo>
                      <a:moveTo>
                        <a:pt x="248352" y="1498399"/>
                      </a:moveTo>
                      <a:lnTo>
                        <a:pt x="248352" y="1494029"/>
                      </a:lnTo>
                      <a:moveTo>
                        <a:pt x="268942" y="1450280"/>
                      </a:moveTo>
                      <a:lnTo>
                        <a:pt x="267655" y="1445905"/>
                      </a:lnTo>
                      <a:moveTo>
                        <a:pt x="249639" y="1483091"/>
                      </a:moveTo>
                      <a:lnTo>
                        <a:pt x="252212" y="1478715"/>
                      </a:lnTo>
                      <a:lnTo>
                        <a:pt x="254786" y="1476528"/>
                      </a:lnTo>
                      <a:moveTo>
                        <a:pt x="248352" y="1504962"/>
                      </a:moveTo>
                      <a:lnTo>
                        <a:pt x="248352" y="1500587"/>
                      </a:lnTo>
                      <a:lnTo>
                        <a:pt x="248352" y="1498399"/>
                      </a:lnTo>
                      <a:moveTo>
                        <a:pt x="274089" y="1428409"/>
                      </a:moveTo>
                      <a:lnTo>
                        <a:pt x="276663" y="1424034"/>
                      </a:lnTo>
                      <a:lnTo>
                        <a:pt x="276663" y="1419658"/>
                      </a:lnTo>
                      <a:moveTo>
                        <a:pt x="267655" y="1439342"/>
                      </a:moveTo>
                      <a:lnTo>
                        <a:pt x="268942" y="1437160"/>
                      </a:lnTo>
                      <a:lnTo>
                        <a:pt x="274089" y="1428409"/>
                      </a:lnTo>
                      <a:moveTo>
                        <a:pt x="267655" y="1445905"/>
                      </a:moveTo>
                      <a:lnTo>
                        <a:pt x="266368" y="1441530"/>
                      </a:lnTo>
                      <a:lnTo>
                        <a:pt x="267655" y="1439342"/>
                      </a:lnTo>
                      <a:moveTo>
                        <a:pt x="245778" y="1511525"/>
                      </a:moveTo>
                      <a:lnTo>
                        <a:pt x="248352" y="1504962"/>
                      </a:lnTo>
                      <a:moveTo>
                        <a:pt x="243204" y="1520276"/>
                      </a:moveTo>
                      <a:lnTo>
                        <a:pt x="244491" y="1513713"/>
                      </a:lnTo>
                      <a:lnTo>
                        <a:pt x="245778" y="1511525"/>
                      </a:lnTo>
                      <a:moveTo>
                        <a:pt x="238057" y="1623076"/>
                      </a:moveTo>
                      <a:lnTo>
                        <a:pt x="238057" y="1620889"/>
                      </a:lnTo>
                      <a:lnTo>
                        <a:pt x="238057" y="1616519"/>
                      </a:lnTo>
                      <a:moveTo>
                        <a:pt x="238057" y="1616519"/>
                      </a:moveTo>
                      <a:lnTo>
                        <a:pt x="238057" y="1614331"/>
                      </a:lnTo>
                      <a:lnTo>
                        <a:pt x="238057" y="1612143"/>
                      </a:lnTo>
                      <a:moveTo>
                        <a:pt x="239344" y="1568395"/>
                      </a:moveTo>
                      <a:lnTo>
                        <a:pt x="240631" y="1570582"/>
                      </a:lnTo>
                      <a:moveTo>
                        <a:pt x="239344" y="1546523"/>
                      </a:moveTo>
                      <a:cubicBezTo>
                        <a:pt x="239344" y="1553815"/>
                        <a:pt x="239344" y="1561102"/>
                        <a:pt x="239344" y="1568395"/>
                      </a:cubicBezTo>
                      <a:moveTo>
                        <a:pt x="240631" y="1570582"/>
                      </a:moveTo>
                      <a:lnTo>
                        <a:pt x="240631" y="1572770"/>
                      </a:lnTo>
                      <a:moveTo>
                        <a:pt x="240631" y="1572770"/>
                      </a:moveTo>
                      <a:lnTo>
                        <a:pt x="243204" y="1579333"/>
                      </a:lnTo>
                      <a:lnTo>
                        <a:pt x="243204" y="1585896"/>
                      </a:lnTo>
                      <a:moveTo>
                        <a:pt x="243204" y="1585896"/>
                      </a:moveTo>
                      <a:cubicBezTo>
                        <a:pt x="245381" y="1595296"/>
                        <a:pt x="236979" y="1602727"/>
                        <a:pt x="238057" y="1612143"/>
                      </a:cubicBezTo>
                      <a:moveTo>
                        <a:pt x="241917" y="1526839"/>
                      </a:moveTo>
                      <a:lnTo>
                        <a:pt x="240631" y="1531209"/>
                      </a:lnTo>
                      <a:lnTo>
                        <a:pt x="239344" y="1537772"/>
                      </a:lnTo>
                      <a:moveTo>
                        <a:pt x="239344" y="1537772"/>
                      </a:moveTo>
                      <a:lnTo>
                        <a:pt x="239344" y="1546523"/>
                      </a:lnTo>
                      <a:moveTo>
                        <a:pt x="243204" y="1520276"/>
                      </a:moveTo>
                      <a:lnTo>
                        <a:pt x="241917" y="1526839"/>
                      </a:lnTo>
                      <a:moveTo>
                        <a:pt x="235483" y="1679946"/>
                      </a:moveTo>
                      <a:cubicBezTo>
                        <a:pt x="236170" y="1683024"/>
                        <a:pt x="233515" y="1685619"/>
                        <a:pt x="234196" y="1688696"/>
                      </a:cubicBezTo>
                      <a:moveTo>
                        <a:pt x="261221" y="1719319"/>
                      </a:moveTo>
                      <a:lnTo>
                        <a:pt x="259934" y="1717131"/>
                      </a:lnTo>
                      <a:lnTo>
                        <a:pt x="258647" y="1714943"/>
                      </a:lnTo>
                      <a:moveTo>
                        <a:pt x="258647" y="1712756"/>
                      </a:moveTo>
                      <a:lnTo>
                        <a:pt x="258647" y="1714943"/>
                      </a:lnTo>
                      <a:moveTo>
                        <a:pt x="266368" y="1706198"/>
                      </a:moveTo>
                      <a:cubicBezTo>
                        <a:pt x="262025" y="1704836"/>
                        <a:pt x="260449" y="1710091"/>
                        <a:pt x="258647" y="1712756"/>
                      </a:cubicBezTo>
                      <a:moveTo>
                        <a:pt x="234196" y="1664637"/>
                      </a:moveTo>
                      <a:lnTo>
                        <a:pt x="232909" y="1660262"/>
                      </a:lnTo>
                      <a:moveTo>
                        <a:pt x="235483" y="1679946"/>
                      </a:moveTo>
                      <a:lnTo>
                        <a:pt x="235483" y="1675576"/>
                      </a:lnTo>
                      <a:moveTo>
                        <a:pt x="232909" y="1660262"/>
                      </a:moveTo>
                      <a:cubicBezTo>
                        <a:pt x="227440" y="1654278"/>
                        <a:pt x="238427" y="1643656"/>
                        <a:pt x="234196" y="1638390"/>
                      </a:cubicBezTo>
                      <a:moveTo>
                        <a:pt x="258647" y="1714943"/>
                      </a:moveTo>
                      <a:lnTo>
                        <a:pt x="256073" y="1712756"/>
                      </a:lnTo>
                      <a:moveTo>
                        <a:pt x="241917" y="1706198"/>
                      </a:moveTo>
                      <a:cubicBezTo>
                        <a:pt x="235386" y="1702547"/>
                        <a:pt x="236588" y="1694664"/>
                        <a:pt x="234196" y="1688696"/>
                      </a:cubicBezTo>
                      <a:moveTo>
                        <a:pt x="256073" y="1712756"/>
                      </a:moveTo>
                      <a:cubicBezTo>
                        <a:pt x="253784" y="1708145"/>
                        <a:pt x="246722" y="1706107"/>
                        <a:pt x="241917" y="1706198"/>
                      </a:cubicBezTo>
                      <a:moveTo>
                        <a:pt x="235483" y="1675576"/>
                      </a:moveTo>
                      <a:lnTo>
                        <a:pt x="235483" y="1671200"/>
                      </a:lnTo>
                      <a:lnTo>
                        <a:pt x="234196" y="1664637"/>
                      </a:lnTo>
                      <a:moveTo>
                        <a:pt x="234196" y="1638390"/>
                      </a:moveTo>
                      <a:lnTo>
                        <a:pt x="236770" y="1629639"/>
                      </a:lnTo>
                      <a:lnTo>
                        <a:pt x="238057" y="1623076"/>
                      </a:lnTo>
                      <a:moveTo>
                        <a:pt x="262508" y="1725882"/>
                      </a:moveTo>
                      <a:lnTo>
                        <a:pt x="262508" y="1723694"/>
                      </a:lnTo>
                      <a:lnTo>
                        <a:pt x="261221" y="1719319"/>
                      </a:lnTo>
                      <a:moveTo>
                        <a:pt x="189161" y="1082812"/>
                      </a:moveTo>
                      <a:cubicBezTo>
                        <a:pt x="185375" y="1075616"/>
                        <a:pt x="184539" y="1069123"/>
                        <a:pt x="185300" y="1060940"/>
                      </a:cubicBezTo>
                      <a:moveTo>
                        <a:pt x="185300" y="1060940"/>
                      </a:moveTo>
                      <a:lnTo>
                        <a:pt x="185300" y="1058753"/>
                      </a:lnTo>
                      <a:lnTo>
                        <a:pt x="185300" y="1056565"/>
                      </a:lnTo>
                      <a:moveTo>
                        <a:pt x="185300" y="1052190"/>
                      </a:moveTo>
                      <a:lnTo>
                        <a:pt x="185300" y="1054377"/>
                      </a:lnTo>
                      <a:lnTo>
                        <a:pt x="185300" y="1056565"/>
                      </a:lnTo>
                      <a:moveTo>
                        <a:pt x="187874" y="1091563"/>
                      </a:moveTo>
                      <a:lnTo>
                        <a:pt x="185300" y="1098126"/>
                      </a:lnTo>
                      <a:moveTo>
                        <a:pt x="189161" y="1087187"/>
                      </a:moveTo>
                      <a:lnTo>
                        <a:pt x="187874" y="1091563"/>
                      </a:lnTo>
                      <a:moveTo>
                        <a:pt x="189161" y="1030318"/>
                      </a:moveTo>
                      <a:cubicBezTo>
                        <a:pt x="185364" y="1037208"/>
                        <a:pt x="191150" y="1046232"/>
                        <a:pt x="185300" y="1052190"/>
                      </a:cubicBezTo>
                      <a:moveTo>
                        <a:pt x="185300" y="1098126"/>
                      </a:moveTo>
                      <a:lnTo>
                        <a:pt x="181439" y="1104689"/>
                      </a:lnTo>
                      <a:moveTo>
                        <a:pt x="178866" y="1163746"/>
                      </a:moveTo>
                      <a:lnTo>
                        <a:pt x="180153" y="1165934"/>
                      </a:lnTo>
                      <a:moveTo>
                        <a:pt x="175005" y="1165934"/>
                      </a:moveTo>
                      <a:lnTo>
                        <a:pt x="176292" y="1165934"/>
                      </a:lnTo>
                      <a:lnTo>
                        <a:pt x="178866" y="1163746"/>
                      </a:lnTo>
                      <a:moveTo>
                        <a:pt x="178866" y="1154995"/>
                      </a:moveTo>
                      <a:lnTo>
                        <a:pt x="178866" y="1161558"/>
                      </a:lnTo>
                      <a:lnTo>
                        <a:pt x="178866" y="1163746"/>
                      </a:lnTo>
                      <a:moveTo>
                        <a:pt x="178866" y="1137494"/>
                      </a:moveTo>
                      <a:lnTo>
                        <a:pt x="178866" y="1146244"/>
                      </a:lnTo>
                      <a:moveTo>
                        <a:pt x="178866" y="1146244"/>
                      </a:moveTo>
                      <a:lnTo>
                        <a:pt x="178866" y="1154995"/>
                      </a:lnTo>
                      <a:moveTo>
                        <a:pt x="185300" y="1174679"/>
                      </a:moveTo>
                      <a:lnTo>
                        <a:pt x="189161" y="1181242"/>
                      </a:lnTo>
                      <a:moveTo>
                        <a:pt x="180153" y="1165934"/>
                      </a:moveTo>
                      <a:cubicBezTo>
                        <a:pt x="179021" y="1169730"/>
                        <a:pt x="184040" y="1172057"/>
                        <a:pt x="185300" y="1174679"/>
                      </a:cubicBezTo>
                      <a:moveTo>
                        <a:pt x="177579" y="1115622"/>
                      </a:moveTo>
                      <a:cubicBezTo>
                        <a:pt x="177397" y="1122936"/>
                        <a:pt x="178356" y="1130207"/>
                        <a:pt x="178866" y="1137494"/>
                      </a:cubicBezTo>
                      <a:moveTo>
                        <a:pt x="189161" y="1181242"/>
                      </a:moveTo>
                      <a:lnTo>
                        <a:pt x="190448" y="1183430"/>
                      </a:lnTo>
                      <a:moveTo>
                        <a:pt x="181439" y="1104689"/>
                      </a:moveTo>
                      <a:lnTo>
                        <a:pt x="178866" y="1109059"/>
                      </a:lnTo>
                      <a:lnTo>
                        <a:pt x="177579" y="1115622"/>
                      </a:lnTo>
                      <a:moveTo>
                        <a:pt x="294680" y="621294"/>
                      </a:moveTo>
                      <a:lnTo>
                        <a:pt x="297253" y="625664"/>
                      </a:lnTo>
                      <a:lnTo>
                        <a:pt x="298540" y="625664"/>
                      </a:lnTo>
                      <a:moveTo>
                        <a:pt x="298540" y="625664"/>
                      </a:moveTo>
                      <a:cubicBezTo>
                        <a:pt x="305650" y="627509"/>
                        <a:pt x="305570" y="635766"/>
                        <a:pt x="303682" y="640978"/>
                      </a:cubicBezTo>
                      <a:moveTo>
                        <a:pt x="301109" y="649729"/>
                      </a:moveTo>
                      <a:cubicBezTo>
                        <a:pt x="300776" y="646629"/>
                        <a:pt x="301929" y="643493"/>
                        <a:pt x="303682" y="640978"/>
                      </a:cubicBezTo>
                      <a:moveTo>
                        <a:pt x="307543" y="638790"/>
                      </a:moveTo>
                      <a:lnTo>
                        <a:pt x="306256" y="640978"/>
                      </a:lnTo>
                      <a:lnTo>
                        <a:pt x="303682" y="640978"/>
                      </a:lnTo>
                      <a:moveTo>
                        <a:pt x="293393" y="621294"/>
                      </a:moveTo>
                      <a:lnTo>
                        <a:pt x="294680" y="621294"/>
                      </a:lnTo>
                      <a:moveTo>
                        <a:pt x="289532" y="612543"/>
                      </a:moveTo>
                      <a:lnTo>
                        <a:pt x="293393" y="621294"/>
                      </a:lnTo>
                      <a:moveTo>
                        <a:pt x="301109" y="662849"/>
                      </a:moveTo>
                      <a:lnTo>
                        <a:pt x="301109" y="667225"/>
                      </a:lnTo>
                      <a:lnTo>
                        <a:pt x="298540" y="673788"/>
                      </a:lnTo>
                      <a:moveTo>
                        <a:pt x="301109" y="649729"/>
                      </a:moveTo>
                      <a:cubicBezTo>
                        <a:pt x="301109" y="654104"/>
                        <a:pt x="301109" y="658474"/>
                        <a:pt x="301109" y="662849"/>
                      </a:cubicBezTo>
                      <a:moveTo>
                        <a:pt x="298540" y="673788"/>
                      </a:moveTo>
                      <a:cubicBezTo>
                        <a:pt x="298235" y="679509"/>
                        <a:pt x="297693" y="685874"/>
                        <a:pt x="303682" y="689097"/>
                      </a:cubicBezTo>
                      <a:moveTo>
                        <a:pt x="181439" y="367564"/>
                      </a:moveTo>
                      <a:lnTo>
                        <a:pt x="182726" y="371940"/>
                      </a:lnTo>
                      <a:lnTo>
                        <a:pt x="184013" y="378503"/>
                      </a:lnTo>
                      <a:moveTo>
                        <a:pt x="184013" y="378503"/>
                      </a:moveTo>
                      <a:lnTo>
                        <a:pt x="185300" y="380690"/>
                      </a:lnTo>
                      <a:moveTo>
                        <a:pt x="193021" y="389436"/>
                      </a:moveTo>
                      <a:cubicBezTo>
                        <a:pt x="194651" y="393935"/>
                        <a:pt x="200410" y="395066"/>
                        <a:pt x="203317" y="398187"/>
                      </a:cubicBezTo>
                      <a:moveTo>
                        <a:pt x="185300" y="380690"/>
                      </a:moveTo>
                      <a:cubicBezTo>
                        <a:pt x="188003" y="383543"/>
                        <a:pt x="189617" y="389961"/>
                        <a:pt x="193021" y="389436"/>
                      </a:cubicBezTo>
                      <a:moveTo>
                        <a:pt x="222614" y="437560"/>
                      </a:moveTo>
                      <a:cubicBezTo>
                        <a:pt x="229140" y="441646"/>
                        <a:pt x="229467" y="448804"/>
                        <a:pt x="231623" y="455056"/>
                      </a:cubicBezTo>
                      <a:moveTo>
                        <a:pt x="203317" y="398187"/>
                      </a:moveTo>
                      <a:cubicBezTo>
                        <a:pt x="216443" y="406235"/>
                        <a:pt x="218432" y="423372"/>
                        <a:pt x="222614" y="437560"/>
                      </a:cubicBezTo>
                      <a:moveTo>
                        <a:pt x="231623" y="455056"/>
                      </a:moveTo>
                      <a:cubicBezTo>
                        <a:pt x="235934" y="464391"/>
                        <a:pt x="228051" y="475914"/>
                        <a:pt x="239344" y="483491"/>
                      </a:cubicBezTo>
                      <a:moveTo>
                        <a:pt x="267655" y="557862"/>
                      </a:moveTo>
                      <a:cubicBezTo>
                        <a:pt x="274041" y="566730"/>
                        <a:pt x="269789" y="577878"/>
                        <a:pt x="277950" y="586296"/>
                      </a:cubicBezTo>
                      <a:moveTo>
                        <a:pt x="267655" y="557862"/>
                      </a:moveTo>
                      <a:cubicBezTo>
                        <a:pt x="266824" y="547513"/>
                        <a:pt x="255843" y="540998"/>
                        <a:pt x="261221" y="529427"/>
                      </a:cubicBezTo>
                      <a:moveTo>
                        <a:pt x="256073" y="511925"/>
                      </a:moveTo>
                      <a:cubicBezTo>
                        <a:pt x="258036" y="517443"/>
                        <a:pt x="262374" y="523121"/>
                        <a:pt x="261221" y="529427"/>
                      </a:cubicBezTo>
                      <a:moveTo>
                        <a:pt x="248352" y="498804"/>
                      </a:moveTo>
                      <a:lnTo>
                        <a:pt x="250926" y="500992"/>
                      </a:lnTo>
                      <a:lnTo>
                        <a:pt x="256073" y="511925"/>
                      </a:lnTo>
                      <a:moveTo>
                        <a:pt x="243204" y="490054"/>
                      </a:moveTo>
                      <a:lnTo>
                        <a:pt x="244491" y="492241"/>
                      </a:lnTo>
                      <a:lnTo>
                        <a:pt x="248352" y="498804"/>
                      </a:lnTo>
                      <a:moveTo>
                        <a:pt x="239344" y="483491"/>
                      </a:moveTo>
                      <a:lnTo>
                        <a:pt x="243204" y="490054"/>
                      </a:lnTo>
                      <a:moveTo>
                        <a:pt x="277950" y="590672"/>
                      </a:moveTo>
                      <a:cubicBezTo>
                        <a:pt x="279258" y="598800"/>
                        <a:pt x="281645" y="604994"/>
                        <a:pt x="288245" y="610356"/>
                      </a:cubicBezTo>
                      <a:moveTo>
                        <a:pt x="288245" y="610356"/>
                      </a:moveTo>
                      <a:lnTo>
                        <a:pt x="289532" y="612543"/>
                      </a:lnTo>
                      <a:moveTo>
                        <a:pt x="277950" y="586296"/>
                      </a:moveTo>
                      <a:lnTo>
                        <a:pt x="277950" y="590672"/>
                      </a:lnTo>
                      <a:moveTo>
                        <a:pt x="106806" y="172897"/>
                      </a:moveTo>
                      <a:cubicBezTo>
                        <a:pt x="108768" y="167374"/>
                        <a:pt x="113101" y="161701"/>
                        <a:pt x="111953" y="155395"/>
                      </a:cubicBezTo>
                      <a:moveTo>
                        <a:pt x="97798" y="89775"/>
                      </a:moveTo>
                      <a:cubicBezTo>
                        <a:pt x="103690" y="95298"/>
                        <a:pt x="107181" y="103631"/>
                        <a:pt x="106806" y="111652"/>
                      </a:cubicBezTo>
                      <a:moveTo>
                        <a:pt x="114527" y="142274"/>
                      </a:moveTo>
                      <a:lnTo>
                        <a:pt x="113240" y="151020"/>
                      </a:lnTo>
                      <a:lnTo>
                        <a:pt x="111953" y="155395"/>
                      </a:lnTo>
                      <a:moveTo>
                        <a:pt x="106806" y="116022"/>
                      </a:moveTo>
                      <a:lnTo>
                        <a:pt x="106806" y="113840"/>
                      </a:lnTo>
                      <a:lnTo>
                        <a:pt x="106806" y="111652"/>
                      </a:lnTo>
                      <a:moveTo>
                        <a:pt x="92650" y="83217"/>
                      </a:moveTo>
                      <a:cubicBezTo>
                        <a:pt x="89932" y="77657"/>
                        <a:pt x="85497" y="72654"/>
                        <a:pt x="79781" y="70091"/>
                      </a:cubicBezTo>
                      <a:moveTo>
                        <a:pt x="114527" y="142274"/>
                      </a:moveTo>
                      <a:cubicBezTo>
                        <a:pt x="113760" y="133154"/>
                        <a:pt x="107744" y="125347"/>
                        <a:pt x="106806" y="116022"/>
                      </a:cubicBezTo>
                      <a:moveTo>
                        <a:pt x="97798" y="89775"/>
                      </a:moveTo>
                      <a:lnTo>
                        <a:pt x="92650" y="83217"/>
                      </a:lnTo>
                      <a:moveTo>
                        <a:pt x="79781" y="70091"/>
                      </a:moveTo>
                      <a:lnTo>
                        <a:pt x="72060" y="70091"/>
                      </a:lnTo>
                      <a:moveTo>
                        <a:pt x="118388" y="227578"/>
                      </a:moveTo>
                      <a:lnTo>
                        <a:pt x="119675" y="229766"/>
                      </a:lnTo>
                      <a:moveTo>
                        <a:pt x="105519" y="183830"/>
                      </a:moveTo>
                      <a:lnTo>
                        <a:pt x="105519" y="190393"/>
                      </a:lnTo>
                      <a:moveTo>
                        <a:pt x="119675" y="229766"/>
                      </a:moveTo>
                      <a:lnTo>
                        <a:pt x="127391" y="240699"/>
                      </a:lnTo>
                      <a:moveTo>
                        <a:pt x="117101" y="218828"/>
                      </a:moveTo>
                      <a:lnTo>
                        <a:pt x="117101" y="223203"/>
                      </a:lnTo>
                      <a:lnTo>
                        <a:pt x="118388" y="227578"/>
                      </a:lnTo>
                      <a:moveTo>
                        <a:pt x="142833" y="262576"/>
                      </a:moveTo>
                      <a:lnTo>
                        <a:pt x="147981" y="269134"/>
                      </a:lnTo>
                      <a:lnTo>
                        <a:pt x="150554" y="271322"/>
                      </a:lnTo>
                      <a:moveTo>
                        <a:pt x="127391" y="240699"/>
                      </a:moveTo>
                      <a:lnTo>
                        <a:pt x="132538" y="249450"/>
                      </a:lnTo>
                      <a:lnTo>
                        <a:pt x="136399" y="256013"/>
                      </a:lnTo>
                      <a:moveTo>
                        <a:pt x="106806" y="175079"/>
                      </a:moveTo>
                      <a:lnTo>
                        <a:pt x="105519" y="179455"/>
                      </a:lnTo>
                      <a:lnTo>
                        <a:pt x="105519" y="183830"/>
                      </a:lnTo>
                      <a:moveTo>
                        <a:pt x="108093" y="201331"/>
                      </a:moveTo>
                      <a:cubicBezTo>
                        <a:pt x="110736" y="207208"/>
                        <a:pt x="116774" y="212340"/>
                        <a:pt x="117101" y="218828"/>
                      </a:cubicBezTo>
                      <a:moveTo>
                        <a:pt x="105519" y="190393"/>
                      </a:moveTo>
                      <a:lnTo>
                        <a:pt x="105519" y="196956"/>
                      </a:lnTo>
                      <a:lnTo>
                        <a:pt x="108093" y="201331"/>
                      </a:lnTo>
                      <a:moveTo>
                        <a:pt x="136399" y="256013"/>
                      </a:moveTo>
                      <a:lnTo>
                        <a:pt x="142833" y="262576"/>
                      </a:lnTo>
                      <a:moveTo>
                        <a:pt x="106806" y="172897"/>
                      </a:moveTo>
                      <a:lnTo>
                        <a:pt x="106806" y="175079"/>
                      </a:lnTo>
                      <a:moveTo>
                        <a:pt x="150554" y="271322"/>
                      </a:moveTo>
                      <a:lnTo>
                        <a:pt x="153128" y="275697"/>
                      </a:lnTo>
                      <a:moveTo>
                        <a:pt x="181439" y="367564"/>
                      </a:moveTo>
                      <a:cubicBezTo>
                        <a:pt x="177702" y="359805"/>
                        <a:pt x="169986" y="352813"/>
                        <a:pt x="171145" y="343505"/>
                      </a:cubicBezTo>
                      <a:moveTo>
                        <a:pt x="165997" y="310695"/>
                      </a:moveTo>
                      <a:cubicBezTo>
                        <a:pt x="170946" y="321317"/>
                        <a:pt x="171595" y="332143"/>
                        <a:pt x="171145" y="343505"/>
                      </a:cubicBezTo>
                      <a:moveTo>
                        <a:pt x="159563" y="286636"/>
                      </a:moveTo>
                      <a:lnTo>
                        <a:pt x="163423" y="297569"/>
                      </a:lnTo>
                      <a:lnTo>
                        <a:pt x="165997" y="310695"/>
                      </a:lnTo>
                      <a:moveTo>
                        <a:pt x="153128" y="275697"/>
                      </a:moveTo>
                      <a:lnTo>
                        <a:pt x="159563" y="286636"/>
                      </a:lnTo>
                      <a:moveTo>
                        <a:pt x="72060" y="70091"/>
                      </a:moveTo>
                      <a:cubicBezTo>
                        <a:pt x="70344" y="70091"/>
                        <a:pt x="68628" y="70091"/>
                        <a:pt x="66912" y="70091"/>
                      </a:cubicBezTo>
                      <a:moveTo>
                        <a:pt x="63052" y="70091"/>
                      </a:moveTo>
                      <a:lnTo>
                        <a:pt x="64339" y="70091"/>
                      </a:lnTo>
                      <a:lnTo>
                        <a:pt x="66912" y="70091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FED0F19-883A-B873-2CFF-1E23277D3DB2}"/>
                    </a:ext>
                  </a:extLst>
                </p:cNvPr>
                <p:cNvSpPr/>
                <p:nvPr/>
              </p:nvSpPr>
              <p:spPr>
                <a:xfrm>
                  <a:off x="6488053" y="4351224"/>
                  <a:ext cx="257365" cy="223623"/>
                </a:xfrm>
                <a:custGeom>
                  <a:avLst/>
                  <a:gdLst>
                    <a:gd name="connsiteX0" fmla="*/ 257365 w 257365"/>
                    <a:gd name="connsiteY0" fmla="*/ 223719 h 223623"/>
                    <a:gd name="connsiteX1" fmla="*/ 253505 w 257365"/>
                    <a:gd name="connsiteY1" fmla="*/ 223719 h 223623"/>
                    <a:gd name="connsiteX2" fmla="*/ 249644 w 257365"/>
                    <a:gd name="connsiteY2" fmla="*/ 221532 h 223623"/>
                    <a:gd name="connsiteX3" fmla="*/ 240636 w 257365"/>
                    <a:gd name="connsiteY3" fmla="*/ 149349 h 223623"/>
                    <a:gd name="connsiteX4" fmla="*/ 236775 w 257365"/>
                    <a:gd name="connsiteY4" fmla="*/ 155912 h 223623"/>
                    <a:gd name="connsiteX5" fmla="*/ 234201 w 257365"/>
                    <a:gd name="connsiteY5" fmla="*/ 162475 h 223623"/>
                    <a:gd name="connsiteX6" fmla="*/ 234201 w 257365"/>
                    <a:gd name="connsiteY6" fmla="*/ 164663 h 223623"/>
                    <a:gd name="connsiteX7" fmla="*/ 234201 w 257365"/>
                    <a:gd name="connsiteY7" fmla="*/ 162475 h 223623"/>
                    <a:gd name="connsiteX8" fmla="*/ 235488 w 257365"/>
                    <a:gd name="connsiteY8" fmla="*/ 160287 h 223623"/>
                    <a:gd name="connsiteX9" fmla="*/ 236775 w 257365"/>
                    <a:gd name="connsiteY9" fmla="*/ 155912 h 223623"/>
                    <a:gd name="connsiteX10" fmla="*/ 236775 w 257365"/>
                    <a:gd name="connsiteY10" fmla="*/ 188722 h 223623"/>
                    <a:gd name="connsiteX11" fmla="*/ 236775 w 257365"/>
                    <a:gd name="connsiteY11" fmla="*/ 186534 h 223623"/>
                    <a:gd name="connsiteX12" fmla="*/ 238062 w 257365"/>
                    <a:gd name="connsiteY12" fmla="*/ 190909 h 223623"/>
                    <a:gd name="connsiteX13" fmla="*/ 236775 w 257365"/>
                    <a:gd name="connsiteY13" fmla="*/ 186534 h 223623"/>
                    <a:gd name="connsiteX14" fmla="*/ 234201 w 257365"/>
                    <a:gd name="connsiteY14" fmla="*/ 147161 h 223623"/>
                    <a:gd name="connsiteX15" fmla="*/ 234201 w 257365"/>
                    <a:gd name="connsiteY15" fmla="*/ 153724 h 223623"/>
                    <a:gd name="connsiteX16" fmla="*/ 234201 w 257365"/>
                    <a:gd name="connsiteY16" fmla="*/ 155912 h 223623"/>
                    <a:gd name="connsiteX17" fmla="*/ 234201 w 257365"/>
                    <a:gd name="connsiteY17" fmla="*/ 164663 h 223623"/>
                    <a:gd name="connsiteX18" fmla="*/ 234201 w 257365"/>
                    <a:gd name="connsiteY18" fmla="*/ 162475 h 223623"/>
                    <a:gd name="connsiteX19" fmla="*/ 238062 w 257365"/>
                    <a:gd name="connsiteY19" fmla="*/ 179971 h 223623"/>
                    <a:gd name="connsiteX20" fmla="*/ 238062 w 257365"/>
                    <a:gd name="connsiteY20" fmla="*/ 184346 h 223623"/>
                    <a:gd name="connsiteX21" fmla="*/ 236775 w 257365"/>
                    <a:gd name="connsiteY21" fmla="*/ 186534 h 223623"/>
                    <a:gd name="connsiteX22" fmla="*/ 236775 w 257365"/>
                    <a:gd name="connsiteY22" fmla="*/ 175596 h 223623"/>
                    <a:gd name="connsiteX23" fmla="*/ 235488 w 257365"/>
                    <a:gd name="connsiteY23" fmla="*/ 166850 h 223623"/>
                    <a:gd name="connsiteX24" fmla="*/ 234201 w 257365"/>
                    <a:gd name="connsiteY24" fmla="*/ 164663 h 223623"/>
                    <a:gd name="connsiteX25" fmla="*/ 235488 w 257365"/>
                    <a:gd name="connsiteY25" fmla="*/ 166850 h 223623"/>
                    <a:gd name="connsiteX26" fmla="*/ 236775 w 257365"/>
                    <a:gd name="connsiteY26" fmla="*/ 179971 h 223623"/>
                    <a:gd name="connsiteX27" fmla="*/ 236775 w 257365"/>
                    <a:gd name="connsiteY27" fmla="*/ 175596 h 223623"/>
                    <a:gd name="connsiteX28" fmla="*/ 234201 w 257365"/>
                    <a:gd name="connsiteY28" fmla="*/ 140603 h 223623"/>
                    <a:gd name="connsiteX29" fmla="*/ 232915 w 257365"/>
                    <a:gd name="connsiteY29" fmla="*/ 142785 h 223623"/>
                    <a:gd name="connsiteX30" fmla="*/ 230341 w 257365"/>
                    <a:gd name="connsiteY30" fmla="*/ 140603 h 223623"/>
                    <a:gd name="connsiteX31" fmla="*/ 209751 w 257365"/>
                    <a:gd name="connsiteY31" fmla="*/ 123101 h 223623"/>
                    <a:gd name="connsiteX32" fmla="*/ 208464 w 257365"/>
                    <a:gd name="connsiteY32" fmla="*/ 123101 h 223623"/>
                    <a:gd name="connsiteX33" fmla="*/ 208464 w 257365"/>
                    <a:gd name="connsiteY33" fmla="*/ 123101 h 223623"/>
                    <a:gd name="connsiteX34" fmla="*/ 209751 w 257365"/>
                    <a:gd name="connsiteY34" fmla="*/ 125289 h 223623"/>
                    <a:gd name="connsiteX35" fmla="*/ 209751 w 257365"/>
                    <a:gd name="connsiteY35" fmla="*/ 125289 h 223623"/>
                    <a:gd name="connsiteX36" fmla="*/ 212325 w 257365"/>
                    <a:gd name="connsiteY36" fmla="*/ 125289 h 223623"/>
                    <a:gd name="connsiteX37" fmla="*/ 212325 w 257365"/>
                    <a:gd name="connsiteY37" fmla="*/ 125289 h 223623"/>
                    <a:gd name="connsiteX38" fmla="*/ 209751 w 257365"/>
                    <a:gd name="connsiteY38" fmla="*/ 123101 h 223623"/>
                    <a:gd name="connsiteX39" fmla="*/ 207177 w 257365"/>
                    <a:gd name="connsiteY39" fmla="*/ 125289 h 223623"/>
                    <a:gd name="connsiteX40" fmla="*/ 207177 w 257365"/>
                    <a:gd name="connsiteY40" fmla="*/ 123101 h 223623"/>
                    <a:gd name="connsiteX41" fmla="*/ 205890 w 257365"/>
                    <a:gd name="connsiteY41" fmla="*/ 118726 h 223623"/>
                    <a:gd name="connsiteX42" fmla="*/ 198169 w 257365"/>
                    <a:gd name="connsiteY42" fmla="*/ 107793 h 223623"/>
                    <a:gd name="connsiteX43" fmla="*/ 200743 w 257365"/>
                    <a:gd name="connsiteY43" fmla="*/ 107793 h 223623"/>
                    <a:gd name="connsiteX44" fmla="*/ 202029 w 257365"/>
                    <a:gd name="connsiteY44" fmla="*/ 107793 h 223623"/>
                    <a:gd name="connsiteX45" fmla="*/ 236775 w 257365"/>
                    <a:gd name="connsiteY45" fmla="*/ 179971 h 223623"/>
                    <a:gd name="connsiteX46" fmla="*/ 236775 w 257365"/>
                    <a:gd name="connsiteY46" fmla="*/ 186534 h 223623"/>
                    <a:gd name="connsiteX47" fmla="*/ 205890 w 257365"/>
                    <a:gd name="connsiteY47" fmla="*/ 118726 h 223623"/>
                    <a:gd name="connsiteX48" fmla="*/ 207177 w 257365"/>
                    <a:gd name="connsiteY48" fmla="*/ 120914 h 223623"/>
                    <a:gd name="connsiteX49" fmla="*/ 234201 w 257365"/>
                    <a:gd name="connsiteY49" fmla="*/ 155912 h 223623"/>
                    <a:gd name="connsiteX50" fmla="*/ 234201 w 257365"/>
                    <a:gd name="connsiteY50" fmla="*/ 162475 h 223623"/>
                    <a:gd name="connsiteX51" fmla="*/ 235488 w 257365"/>
                    <a:gd name="connsiteY51" fmla="*/ 166850 h 223623"/>
                    <a:gd name="connsiteX52" fmla="*/ 234201 w 257365"/>
                    <a:gd name="connsiteY52" fmla="*/ 164663 h 223623"/>
                    <a:gd name="connsiteX53" fmla="*/ 238062 w 257365"/>
                    <a:gd name="connsiteY53" fmla="*/ 179971 h 223623"/>
                    <a:gd name="connsiteX54" fmla="*/ 236775 w 257365"/>
                    <a:gd name="connsiteY54" fmla="*/ 175596 h 223623"/>
                    <a:gd name="connsiteX55" fmla="*/ 230341 w 257365"/>
                    <a:gd name="connsiteY55" fmla="*/ 140603 h 223623"/>
                    <a:gd name="connsiteX56" fmla="*/ 232915 w 257365"/>
                    <a:gd name="connsiteY56" fmla="*/ 144973 h 223623"/>
                    <a:gd name="connsiteX57" fmla="*/ 234201 w 257365"/>
                    <a:gd name="connsiteY57" fmla="*/ 147161 h 223623"/>
                    <a:gd name="connsiteX58" fmla="*/ 202029 w 257365"/>
                    <a:gd name="connsiteY58" fmla="*/ 112163 h 223623"/>
                    <a:gd name="connsiteX59" fmla="*/ 205890 w 257365"/>
                    <a:gd name="connsiteY59" fmla="*/ 118726 h 223623"/>
                    <a:gd name="connsiteX60" fmla="*/ 212325 w 257365"/>
                    <a:gd name="connsiteY60" fmla="*/ 125289 h 223623"/>
                    <a:gd name="connsiteX61" fmla="*/ 214898 w 257365"/>
                    <a:gd name="connsiteY61" fmla="*/ 127477 h 223623"/>
                    <a:gd name="connsiteX62" fmla="*/ 190448 w 257365"/>
                    <a:gd name="connsiteY62" fmla="*/ 92479 h 223623"/>
                    <a:gd name="connsiteX63" fmla="*/ 191734 w 257365"/>
                    <a:gd name="connsiteY63" fmla="*/ 99042 h 223623"/>
                    <a:gd name="connsiteX64" fmla="*/ 223906 w 257365"/>
                    <a:gd name="connsiteY64" fmla="*/ 136228 h 223623"/>
                    <a:gd name="connsiteX65" fmla="*/ 230341 w 257365"/>
                    <a:gd name="connsiteY65" fmla="*/ 140603 h 223623"/>
                    <a:gd name="connsiteX66" fmla="*/ 207177 w 257365"/>
                    <a:gd name="connsiteY66" fmla="*/ 120914 h 223623"/>
                    <a:gd name="connsiteX67" fmla="*/ 209751 w 257365"/>
                    <a:gd name="connsiteY67" fmla="*/ 123101 h 223623"/>
                    <a:gd name="connsiteX68" fmla="*/ 212325 w 257365"/>
                    <a:gd name="connsiteY68" fmla="*/ 125289 h 223623"/>
                    <a:gd name="connsiteX69" fmla="*/ 193021 w 257365"/>
                    <a:gd name="connsiteY69" fmla="*/ 101230 h 223623"/>
                    <a:gd name="connsiteX70" fmla="*/ 195595 w 257365"/>
                    <a:gd name="connsiteY70" fmla="*/ 105605 h 223623"/>
                    <a:gd name="connsiteX71" fmla="*/ 198169 w 257365"/>
                    <a:gd name="connsiteY71" fmla="*/ 107793 h 223623"/>
                    <a:gd name="connsiteX72" fmla="*/ 214898 w 257365"/>
                    <a:gd name="connsiteY72" fmla="*/ 127477 h 223623"/>
                    <a:gd name="connsiteX73" fmla="*/ 218759 w 257365"/>
                    <a:gd name="connsiteY73" fmla="*/ 129665 h 223623"/>
                    <a:gd name="connsiteX74" fmla="*/ 223906 w 257365"/>
                    <a:gd name="connsiteY74" fmla="*/ 136228 h 223623"/>
                    <a:gd name="connsiteX75" fmla="*/ 198169 w 257365"/>
                    <a:gd name="connsiteY75" fmla="*/ 107793 h 223623"/>
                    <a:gd name="connsiteX76" fmla="*/ 200743 w 257365"/>
                    <a:gd name="connsiteY76" fmla="*/ 107793 h 223623"/>
                    <a:gd name="connsiteX77" fmla="*/ 202029 w 257365"/>
                    <a:gd name="connsiteY77" fmla="*/ 112163 h 223623"/>
                    <a:gd name="connsiteX78" fmla="*/ 191734 w 257365"/>
                    <a:gd name="connsiteY78" fmla="*/ 99042 h 223623"/>
                    <a:gd name="connsiteX79" fmla="*/ 193021 w 257365"/>
                    <a:gd name="connsiteY79" fmla="*/ 101230 h 223623"/>
                    <a:gd name="connsiteX80" fmla="*/ 207177 w 257365"/>
                    <a:gd name="connsiteY80" fmla="*/ 118726 h 223623"/>
                    <a:gd name="connsiteX81" fmla="*/ 208464 w 257365"/>
                    <a:gd name="connsiteY81" fmla="*/ 123101 h 223623"/>
                    <a:gd name="connsiteX82" fmla="*/ 208464 w 257365"/>
                    <a:gd name="connsiteY82" fmla="*/ 123101 h 223623"/>
                    <a:gd name="connsiteX83" fmla="*/ 207177 w 257365"/>
                    <a:gd name="connsiteY83" fmla="*/ 123101 h 223623"/>
                    <a:gd name="connsiteX84" fmla="*/ 236775 w 257365"/>
                    <a:gd name="connsiteY84" fmla="*/ 175596 h 223623"/>
                    <a:gd name="connsiteX85" fmla="*/ 235488 w 257365"/>
                    <a:gd name="connsiteY85" fmla="*/ 166850 h 223623"/>
                    <a:gd name="connsiteX86" fmla="*/ 189161 w 257365"/>
                    <a:gd name="connsiteY86" fmla="*/ 88104 h 223623"/>
                    <a:gd name="connsiteX87" fmla="*/ 190448 w 257365"/>
                    <a:gd name="connsiteY87" fmla="*/ 92479 h 223623"/>
                    <a:gd name="connsiteX88" fmla="*/ 238062 w 257365"/>
                    <a:gd name="connsiteY88" fmla="*/ 190909 h 223623"/>
                    <a:gd name="connsiteX89" fmla="*/ 239349 w 257365"/>
                    <a:gd name="connsiteY89" fmla="*/ 195285 h 223623"/>
                    <a:gd name="connsiteX90" fmla="*/ 241923 w 257365"/>
                    <a:gd name="connsiteY90" fmla="*/ 199660 h 223623"/>
                    <a:gd name="connsiteX91" fmla="*/ 243210 w 257365"/>
                    <a:gd name="connsiteY91" fmla="*/ 206218 h 223623"/>
                    <a:gd name="connsiteX92" fmla="*/ 243210 w 257365"/>
                    <a:gd name="connsiteY92" fmla="*/ 206218 h 223623"/>
                    <a:gd name="connsiteX93" fmla="*/ 245784 w 257365"/>
                    <a:gd name="connsiteY93" fmla="*/ 214969 h 223623"/>
                    <a:gd name="connsiteX94" fmla="*/ 247070 w 257365"/>
                    <a:gd name="connsiteY94" fmla="*/ 217156 h 223623"/>
                    <a:gd name="connsiteX95" fmla="*/ 249644 w 257365"/>
                    <a:gd name="connsiteY95" fmla="*/ 221532 h 223623"/>
                    <a:gd name="connsiteX96" fmla="*/ 248357 w 257365"/>
                    <a:gd name="connsiteY96" fmla="*/ 219344 h 223623"/>
                    <a:gd name="connsiteX97" fmla="*/ 247070 w 257365"/>
                    <a:gd name="connsiteY97" fmla="*/ 217156 h 223623"/>
                    <a:gd name="connsiteX98" fmla="*/ 244497 w 257365"/>
                    <a:gd name="connsiteY98" fmla="*/ 208405 h 223623"/>
                    <a:gd name="connsiteX99" fmla="*/ 247070 w 257365"/>
                    <a:gd name="connsiteY99" fmla="*/ 217156 h 223623"/>
                    <a:gd name="connsiteX100" fmla="*/ 239349 w 257365"/>
                    <a:gd name="connsiteY100" fmla="*/ 195285 h 223623"/>
                    <a:gd name="connsiteX101" fmla="*/ 241923 w 257365"/>
                    <a:gd name="connsiteY101" fmla="*/ 199660 h 223623"/>
                    <a:gd name="connsiteX102" fmla="*/ 243210 w 257365"/>
                    <a:gd name="connsiteY102" fmla="*/ 206218 h 223623"/>
                    <a:gd name="connsiteX103" fmla="*/ 244497 w 257365"/>
                    <a:gd name="connsiteY103" fmla="*/ 208405 h 223623"/>
                    <a:gd name="connsiteX104" fmla="*/ 241923 w 257365"/>
                    <a:gd name="connsiteY104" fmla="*/ 199660 h 223623"/>
                    <a:gd name="connsiteX105" fmla="*/ 243210 w 257365"/>
                    <a:gd name="connsiteY105" fmla="*/ 206218 h 223623"/>
                    <a:gd name="connsiteX106" fmla="*/ 166002 w 257365"/>
                    <a:gd name="connsiteY106" fmla="*/ 26859 h 223623"/>
                    <a:gd name="connsiteX107" fmla="*/ 164715 w 257365"/>
                    <a:gd name="connsiteY107" fmla="*/ 26859 h 223623"/>
                    <a:gd name="connsiteX108" fmla="*/ 163428 w 257365"/>
                    <a:gd name="connsiteY108" fmla="*/ 26859 h 223623"/>
                    <a:gd name="connsiteX109" fmla="*/ 163428 w 257365"/>
                    <a:gd name="connsiteY109" fmla="*/ 29047 h 223623"/>
                    <a:gd name="connsiteX110" fmla="*/ 164715 w 257365"/>
                    <a:gd name="connsiteY110" fmla="*/ 31234 h 223623"/>
                    <a:gd name="connsiteX111" fmla="*/ 169863 w 257365"/>
                    <a:gd name="connsiteY111" fmla="*/ 33422 h 223623"/>
                    <a:gd name="connsiteX112" fmla="*/ 178871 w 257365"/>
                    <a:gd name="connsiteY112" fmla="*/ 39985 h 223623"/>
                    <a:gd name="connsiteX113" fmla="*/ 184013 w 257365"/>
                    <a:gd name="connsiteY113" fmla="*/ 39985 h 223623"/>
                    <a:gd name="connsiteX114" fmla="*/ 160855 w 257365"/>
                    <a:gd name="connsiteY114" fmla="*/ 29047 h 223623"/>
                    <a:gd name="connsiteX115" fmla="*/ 163428 w 257365"/>
                    <a:gd name="connsiteY115" fmla="*/ 29047 h 223623"/>
                    <a:gd name="connsiteX116" fmla="*/ 169863 w 257365"/>
                    <a:gd name="connsiteY116" fmla="*/ 33422 h 223623"/>
                    <a:gd name="connsiteX117" fmla="*/ 178871 w 257365"/>
                    <a:gd name="connsiteY117" fmla="*/ 39985 h 223623"/>
                    <a:gd name="connsiteX118" fmla="*/ 151846 w 257365"/>
                    <a:gd name="connsiteY118" fmla="*/ 22489 h 223623"/>
                    <a:gd name="connsiteX119" fmla="*/ 154420 w 257365"/>
                    <a:gd name="connsiteY119" fmla="*/ 24671 h 223623"/>
                    <a:gd name="connsiteX120" fmla="*/ 160855 w 257365"/>
                    <a:gd name="connsiteY120" fmla="*/ 29047 h 223623"/>
                    <a:gd name="connsiteX121" fmla="*/ 189161 w 257365"/>
                    <a:gd name="connsiteY121" fmla="*/ 79359 h 223623"/>
                    <a:gd name="connsiteX122" fmla="*/ 189161 w 257365"/>
                    <a:gd name="connsiteY122" fmla="*/ 85916 h 223623"/>
                    <a:gd name="connsiteX123" fmla="*/ 184013 w 257365"/>
                    <a:gd name="connsiteY123" fmla="*/ 50924 h 223623"/>
                    <a:gd name="connsiteX124" fmla="*/ 186587 w 257365"/>
                    <a:gd name="connsiteY124" fmla="*/ 57481 h 223623"/>
                    <a:gd name="connsiteX125" fmla="*/ 187874 w 257365"/>
                    <a:gd name="connsiteY125" fmla="*/ 68420 h 223623"/>
                    <a:gd name="connsiteX126" fmla="*/ 187874 w 257365"/>
                    <a:gd name="connsiteY126" fmla="*/ 68420 h 223623"/>
                    <a:gd name="connsiteX127" fmla="*/ 189161 w 257365"/>
                    <a:gd name="connsiteY127" fmla="*/ 74983 h 223623"/>
                    <a:gd name="connsiteX128" fmla="*/ 189161 w 257365"/>
                    <a:gd name="connsiteY128" fmla="*/ 79359 h 223623"/>
                    <a:gd name="connsiteX129" fmla="*/ 178871 w 257365"/>
                    <a:gd name="connsiteY129" fmla="*/ 39985 h 223623"/>
                    <a:gd name="connsiteX130" fmla="*/ 184013 w 257365"/>
                    <a:gd name="connsiteY130" fmla="*/ 50924 h 223623"/>
                    <a:gd name="connsiteX131" fmla="*/ 163428 w 257365"/>
                    <a:gd name="connsiteY131" fmla="*/ 26859 h 223623"/>
                    <a:gd name="connsiteX132" fmla="*/ 162142 w 257365"/>
                    <a:gd name="connsiteY132" fmla="*/ 29047 h 223623"/>
                    <a:gd name="connsiteX133" fmla="*/ 160855 w 257365"/>
                    <a:gd name="connsiteY133" fmla="*/ 29047 h 223623"/>
                    <a:gd name="connsiteX134" fmla="*/ 150560 w 257365"/>
                    <a:gd name="connsiteY134" fmla="*/ 22489 h 223623"/>
                    <a:gd name="connsiteX135" fmla="*/ 151846 w 257365"/>
                    <a:gd name="connsiteY135" fmla="*/ 22489 h 223623"/>
                    <a:gd name="connsiteX136" fmla="*/ 189161 w 257365"/>
                    <a:gd name="connsiteY136" fmla="*/ 85916 h 223623"/>
                    <a:gd name="connsiteX137" fmla="*/ 189161 w 257365"/>
                    <a:gd name="connsiteY137" fmla="*/ 88104 h 223623"/>
                    <a:gd name="connsiteX138" fmla="*/ 100371 w 257365"/>
                    <a:gd name="connsiteY138" fmla="*/ 13738 h 223623"/>
                    <a:gd name="connsiteX139" fmla="*/ 100371 w 257365"/>
                    <a:gd name="connsiteY139" fmla="*/ 11551 h 223623"/>
                    <a:gd name="connsiteX140" fmla="*/ 99084 w 257365"/>
                    <a:gd name="connsiteY140" fmla="*/ 9363 h 223623"/>
                    <a:gd name="connsiteX141" fmla="*/ 70778 w 257365"/>
                    <a:gd name="connsiteY141" fmla="*/ 13738 h 223623"/>
                    <a:gd name="connsiteX142" fmla="*/ 72065 w 257365"/>
                    <a:gd name="connsiteY142" fmla="*/ 13738 h 223623"/>
                    <a:gd name="connsiteX143" fmla="*/ 97798 w 257365"/>
                    <a:gd name="connsiteY143" fmla="*/ 13738 h 223623"/>
                    <a:gd name="connsiteX144" fmla="*/ 91363 w 257365"/>
                    <a:gd name="connsiteY144" fmla="*/ 15926 h 223623"/>
                    <a:gd name="connsiteX145" fmla="*/ 97798 w 257365"/>
                    <a:gd name="connsiteY145" fmla="*/ 13738 h 223623"/>
                    <a:gd name="connsiteX146" fmla="*/ 100371 w 257365"/>
                    <a:gd name="connsiteY146" fmla="*/ 13738 h 223623"/>
                    <a:gd name="connsiteX147" fmla="*/ 117101 w 257365"/>
                    <a:gd name="connsiteY147" fmla="*/ 20301 h 223623"/>
                    <a:gd name="connsiteX148" fmla="*/ 126109 w 257365"/>
                    <a:gd name="connsiteY148" fmla="*/ 26859 h 223623"/>
                    <a:gd name="connsiteX149" fmla="*/ 72065 w 257365"/>
                    <a:gd name="connsiteY149" fmla="*/ 13738 h 223623"/>
                    <a:gd name="connsiteX150" fmla="*/ 73352 w 257365"/>
                    <a:gd name="connsiteY150" fmla="*/ 11551 h 223623"/>
                    <a:gd name="connsiteX151" fmla="*/ 99084 w 257365"/>
                    <a:gd name="connsiteY151" fmla="*/ 9363 h 223623"/>
                    <a:gd name="connsiteX152" fmla="*/ 96511 w 257365"/>
                    <a:gd name="connsiteY152" fmla="*/ 11551 h 223623"/>
                    <a:gd name="connsiteX153" fmla="*/ 96511 w 257365"/>
                    <a:gd name="connsiteY153" fmla="*/ 11551 h 223623"/>
                    <a:gd name="connsiteX154" fmla="*/ 95224 w 257365"/>
                    <a:gd name="connsiteY154" fmla="*/ 11551 h 223623"/>
                    <a:gd name="connsiteX155" fmla="*/ 100371 w 257365"/>
                    <a:gd name="connsiteY155" fmla="*/ 13738 h 223623"/>
                    <a:gd name="connsiteX156" fmla="*/ 104232 w 257365"/>
                    <a:gd name="connsiteY156" fmla="*/ 13738 h 223623"/>
                    <a:gd name="connsiteX157" fmla="*/ 104232 w 257365"/>
                    <a:gd name="connsiteY157" fmla="*/ 13738 h 223623"/>
                    <a:gd name="connsiteX158" fmla="*/ 109379 w 257365"/>
                    <a:gd name="connsiteY158" fmla="*/ 15926 h 223623"/>
                    <a:gd name="connsiteX159" fmla="*/ 73352 w 257365"/>
                    <a:gd name="connsiteY159" fmla="*/ 11551 h 223623"/>
                    <a:gd name="connsiteX160" fmla="*/ 78500 w 257365"/>
                    <a:gd name="connsiteY160" fmla="*/ 11551 h 223623"/>
                    <a:gd name="connsiteX161" fmla="*/ 82360 w 257365"/>
                    <a:gd name="connsiteY161" fmla="*/ 13738 h 223623"/>
                    <a:gd name="connsiteX162" fmla="*/ 55336 w 257365"/>
                    <a:gd name="connsiteY162" fmla="*/ 9363 h 223623"/>
                    <a:gd name="connsiteX163" fmla="*/ 70778 w 257365"/>
                    <a:gd name="connsiteY163" fmla="*/ 13738 h 223623"/>
                    <a:gd name="connsiteX164" fmla="*/ 109379 w 257365"/>
                    <a:gd name="connsiteY164" fmla="*/ 15926 h 223623"/>
                    <a:gd name="connsiteX165" fmla="*/ 113240 w 257365"/>
                    <a:gd name="connsiteY165" fmla="*/ 18114 h 223623"/>
                    <a:gd name="connsiteX166" fmla="*/ 117101 w 257365"/>
                    <a:gd name="connsiteY166" fmla="*/ 20301 h 223623"/>
                    <a:gd name="connsiteX167" fmla="*/ 126109 w 257365"/>
                    <a:gd name="connsiteY167" fmla="*/ 26859 h 223623"/>
                    <a:gd name="connsiteX168" fmla="*/ 129970 w 257365"/>
                    <a:gd name="connsiteY168" fmla="*/ 26859 h 223623"/>
                    <a:gd name="connsiteX169" fmla="*/ 133830 w 257365"/>
                    <a:gd name="connsiteY169" fmla="*/ 26859 h 223623"/>
                    <a:gd name="connsiteX170" fmla="*/ 82360 w 257365"/>
                    <a:gd name="connsiteY170" fmla="*/ 13738 h 223623"/>
                    <a:gd name="connsiteX171" fmla="*/ 87508 w 257365"/>
                    <a:gd name="connsiteY171" fmla="*/ 15926 h 223623"/>
                    <a:gd name="connsiteX172" fmla="*/ 91363 w 257365"/>
                    <a:gd name="connsiteY172" fmla="*/ 15926 h 223623"/>
                    <a:gd name="connsiteX173" fmla="*/ 50188 w 257365"/>
                    <a:gd name="connsiteY173" fmla="*/ 4988 h 223623"/>
                    <a:gd name="connsiteX174" fmla="*/ 55336 w 257365"/>
                    <a:gd name="connsiteY174" fmla="*/ 9363 h 223623"/>
                    <a:gd name="connsiteX175" fmla="*/ 133830 w 257365"/>
                    <a:gd name="connsiteY175" fmla="*/ 26859 h 223623"/>
                    <a:gd name="connsiteX176" fmla="*/ 150560 w 257365"/>
                    <a:gd name="connsiteY176" fmla="*/ 22489 h 223623"/>
                    <a:gd name="connsiteX177" fmla="*/ 50188 w 257365"/>
                    <a:gd name="connsiteY177" fmla="*/ 4988 h 223623"/>
                    <a:gd name="connsiteX178" fmla="*/ 38606 w 257365"/>
                    <a:gd name="connsiteY178" fmla="*/ 612 h 223623"/>
                    <a:gd name="connsiteX179" fmla="*/ 10295 w 257365"/>
                    <a:gd name="connsiteY179" fmla="*/ 9363 h 223623"/>
                    <a:gd name="connsiteX180" fmla="*/ 12869 w 257365"/>
                    <a:gd name="connsiteY180" fmla="*/ 9363 h 223623"/>
                    <a:gd name="connsiteX181" fmla="*/ 16729 w 257365"/>
                    <a:gd name="connsiteY181" fmla="*/ 7175 h 223623"/>
                    <a:gd name="connsiteX182" fmla="*/ 25738 w 257365"/>
                    <a:gd name="connsiteY182" fmla="*/ 2800 h 223623"/>
                    <a:gd name="connsiteX183" fmla="*/ 29598 w 257365"/>
                    <a:gd name="connsiteY183" fmla="*/ 2800 h 223623"/>
                    <a:gd name="connsiteX184" fmla="*/ 38606 w 257365"/>
                    <a:gd name="connsiteY184" fmla="*/ 612 h 223623"/>
                    <a:gd name="connsiteX185" fmla="*/ 3860 w 257365"/>
                    <a:gd name="connsiteY185" fmla="*/ 7175 h 223623"/>
                    <a:gd name="connsiteX186" fmla="*/ 7721 w 257365"/>
                    <a:gd name="connsiteY186" fmla="*/ 9363 h 223623"/>
                    <a:gd name="connsiteX187" fmla="*/ 10295 w 257365"/>
                    <a:gd name="connsiteY187" fmla="*/ 9363 h 223623"/>
                    <a:gd name="connsiteX188" fmla="*/ 16729 w 257365"/>
                    <a:gd name="connsiteY188" fmla="*/ 7175 h 223623"/>
                    <a:gd name="connsiteX189" fmla="*/ 25738 w 257365"/>
                    <a:gd name="connsiteY189" fmla="*/ 2800 h 223623"/>
                    <a:gd name="connsiteX190" fmla="*/ 0 w 257365"/>
                    <a:gd name="connsiteY190" fmla="*/ 4988 h 223623"/>
                    <a:gd name="connsiteX191" fmla="*/ 3860 w 257365"/>
                    <a:gd name="connsiteY191" fmla="*/ 7175 h 223623"/>
                    <a:gd name="connsiteX192" fmla="*/ 0 w 257365"/>
                    <a:gd name="connsiteY192" fmla="*/ 4988 h 223623"/>
                    <a:gd name="connsiteX193" fmla="*/ 3860 w 257365"/>
                    <a:gd name="connsiteY193" fmla="*/ 7175 h 22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</a:cxnLst>
                  <a:rect l="l" t="t" r="r" b="b"/>
                  <a:pathLst>
                    <a:path w="257365" h="223623">
                      <a:moveTo>
                        <a:pt x="257365" y="223719"/>
                      </a:moveTo>
                      <a:lnTo>
                        <a:pt x="253505" y="223719"/>
                      </a:lnTo>
                      <a:lnTo>
                        <a:pt x="249644" y="221532"/>
                      </a:lnTo>
                      <a:moveTo>
                        <a:pt x="240636" y="149349"/>
                      </a:moveTo>
                      <a:lnTo>
                        <a:pt x="236775" y="155912"/>
                      </a:lnTo>
                      <a:moveTo>
                        <a:pt x="234201" y="162475"/>
                      </a:moveTo>
                      <a:lnTo>
                        <a:pt x="234201" y="164663"/>
                      </a:lnTo>
                      <a:moveTo>
                        <a:pt x="234201" y="162475"/>
                      </a:moveTo>
                      <a:lnTo>
                        <a:pt x="235488" y="160287"/>
                      </a:lnTo>
                      <a:lnTo>
                        <a:pt x="236775" y="155912"/>
                      </a:lnTo>
                      <a:moveTo>
                        <a:pt x="236775" y="188722"/>
                      </a:moveTo>
                      <a:lnTo>
                        <a:pt x="236775" y="186534"/>
                      </a:lnTo>
                      <a:moveTo>
                        <a:pt x="238062" y="190909"/>
                      </a:moveTo>
                      <a:lnTo>
                        <a:pt x="236775" y="186534"/>
                      </a:lnTo>
                      <a:moveTo>
                        <a:pt x="234201" y="147161"/>
                      </a:moveTo>
                      <a:lnTo>
                        <a:pt x="234201" y="153724"/>
                      </a:lnTo>
                      <a:lnTo>
                        <a:pt x="234201" y="155912"/>
                      </a:lnTo>
                      <a:moveTo>
                        <a:pt x="234201" y="164663"/>
                      </a:moveTo>
                      <a:lnTo>
                        <a:pt x="234201" y="162475"/>
                      </a:lnTo>
                      <a:moveTo>
                        <a:pt x="238062" y="179971"/>
                      </a:moveTo>
                      <a:lnTo>
                        <a:pt x="238062" y="184346"/>
                      </a:lnTo>
                      <a:lnTo>
                        <a:pt x="236775" y="186534"/>
                      </a:lnTo>
                      <a:moveTo>
                        <a:pt x="236775" y="175596"/>
                      </a:moveTo>
                      <a:lnTo>
                        <a:pt x="235488" y="166850"/>
                      </a:lnTo>
                      <a:moveTo>
                        <a:pt x="234201" y="164663"/>
                      </a:moveTo>
                      <a:lnTo>
                        <a:pt x="235488" y="166850"/>
                      </a:lnTo>
                      <a:moveTo>
                        <a:pt x="236775" y="179971"/>
                      </a:moveTo>
                      <a:lnTo>
                        <a:pt x="236775" y="175596"/>
                      </a:lnTo>
                      <a:moveTo>
                        <a:pt x="234201" y="140603"/>
                      </a:moveTo>
                      <a:lnTo>
                        <a:pt x="232915" y="142785"/>
                      </a:lnTo>
                      <a:lnTo>
                        <a:pt x="230341" y="140603"/>
                      </a:lnTo>
                      <a:moveTo>
                        <a:pt x="209751" y="123101"/>
                      </a:moveTo>
                      <a:lnTo>
                        <a:pt x="208464" y="123101"/>
                      </a:lnTo>
                      <a:moveTo>
                        <a:pt x="208464" y="123101"/>
                      </a:moveTo>
                      <a:lnTo>
                        <a:pt x="209751" y="125289"/>
                      </a:lnTo>
                      <a:moveTo>
                        <a:pt x="209751" y="125289"/>
                      </a:moveTo>
                      <a:lnTo>
                        <a:pt x="212325" y="125289"/>
                      </a:lnTo>
                      <a:moveTo>
                        <a:pt x="212325" y="125289"/>
                      </a:moveTo>
                      <a:lnTo>
                        <a:pt x="209751" y="123101"/>
                      </a:lnTo>
                      <a:moveTo>
                        <a:pt x="207177" y="125289"/>
                      </a:moveTo>
                      <a:lnTo>
                        <a:pt x="207177" y="123101"/>
                      </a:lnTo>
                      <a:lnTo>
                        <a:pt x="205890" y="118726"/>
                      </a:lnTo>
                      <a:moveTo>
                        <a:pt x="198169" y="107793"/>
                      </a:moveTo>
                      <a:lnTo>
                        <a:pt x="200743" y="107793"/>
                      </a:lnTo>
                      <a:lnTo>
                        <a:pt x="202029" y="107793"/>
                      </a:lnTo>
                      <a:moveTo>
                        <a:pt x="236775" y="179971"/>
                      </a:moveTo>
                      <a:lnTo>
                        <a:pt x="236775" y="186534"/>
                      </a:lnTo>
                      <a:moveTo>
                        <a:pt x="205890" y="118726"/>
                      </a:moveTo>
                      <a:lnTo>
                        <a:pt x="207177" y="120914"/>
                      </a:lnTo>
                      <a:moveTo>
                        <a:pt x="234201" y="155912"/>
                      </a:moveTo>
                      <a:lnTo>
                        <a:pt x="234201" y="162475"/>
                      </a:lnTo>
                      <a:moveTo>
                        <a:pt x="235488" y="166850"/>
                      </a:moveTo>
                      <a:lnTo>
                        <a:pt x="234201" y="164663"/>
                      </a:lnTo>
                      <a:moveTo>
                        <a:pt x="238062" y="179971"/>
                      </a:moveTo>
                      <a:lnTo>
                        <a:pt x="236775" y="175596"/>
                      </a:lnTo>
                      <a:moveTo>
                        <a:pt x="230341" y="140603"/>
                      </a:moveTo>
                      <a:lnTo>
                        <a:pt x="232915" y="144973"/>
                      </a:lnTo>
                      <a:lnTo>
                        <a:pt x="234201" y="147161"/>
                      </a:lnTo>
                      <a:moveTo>
                        <a:pt x="202029" y="112163"/>
                      </a:moveTo>
                      <a:lnTo>
                        <a:pt x="205890" y="118726"/>
                      </a:lnTo>
                      <a:moveTo>
                        <a:pt x="212325" y="125289"/>
                      </a:moveTo>
                      <a:lnTo>
                        <a:pt x="214898" y="127477"/>
                      </a:lnTo>
                      <a:moveTo>
                        <a:pt x="190448" y="92479"/>
                      </a:moveTo>
                      <a:lnTo>
                        <a:pt x="191734" y="99042"/>
                      </a:lnTo>
                      <a:moveTo>
                        <a:pt x="223906" y="136228"/>
                      </a:moveTo>
                      <a:lnTo>
                        <a:pt x="230341" y="140603"/>
                      </a:lnTo>
                      <a:moveTo>
                        <a:pt x="207177" y="120914"/>
                      </a:moveTo>
                      <a:lnTo>
                        <a:pt x="209751" y="123101"/>
                      </a:lnTo>
                      <a:lnTo>
                        <a:pt x="212325" y="125289"/>
                      </a:lnTo>
                      <a:moveTo>
                        <a:pt x="193021" y="101230"/>
                      </a:moveTo>
                      <a:lnTo>
                        <a:pt x="195595" y="105605"/>
                      </a:lnTo>
                      <a:lnTo>
                        <a:pt x="198169" y="107793"/>
                      </a:lnTo>
                      <a:moveTo>
                        <a:pt x="214898" y="127477"/>
                      </a:moveTo>
                      <a:lnTo>
                        <a:pt x="218759" y="129665"/>
                      </a:lnTo>
                      <a:lnTo>
                        <a:pt x="223906" y="136228"/>
                      </a:lnTo>
                      <a:moveTo>
                        <a:pt x="198169" y="107793"/>
                      </a:moveTo>
                      <a:lnTo>
                        <a:pt x="200743" y="107793"/>
                      </a:lnTo>
                      <a:lnTo>
                        <a:pt x="202029" y="112163"/>
                      </a:lnTo>
                      <a:moveTo>
                        <a:pt x="191734" y="99042"/>
                      </a:moveTo>
                      <a:lnTo>
                        <a:pt x="193021" y="101230"/>
                      </a:lnTo>
                      <a:moveTo>
                        <a:pt x="207177" y="118726"/>
                      </a:moveTo>
                      <a:lnTo>
                        <a:pt x="208464" y="123101"/>
                      </a:lnTo>
                      <a:moveTo>
                        <a:pt x="208464" y="123101"/>
                      </a:moveTo>
                      <a:lnTo>
                        <a:pt x="207177" y="123101"/>
                      </a:lnTo>
                      <a:moveTo>
                        <a:pt x="236775" y="175596"/>
                      </a:moveTo>
                      <a:lnTo>
                        <a:pt x="235488" y="166850"/>
                      </a:lnTo>
                      <a:moveTo>
                        <a:pt x="189161" y="88104"/>
                      </a:moveTo>
                      <a:lnTo>
                        <a:pt x="190448" y="92479"/>
                      </a:lnTo>
                      <a:moveTo>
                        <a:pt x="238062" y="190909"/>
                      </a:moveTo>
                      <a:lnTo>
                        <a:pt x="239349" y="195285"/>
                      </a:lnTo>
                      <a:moveTo>
                        <a:pt x="241923" y="199660"/>
                      </a:moveTo>
                      <a:lnTo>
                        <a:pt x="243210" y="206218"/>
                      </a:lnTo>
                      <a:moveTo>
                        <a:pt x="243210" y="206218"/>
                      </a:moveTo>
                      <a:lnTo>
                        <a:pt x="245784" y="214969"/>
                      </a:lnTo>
                      <a:lnTo>
                        <a:pt x="247070" y="217156"/>
                      </a:lnTo>
                      <a:moveTo>
                        <a:pt x="249644" y="221532"/>
                      </a:moveTo>
                      <a:lnTo>
                        <a:pt x="248357" y="219344"/>
                      </a:lnTo>
                      <a:lnTo>
                        <a:pt x="247070" y="217156"/>
                      </a:lnTo>
                      <a:moveTo>
                        <a:pt x="244497" y="208405"/>
                      </a:moveTo>
                      <a:lnTo>
                        <a:pt x="247070" y="217156"/>
                      </a:lnTo>
                      <a:moveTo>
                        <a:pt x="239349" y="195285"/>
                      </a:moveTo>
                      <a:lnTo>
                        <a:pt x="241923" y="199660"/>
                      </a:lnTo>
                      <a:moveTo>
                        <a:pt x="243210" y="206218"/>
                      </a:moveTo>
                      <a:lnTo>
                        <a:pt x="244497" y="208405"/>
                      </a:lnTo>
                      <a:moveTo>
                        <a:pt x="241923" y="199660"/>
                      </a:moveTo>
                      <a:cubicBezTo>
                        <a:pt x="240641" y="202309"/>
                        <a:pt x="244491" y="203569"/>
                        <a:pt x="243210" y="206218"/>
                      </a:cubicBezTo>
                      <a:moveTo>
                        <a:pt x="166002" y="26859"/>
                      </a:moveTo>
                      <a:lnTo>
                        <a:pt x="164715" y="26859"/>
                      </a:lnTo>
                      <a:lnTo>
                        <a:pt x="163428" y="26859"/>
                      </a:lnTo>
                      <a:moveTo>
                        <a:pt x="163428" y="29047"/>
                      </a:moveTo>
                      <a:lnTo>
                        <a:pt x="164715" y="31234"/>
                      </a:lnTo>
                      <a:lnTo>
                        <a:pt x="169863" y="33422"/>
                      </a:lnTo>
                      <a:moveTo>
                        <a:pt x="178871" y="39985"/>
                      </a:moveTo>
                      <a:cubicBezTo>
                        <a:pt x="180581" y="39985"/>
                        <a:pt x="182297" y="39985"/>
                        <a:pt x="184013" y="39985"/>
                      </a:cubicBezTo>
                      <a:moveTo>
                        <a:pt x="160855" y="29047"/>
                      </a:moveTo>
                      <a:lnTo>
                        <a:pt x="163428" y="29047"/>
                      </a:lnTo>
                      <a:moveTo>
                        <a:pt x="169863" y="33422"/>
                      </a:moveTo>
                      <a:cubicBezTo>
                        <a:pt x="178271" y="27916"/>
                        <a:pt x="174099" y="41524"/>
                        <a:pt x="178871" y="39985"/>
                      </a:cubicBezTo>
                      <a:moveTo>
                        <a:pt x="151846" y="22489"/>
                      </a:moveTo>
                      <a:lnTo>
                        <a:pt x="154420" y="24671"/>
                      </a:lnTo>
                      <a:lnTo>
                        <a:pt x="160855" y="29047"/>
                      </a:lnTo>
                      <a:moveTo>
                        <a:pt x="189161" y="79359"/>
                      </a:moveTo>
                      <a:lnTo>
                        <a:pt x="189161" y="85916"/>
                      </a:lnTo>
                      <a:moveTo>
                        <a:pt x="184013" y="50924"/>
                      </a:moveTo>
                      <a:lnTo>
                        <a:pt x="186587" y="57481"/>
                      </a:lnTo>
                      <a:lnTo>
                        <a:pt x="187874" y="68420"/>
                      </a:lnTo>
                      <a:moveTo>
                        <a:pt x="187874" y="68420"/>
                      </a:moveTo>
                      <a:lnTo>
                        <a:pt x="189161" y="74983"/>
                      </a:lnTo>
                      <a:lnTo>
                        <a:pt x="189161" y="79359"/>
                      </a:lnTo>
                      <a:moveTo>
                        <a:pt x="178871" y="39985"/>
                      </a:moveTo>
                      <a:cubicBezTo>
                        <a:pt x="182067" y="42757"/>
                        <a:pt x="182758" y="46339"/>
                        <a:pt x="184013" y="50924"/>
                      </a:cubicBezTo>
                      <a:moveTo>
                        <a:pt x="163428" y="26859"/>
                      </a:moveTo>
                      <a:lnTo>
                        <a:pt x="162142" y="29047"/>
                      </a:lnTo>
                      <a:lnTo>
                        <a:pt x="160855" y="29047"/>
                      </a:lnTo>
                      <a:moveTo>
                        <a:pt x="150560" y="22489"/>
                      </a:moveTo>
                      <a:lnTo>
                        <a:pt x="151846" y="22489"/>
                      </a:lnTo>
                      <a:moveTo>
                        <a:pt x="189161" y="85916"/>
                      </a:moveTo>
                      <a:lnTo>
                        <a:pt x="189161" y="88104"/>
                      </a:lnTo>
                      <a:moveTo>
                        <a:pt x="100371" y="13738"/>
                      </a:moveTo>
                      <a:lnTo>
                        <a:pt x="100371" y="11551"/>
                      </a:lnTo>
                      <a:lnTo>
                        <a:pt x="99084" y="9363"/>
                      </a:lnTo>
                      <a:moveTo>
                        <a:pt x="70778" y="13738"/>
                      </a:moveTo>
                      <a:lnTo>
                        <a:pt x="72065" y="13738"/>
                      </a:lnTo>
                      <a:moveTo>
                        <a:pt x="97798" y="13738"/>
                      </a:moveTo>
                      <a:lnTo>
                        <a:pt x="91363" y="15926"/>
                      </a:lnTo>
                      <a:moveTo>
                        <a:pt x="97798" y="13738"/>
                      </a:moveTo>
                      <a:lnTo>
                        <a:pt x="100371" y="13738"/>
                      </a:lnTo>
                      <a:moveTo>
                        <a:pt x="117101" y="20301"/>
                      </a:moveTo>
                      <a:cubicBezTo>
                        <a:pt x="119975" y="21749"/>
                        <a:pt x="121626" y="28462"/>
                        <a:pt x="126109" y="26859"/>
                      </a:cubicBezTo>
                      <a:moveTo>
                        <a:pt x="72065" y="13738"/>
                      </a:moveTo>
                      <a:lnTo>
                        <a:pt x="73352" y="11551"/>
                      </a:lnTo>
                      <a:moveTo>
                        <a:pt x="99084" y="9363"/>
                      </a:moveTo>
                      <a:lnTo>
                        <a:pt x="96511" y="11551"/>
                      </a:lnTo>
                      <a:moveTo>
                        <a:pt x="96511" y="11551"/>
                      </a:moveTo>
                      <a:lnTo>
                        <a:pt x="95224" y="11551"/>
                      </a:lnTo>
                      <a:moveTo>
                        <a:pt x="100371" y="13738"/>
                      </a:moveTo>
                      <a:lnTo>
                        <a:pt x="104232" y="13738"/>
                      </a:lnTo>
                      <a:moveTo>
                        <a:pt x="104232" y="13738"/>
                      </a:moveTo>
                      <a:lnTo>
                        <a:pt x="109379" y="15926"/>
                      </a:lnTo>
                      <a:moveTo>
                        <a:pt x="73352" y="11551"/>
                      </a:moveTo>
                      <a:lnTo>
                        <a:pt x="78500" y="11551"/>
                      </a:lnTo>
                      <a:lnTo>
                        <a:pt x="82360" y="13738"/>
                      </a:lnTo>
                      <a:moveTo>
                        <a:pt x="55336" y="9363"/>
                      </a:moveTo>
                      <a:cubicBezTo>
                        <a:pt x="61663" y="7502"/>
                        <a:pt x="64762" y="15808"/>
                        <a:pt x="70778" y="13738"/>
                      </a:cubicBezTo>
                      <a:moveTo>
                        <a:pt x="109379" y="15926"/>
                      </a:moveTo>
                      <a:lnTo>
                        <a:pt x="113240" y="18114"/>
                      </a:lnTo>
                      <a:lnTo>
                        <a:pt x="117101" y="20301"/>
                      </a:lnTo>
                      <a:moveTo>
                        <a:pt x="126109" y="26859"/>
                      </a:moveTo>
                      <a:lnTo>
                        <a:pt x="129970" y="26859"/>
                      </a:lnTo>
                      <a:lnTo>
                        <a:pt x="133830" y="26859"/>
                      </a:lnTo>
                      <a:moveTo>
                        <a:pt x="82360" y="13738"/>
                      </a:moveTo>
                      <a:lnTo>
                        <a:pt x="87508" y="15926"/>
                      </a:lnTo>
                      <a:lnTo>
                        <a:pt x="91363" y="15926"/>
                      </a:lnTo>
                      <a:moveTo>
                        <a:pt x="50188" y="4988"/>
                      </a:moveTo>
                      <a:lnTo>
                        <a:pt x="55336" y="9363"/>
                      </a:lnTo>
                      <a:moveTo>
                        <a:pt x="133830" y="26859"/>
                      </a:moveTo>
                      <a:cubicBezTo>
                        <a:pt x="138951" y="22977"/>
                        <a:pt x="144147" y="21497"/>
                        <a:pt x="150560" y="22489"/>
                      </a:cubicBezTo>
                      <a:moveTo>
                        <a:pt x="50188" y="4988"/>
                      </a:moveTo>
                      <a:cubicBezTo>
                        <a:pt x="44982" y="5974"/>
                        <a:pt x="43899" y="-1962"/>
                        <a:pt x="38606" y="612"/>
                      </a:cubicBezTo>
                      <a:moveTo>
                        <a:pt x="10295" y="9363"/>
                      </a:moveTo>
                      <a:lnTo>
                        <a:pt x="12869" y="9363"/>
                      </a:lnTo>
                      <a:lnTo>
                        <a:pt x="16729" y="7175"/>
                      </a:lnTo>
                      <a:moveTo>
                        <a:pt x="25738" y="2800"/>
                      </a:moveTo>
                      <a:lnTo>
                        <a:pt x="29598" y="2800"/>
                      </a:lnTo>
                      <a:lnTo>
                        <a:pt x="38606" y="612"/>
                      </a:lnTo>
                      <a:moveTo>
                        <a:pt x="3860" y="7175"/>
                      </a:moveTo>
                      <a:lnTo>
                        <a:pt x="7721" y="9363"/>
                      </a:lnTo>
                      <a:lnTo>
                        <a:pt x="10295" y="9363"/>
                      </a:lnTo>
                      <a:moveTo>
                        <a:pt x="16729" y="7175"/>
                      </a:moveTo>
                      <a:cubicBezTo>
                        <a:pt x="23260" y="10371"/>
                        <a:pt x="20638" y="258"/>
                        <a:pt x="25738" y="2800"/>
                      </a:cubicBezTo>
                      <a:moveTo>
                        <a:pt x="0" y="4988"/>
                      </a:moveTo>
                      <a:lnTo>
                        <a:pt x="3860" y="7175"/>
                      </a:lnTo>
                      <a:moveTo>
                        <a:pt x="0" y="4988"/>
                      </a:moveTo>
                      <a:lnTo>
                        <a:pt x="3860" y="7175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7AAD3AF3-19B0-7461-1350-1C0691BCEEFF}"/>
                    </a:ext>
                  </a:extLst>
                </p:cNvPr>
                <p:cNvSpPr/>
                <p:nvPr/>
              </p:nvSpPr>
              <p:spPr>
                <a:xfrm>
                  <a:off x="4799768" y="593647"/>
                  <a:ext cx="849292" cy="111989"/>
                </a:xfrm>
                <a:custGeom>
                  <a:avLst/>
                  <a:gdLst>
                    <a:gd name="connsiteX0" fmla="*/ 429378 w 849292"/>
                    <a:gd name="connsiteY0" fmla="*/ 109407 h 111989"/>
                    <a:gd name="connsiteX1" fmla="*/ 320385 w 849292"/>
                    <a:gd name="connsiteY1" fmla="*/ 88069 h 111989"/>
                    <a:gd name="connsiteX2" fmla="*/ 845432 w 849292"/>
                    <a:gd name="connsiteY2" fmla="*/ 9150 h 111989"/>
                    <a:gd name="connsiteX3" fmla="*/ 848006 w 849292"/>
                    <a:gd name="connsiteY3" fmla="*/ 6962 h 111989"/>
                    <a:gd name="connsiteX4" fmla="*/ 845432 w 849292"/>
                    <a:gd name="connsiteY4" fmla="*/ 9150 h 111989"/>
                    <a:gd name="connsiteX5" fmla="*/ 842858 w 849292"/>
                    <a:gd name="connsiteY5" fmla="*/ 11337 h 111989"/>
                    <a:gd name="connsiteX6" fmla="*/ 840285 w 849292"/>
                    <a:gd name="connsiteY6" fmla="*/ 11337 h 111989"/>
                    <a:gd name="connsiteX7" fmla="*/ 787528 w 849292"/>
                    <a:gd name="connsiteY7" fmla="*/ 4775 h 111989"/>
                    <a:gd name="connsiteX8" fmla="*/ 800391 w 849292"/>
                    <a:gd name="connsiteY8" fmla="*/ 2588 h 111989"/>
                    <a:gd name="connsiteX9" fmla="*/ 777233 w 849292"/>
                    <a:gd name="connsiteY9" fmla="*/ 4775 h 111989"/>
                    <a:gd name="connsiteX10" fmla="*/ 779807 w 849292"/>
                    <a:gd name="connsiteY10" fmla="*/ 4775 h 111989"/>
                    <a:gd name="connsiteX11" fmla="*/ 800391 w 849292"/>
                    <a:gd name="connsiteY11" fmla="*/ 2588 h 111989"/>
                    <a:gd name="connsiteX12" fmla="*/ 813260 w 849292"/>
                    <a:gd name="connsiteY12" fmla="*/ 401 h 111989"/>
                    <a:gd name="connsiteX13" fmla="*/ 813260 w 849292"/>
                    <a:gd name="connsiteY13" fmla="*/ 401 h 111989"/>
                    <a:gd name="connsiteX14" fmla="*/ 828703 w 849292"/>
                    <a:gd name="connsiteY14" fmla="*/ 11337 h 111989"/>
                    <a:gd name="connsiteX15" fmla="*/ 828703 w 849292"/>
                    <a:gd name="connsiteY15" fmla="*/ 11337 h 111989"/>
                    <a:gd name="connsiteX16" fmla="*/ 840285 w 849292"/>
                    <a:gd name="connsiteY16" fmla="*/ 11337 h 111989"/>
                    <a:gd name="connsiteX17" fmla="*/ 848006 w 849292"/>
                    <a:gd name="connsiteY17" fmla="*/ 6962 h 111989"/>
                    <a:gd name="connsiteX18" fmla="*/ 849293 w 849292"/>
                    <a:gd name="connsiteY18" fmla="*/ 6962 h 111989"/>
                    <a:gd name="connsiteX19" fmla="*/ 787528 w 849292"/>
                    <a:gd name="connsiteY19" fmla="*/ 4775 h 111989"/>
                    <a:gd name="connsiteX20" fmla="*/ 782380 w 849292"/>
                    <a:gd name="connsiteY20" fmla="*/ 4775 h 111989"/>
                    <a:gd name="connsiteX21" fmla="*/ 779807 w 849292"/>
                    <a:gd name="connsiteY21" fmla="*/ 4775 h 111989"/>
                    <a:gd name="connsiteX22" fmla="*/ 845432 w 849292"/>
                    <a:gd name="connsiteY22" fmla="*/ 9150 h 111989"/>
                    <a:gd name="connsiteX23" fmla="*/ 845432 w 849292"/>
                    <a:gd name="connsiteY23" fmla="*/ 2588 h 111989"/>
                    <a:gd name="connsiteX24" fmla="*/ 777233 w 849292"/>
                    <a:gd name="connsiteY24" fmla="*/ 4775 h 111989"/>
                    <a:gd name="connsiteX25" fmla="*/ 760503 w 849292"/>
                    <a:gd name="connsiteY25" fmla="*/ 4775 h 111989"/>
                    <a:gd name="connsiteX26" fmla="*/ 683296 w 849292"/>
                    <a:gd name="connsiteY26" fmla="*/ 20086 h 111989"/>
                    <a:gd name="connsiteX27" fmla="*/ 703881 w 849292"/>
                    <a:gd name="connsiteY27" fmla="*/ 15712 h 111989"/>
                    <a:gd name="connsiteX28" fmla="*/ 718036 w 849292"/>
                    <a:gd name="connsiteY28" fmla="*/ 13524 h 111989"/>
                    <a:gd name="connsiteX29" fmla="*/ 703881 w 849292"/>
                    <a:gd name="connsiteY29" fmla="*/ 15712 h 111989"/>
                    <a:gd name="connsiteX30" fmla="*/ 745061 w 849292"/>
                    <a:gd name="connsiteY30" fmla="*/ 9150 h 111989"/>
                    <a:gd name="connsiteX31" fmla="*/ 718036 w 849292"/>
                    <a:gd name="connsiteY31" fmla="*/ 13524 h 111989"/>
                    <a:gd name="connsiteX32" fmla="*/ 756643 w 849292"/>
                    <a:gd name="connsiteY32" fmla="*/ 4775 h 111989"/>
                    <a:gd name="connsiteX33" fmla="*/ 754069 w 849292"/>
                    <a:gd name="connsiteY33" fmla="*/ 4775 h 111989"/>
                    <a:gd name="connsiteX34" fmla="*/ 745061 w 849292"/>
                    <a:gd name="connsiteY34" fmla="*/ 9150 h 111989"/>
                    <a:gd name="connsiteX35" fmla="*/ 760503 w 849292"/>
                    <a:gd name="connsiteY35" fmla="*/ 4775 h 111989"/>
                    <a:gd name="connsiteX36" fmla="*/ 756643 w 849292"/>
                    <a:gd name="connsiteY36" fmla="*/ 4775 h 111989"/>
                    <a:gd name="connsiteX37" fmla="*/ 660132 w 849292"/>
                    <a:gd name="connsiteY37" fmla="*/ 37584 h 111989"/>
                    <a:gd name="connsiteX38" fmla="*/ 656271 w 849292"/>
                    <a:gd name="connsiteY38" fmla="*/ 39772 h 111989"/>
                    <a:gd name="connsiteX39" fmla="*/ 653698 w 849292"/>
                    <a:gd name="connsiteY39" fmla="*/ 41959 h 111989"/>
                    <a:gd name="connsiteX40" fmla="*/ 660132 w 849292"/>
                    <a:gd name="connsiteY40" fmla="*/ 37584 h 111989"/>
                    <a:gd name="connsiteX41" fmla="*/ 670427 w 849292"/>
                    <a:gd name="connsiteY41" fmla="*/ 28835 h 111989"/>
                    <a:gd name="connsiteX42" fmla="*/ 656271 w 849292"/>
                    <a:gd name="connsiteY42" fmla="*/ 37584 h 111989"/>
                    <a:gd name="connsiteX43" fmla="*/ 657558 w 849292"/>
                    <a:gd name="connsiteY43" fmla="*/ 37584 h 111989"/>
                    <a:gd name="connsiteX44" fmla="*/ 660132 w 849292"/>
                    <a:gd name="connsiteY44" fmla="*/ 37584 h 111989"/>
                    <a:gd name="connsiteX45" fmla="*/ 652411 w 849292"/>
                    <a:gd name="connsiteY45" fmla="*/ 44146 h 111989"/>
                    <a:gd name="connsiteX46" fmla="*/ 653698 w 849292"/>
                    <a:gd name="connsiteY46" fmla="*/ 41959 h 111989"/>
                    <a:gd name="connsiteX47" fmla="*/ 670427 w 849292"/>
                    <a:gd name="connsiteY47" fmla="*/ 28835 h 111989"/>
                    <a:gd name="connsiteX48" fmla="*/ 683167 w 849292"/>
                    <a:gd name="connsiteY48" fmla="*/ 20173 h 111989"/>
                    <a:gd name="connsiteX49" fmla="*/ 683296 w 849292"/>
                    <a:gd name="connsiteY49" fmla="*/ 20086 h 111989"/>
                    <a:gd name="connsiteX50" fmla="*/ 617665 w 849292"/>
                    <a:gd name="connsiteY50" fmla="*/ 63832 h 111989"/>
                    <a:gd name="connsiteX51" fmla="*/ 635681 w 849292"/>
                    <a:gd name="connsiteY51" fmla="*/ 59458 h 111989"/>
                    <a:gd name="connsiteX52" fmla="*/ 617665 w 849292"/>
                    <a:gd name="connsiteY52" fmla="*/ 63832 h 111989"/>
                    <a:gd name="connsiteX53" fmla="*/ 595793 w 849292"/>
                    <a:gd name="connsiteY53" fmla="*/ 68207 h 111989"/>
                    <a:gd name="connsiteX54" fmla="*/ 652411 w 849292"/>
                    <a:gd name="connsiteY54" fmla="*/ 44146 h 111989"/>
                    <a:gd name="connsiteX55" fmla="*/ 635681 w 849292"/>
                    <a:gd name="connsiteY55" fmla="*/ 59458 h 111989"/>
                    <a:gd name="connsiteX56" fmla="*/ 552039 w 849292"/>
                    <a:gd name="connsiteY56" fmla="*/ 74769 h 111989"/>
                    <a:gd name="connsiteX57" fmla="*/ 595793 w 849292"/>
                    <a:gd name="connsiteY57" fmla="*/ 68207 h 111989"/>
                    <a:gd name="connsiteX58" fmla="*/ 549466 w 849292"/>
                    <a:gd name="connsiteY58" fmla="*/ 74769 h 111989"/>
                    <a:gd name="connsiteX59" fmla="*/ 552039 w 849292"/>
                    <a:gd name="connsiteY59" fmla="*/ 74769 h 111989"/>
                    <a:gd name="connsiteX60" fmla="*/ 545605 w 849292"/>
                    <a:gd name="connsiteY60" fmla="*/ 76956 h 111989"/>
                    <a:gd name="connsiteX61" fmla="*/ 549466 w 849292"/>
                    <a:gd name="connsiteY61" fmla="*/ 74769 h 111989"/>
                    <a:gd name="connsiteX62" fmla="*/ 509578 w 849292"/>
                    <a:gd name="connsiteY62" fmla="*/ 85705 h 111989"/>
                    <a:gd name="connsiteX63" fmla="*/ 509578 w 849292"/>
                    <a:gd name="connsiteY63" fmla="*/ 87892 h 111989"/>
                    <a:gd name="connsiteX64" fmla="*/ 513438 w 849292"/>
                    <a:gd name="connsiteY64" fmla="*/ 85705 h 111989"/>
                    <a:gd name="connsiteX65" fmla="*/ 525015 w 849292"/>
                    <a:gd name="connsiteY65" fmla="*/ 83518 h 111989"/>
                    <a:gd name="connsiteX66" fmla="*/ 517299 w 849292"/>
                    <a:gd name="connsiteY66" fmla="*/ 85705 h 111989"/>
                    <a:gd name="connsiteX67" fmla="*/ 513438 w 849292"/>
                    <a:gd name="connsiteY67" fmla="*/ 85705 h 111989"/>
                    <a:gd name="connsiteX68" fmla="*/ 497996 w 849292"/>
                    <a:gd name="connsiteY68" fmla="*/ 87892 h 111989"/>
                    <a:gd name="connsiteX69" fmla="*/ 501857 w 849292"/>
                    <a:gd name="connsiteY69" fmla="*/ 85705 h 111989"/>
                    <a:gd name="connsiteX70" fmla="*/ 509578 w 849292"/>
                    <a:gd name="connsiteY70" fmla="*/ 85705 h 111989"/>
                    <a:gd name="connsiteX71" fmla="*/ 525015 w 849292"/>
                    <a:gd name="connsiteY71" fmla="*/ 83518 h 111989"/>
                    <a:gd name="connsiteX72" fmla="*/ 532736 w 849292"/>
                    <a:gd name="connsiteY72" fmla="*/ 81331 h 111989"/>
                    <a:gd name="connsiteX73" fmla="*/ 541745 w 849292"/>
                    <a:gd name="connsiteY73" fmla="*/ 79143 h 111989"/>
                    <a:gd name="connsiteX74" fmla="*/ 481266 w 849292"/>
                    <a:gd name="connsiteY74" fmla="*/ 94454 h 111989"/>
                    <a:gd name="connsiteX75" fmla="*/ 487701 w 849292"/>
                    <a:gd name="connsiteY75" fmla="*/ 94454 h 111989"/>
                    <a:gd name="connsiteX76" fmla="*/ 497996 w 849292"/>
                    <a:gd name="connsiteY76" fmla="*/ 87892 h 111989"/>
                    <a:gd name="connsiteX77" fmla="*/ 452955 w 849292"/>
                    <a:gd name="connsiteY77" fmla="*/ 98829 h 111989"/>
                    <a:gd name="connsiteX78" fmla="*/ 481266 w 849292"/>
                    <a:gd name="connsiteY78" fmla="*/ 94454 h 111989"/>
                    <a:gd name="connsiteX79" fmla="*/ 440086 w 849292"/>
                    <a:gd name="connsiteY79" fmla="*/ 105391 h 111989"/>
                    <a:gd name="connsiteX80" fmla="*/ 446521 w 849292"/>
                    <a:gd name="connsiteY80" fmla="*/ 101016 h 111989"/>
                    <a:gd name="connsiteX81" fmla="*/ 452955 w 849292"/>
                    <a:gd name="connsiteY81" fmla="*/ 98829 h 111989"/>
                    <a:gd name="connsiteX82" fmla="*/ 541745 w 849292"/>
                    <a:gd name="connsiteY82" fmla="*/ 79143 h 111989"/>
                    <a:gd name="connsiteX83" fmla="*/ 545605 w 849292"/>
                    <a:gd name="connsiteY83" fmla="*/ 76956 h 111989"/>
                    <a:gd name="connsiteX84" fmla="*/ 437513 w 849292"/>
                    <a:gd name="connsiteY84" fmla="*/ 105391 h 111989"/>
                    <a:gd name="connsiteX85" fmla="*/ 440086 w 849292"/>
                    <a:gd name="connsiteY85" fmla="*/ 105391 h 111989"/>
                    <a:gd name="connsiteX86" fmla="*/ 437513 w 849292"/>
                    <a:gd name="connsiteY86" fmla="*/ 105391 h 111989"/>
                    <a:gd name="connsiteX87" fmla="*/ 428510 w 849292"/>
                    <a:gd name="connsiteY87" fmla="*/ 109765 h 111989"/>
                    <a:gd name="connsiteX88" fmla="*/ 245783 w 849292"/>
                    <a:gd name="connsiteY88" fmla="*/ 68207 h 111989"/>
                    <a:gd name="connsiteX89" fmla="*/ 247070 w 849292"/>
                    <a:gd name="connsiteY89" fmla="*/ 68207 h 111989"/>
                    <a:gd name="connsiteX90" fmla="*/ 245783 w 849292"/>
                    <a:gd name="connsiteY90" fmla="*/ 68207 h 111989"/>
                    <a:gd name="connsiteX91" fmla="*/ 247070 w 849292"/>
                    <a:gd name="connsiteY91" fmla="*/ 68207 h 111989"/>
                    <a:gd name="connsiteX92" fmla="*/ 275376 w 849292"/>
                    <a:gd name="connsiteY92" fmla="*/ 70394 h 111989"/>
                    <a:gd name="connsiteX93" fmla="*/ 263794 w 849292"/>
                    <a:gd name="connsiteY93" fmla="*/ 70394 h 111989"/>
                    <a:gd name="connsiteX94" fmla="*/ 222619 w 849292"/>
                    <a:gd name="connsiteY94" fmla="*/ 72581 h 111989"/>
                    <a:gd name="connsiteX95" fmla="*/ 235488 w 849292"/>
                    <a:gd name="connsiteY95" fmla="*/ 72581 h 111989"/>
                    <a:gd name="connsiteX96" fmla="*/ 293393 w 849292"/>
                    <a:gd name="connsiteY96" fmla="*/ 72581 h 111989"/>
                    <a:gd name="connsiteX97" fmla="*/ 290819 w 849292"/>
                    <a:gd name="connsiteY97" fmla="*/ 72581 h 111989"/>
                    <a:gd name="connsiteX98" fmla="*/ 289532 w 849292"/>
                    <a:gd name="connsiteY98" fmla="*/ 70394 h 111989"/>
                    <a:gd name="connsiteX99" fmla="*/ 257360 w 849292"/>
                    <a:gd name="connsiteY99" fmla="*/ 66020 h 111989"/>
                    <a:gd name="connsiteX100" fmla="*/ 263794 w 849292"/>
                    <a:gd name="connsiteY100" fmla="*/ 70394 h 111989"/>
                    <a:gd name="connsiteX101" fmla="*/ 220046 w 849292"/>
                    <a:gd name="connsiteY101" fmla="*/ 70394 h 111989"/>
                    <a:gd name="connsiteX102" fmla="*/ 221333 w 849292"/>
                    <a:gd name="connsiteY102" fmla="*/ 72581 h 111989"/>
                    <a:gd name="connsiteX103" fmla="*/ 247070 w 849292"/>
                    <a:gd name="connsiteY103" fmla="*/ 68207 h 111989"/>
                    <a:gd name="connsiteX104" fmla="*/ 247070 w 849292"/>
                    <a:gd name="connsiteY104" fmla="*/ 66020 h 111989"/>
                    <a:gd name="connsiteX105" fmla="*/ 304975 w 849292"/>
                    <a:gd name="connsiteY105" fmla="*/ 79143 h 111989"/>
                    <a:gd name="connsiteX106" fmla="*/ 308835 w 849292"/>
                    <a:gd name="connsiteY106" fmla="*/ 79143 h 111989"/>
                    <a:gd name="connsiteX107" fmla="*/ 317843 w 849292"/>
                    <a:gd name="connsiteY107" fmla="*/ 87892 h 111989"/>
                    <a:gd name="connsiteX108" fmla="*/ 320417 w 849292"/>
                    <a:gd name="connsiteY108" fmla="*/ 90080 h 111989"/>
                    <a:gd name="connsiteX109" fmla="*/ 308835 w 849292"/>
                    <a:gd name="connsiteY109" fmla="*/ 79143 h 111989"/>
                    <a:gd name="connsiteX110" fmla="*/ 317843 w 849292"/>
                    <a:gd name="connsiteY110" fmla="*/ 87892 h 111989"/>
                    <a:gd name="connsiteX111" fmla="*/ 307548 w 849292"/>
                    <a:gd name="connsiteY111" fmla="*/ 79143 h 111989"/>
                    <a:gd name="connsiteX112" fmla="*/ 304975 w 849292"/>
                    <a:gd name="connsiteY112" fmla="*/ 79143 h 111989"/>
                    <a:gd name="connsiteX113" fmla="*/ 303688 w 849292"/>
                    <a:gd name="connsiteY113" fmla="*/ 79143 h 111989"/>
                    <a:gd name="connsiteX114" fmla="*/ 308835 w 849292"/>
                    <a:gd name="connsiteY114" fmla="*/ 79143 h 111989"/>
                    <a:gd name="connsiteX115" fmla="*/ 293393 w 849292"/>
                    <a:gd name="connsiteY115" fmla="*/ 72581 h 111989"/>
                    <a:gd name="connsiteX116" fmla="*/ 289532 w 849292"/>
                    <a:gd name="connsiteY116" fmla="*/ 70394 h 111989"/>
                    <a:gd name="connsiteX117" fmla="*/ 235488 w 849292"/>
                    <a:gd name="connsiteY117" fmla="*/ 72581 h 111989"/>
                    <a:gd name="connsiteX118" fmla="*/ 245783 w 849292"/>
                    <a:gd name="connsiteY118" fmla="*/ 68207 h 111989"/>
                    <a:gd name="connsiteX119" fmla="*/ 245783 w 849292"/>
                    <a:gd name="connsiteY119" fmla="*/ 68207 h 111989"/>
                    <a:gd name="connsiteX120" fmla="*/ 247070 w 849292"/>
                    <a:gd name="connsiteY120" fmla="*/ 68207 h 111989"/>
                    <a:gd name="connsiteX121" fmla="*/ 303688 w 849292"/>
                    <a:gd name="connsiteY121" fmla="*/ 79143 h 111989"/>
                    <a:gd name="connsiteX122" fmla="*/ 304975 w 849292"/>
                    <a:gd name="connsiteY122" fmla="*/ 79143 h 111989"/>
                    <a:gd name="connsiteX123" fmla="*/ 275376 w 849292"/>
                    <a:gd name="connsiteY123" fmla="*/ 70394 h 111989"/>
                    <a:gd name="connsiteX124" fmla="*/ 279237 w 849292"/>
                    <a:gd name="connsiteY124" fmla="*/ 70394 h 111989"/>
                    <a:gd name="connsiteX125" fmla="*/ 221333 w 849292"/>
                    <a:gd name="connsiteY125" fmla="*/ 72581 h 111989"/>
                    <a:gd name="connsiteX126" fmla="*/ 222619 w 849292"/>
                    <a:gd name="connsiteY126" fmla="*/ 72581 h 111989"/>
                    <a:gd name="connsiteX127" fmla="*/ 293393 w 849292"/>
                    <a:gd name="connsiteY127" fmla="*/ 72581 h 111989"/>
                    <a:gd name="connsiteX128" fmla="*/ 295966 w 849292"/>
                    <a:gd name="connsiteY128" fmla="*/ 74769 h 111989"/>
                    <a:gd name="connsiteX129" fmla="*/ 299827 w 849292"/>
                    <a:gd name="connsiteY129" fmla="*/ 76956 h 111989"/>
                    <a:gd name="connsiteX130" fmla="*/ 279237 w 849292"/>
                    <a:gd name="connsiteY130" fmla="*/ 70394 h 111989"/>
                    <a:gd name="connsiteX131" fmla="*/ 284384 w 849292"/>
                    <a:gd name="connsiteY131" fmla="*/ 70394 h 111989"/>
                    <a:gd name="connsiteX132" fmla="*/ 289532 w 849292"/>
                    <a:gd name="connsiteY132" fmla="*/ 70394 h 111989"/>
                    <a:gd name="connsiteX133" fmla="*/ 299827 w 849292"/>
                    <a:gd name="connsiteY133" fmla="*/ 76956 h 111989"/>
                    <a:gd name="connsiteX134" fmla="*/ 303688 w 849292"/>
                    <a:gd name="connsiteY134" fmla="*/ 79143 h 111989"/>
                    <a:gd name="connsiteX135" fmla="*/ 247070 w 849292"/>
                    <a:gd name="connsiteY135" fmla="*/ 68207 h 111989"/>
                    <a:gd name="connsiteX136" fmla="*/ 257360 w 849292"/>
                    <a:gd name="connsiteY136" fmla="*/ 66020 h 111989"/>
                    <a:gd name="connsiteX137" fmla="*/ 205890 w 849292"/>
                    <a:gd name="connsiteY137" fmla="*/ 70394 h 111989"/>
                    <a:gd name="connsiteX138" fmla="*/ 204603 w 849292"/>
                    <a:gd name="connsiteY138" fmla="*/ 70394 h 111989"/>
                    <a:gd name="connsiteX139" fmla="*/ 204603 w 849292"/>
                    <a:gd name="connsiteY139" fmla="*/ 70394 h 111989"/>
                    <a:gd name="connsiteX140" fmla="*/ 203316 w 849292"/>
                    <a:gd name="connsiteY140" fmla="*/ 70394 h 111989"/>
                    <a:gd name="connsiteX141" fmla="*/ 164710 w 849292"/>
                    <a:gd name="connsiteY141" fmla="*/ 92267 h 111989"/>
                    <a:gd name="connsiteX142" fmla="*/ 150560 w 849292"/>
                    <a:gd name="connsiteY142" fmla="*/ 87892 h 111989"/>
                    <a:gd name="connsiteX143" fmla="*/ 169857 w 849292"/>
                    <a:gd name="connsiteY143" fmla="*/ 92267 h 111989"/>
                    <a:gd name="connsiteX144" fmla="*/ 168571 w 849292"/>
                    <a:gd name="connsiteY144" fmla="*/ 92267 h 111989"/>
                    <a:gd name="connsiteX145" fmla="*/ 164710 w 849292"/>
                    <a:gd name="connsiteY145" fmla="*/ 92267 h 111989"/>
                    <a:gd name="connsiteX146" fmla="*/ 142838 w 849292"/>
                    <a:gd name="connsiteY146" fmla="*/ 79143 h 111989"/>
                    <a:gd name="connsiteX147" fmla="*/ 135117 w 849292"/>
                    <a:gd name="connsiteY147" fmla="*/ 72581 h 111989"/>
                    <a:gd name="connsiteX148" fmla="*/ 200743 w 849292"/>
                    <a:gd name="connsiteY148" fmla="*/ 70394 h 111989"/>
                    <a:gd name="connsiteX149" fmla="*/ 199456 w 849292"/>
                    <a:gd name="connsiteY149" fmla="*/ 70394 h 111989"/>
                    <a:gd name="connsiteX150" fmla="*/ 198169 w 849292"/>
                    <a:gd name="connsiteY150" fmla="*/ 72581 h 111989"/>
                    <a:gd name="connsiteX151" fmla="*/ 198169 w 849292"/>
                    <a:gd name="connsiteY151" fmla="*/ 72581 h 111989"/>
                    <a:gd name="connsiteX152" fmla="*/ 198169 w 849292"/>
                    <a:gd name="connsiteY152" fmla="*/ 74769 h 111989"/>
                    <a:gd name="connsiteX153" fmla="*/ 171144 w 849292"/>
                    <a:gd name="connsiteY153" fmla="*/ 94454 h 111989"/>
                    <a:gd name="connsiteX154" fmla="*/ 181439 w 849292"/>
                    <a:gd name="connsiteY154" fmla="*/ 92267 h 111989"/>
                    <a:gd name="connsiteX155" fmla="*/ 149273 w 849292"/>
                    <a:gd name="connsiteY155" fmla="*/ 87892 h 111989"/>
                    <a:gd name="connsiteX156" fmla="*/ 144125 w 849292"/>
                    <a:gd name="connsiteY156" fmla="*/ 81331 h 111989"/>
                    <a:gd name="connsiteX157" fmla="*/ 111953 w 849292"/>
                    <a:gd name="connsiteY157" fmla="*/ 79143 h 111989"/>
                    <a:gd name="connsiteX158" fmla="*/ 132543 w 849292"/>
                    <a:gd name="connsiteY158" fmla="*/ 72581 h 111989"/>
                    <a:gd name="connsiteX159" fmla="*/ 214898 w 849292"/>
                    <a:gd name="connsiteY159" fmla="*/ 70394 h 111989"/>
                    <a:gd name="connsiteX160" fmla="*/ 211038 w 849292"/>
                    <a:gd name="connsiteY160" fmla="*/ 70394 h 111989"/>
                    <a:gd name="connsiteX161" fmla="*/ 135117 w 849292"/>
                    <a:gd name="connsiteY161" fmla="*/ 72581 h 111989"/>
                    <a:gd name="connsiteX162" fmla="*/ 133830 w 849292"/>
                    <a:gd name="connsiteY162" fmla="*/ 70394 h 111989"/>
                    <a:gd name="connsiteX163" fmla="*/ 202029 w 849292"/>
                    <a:gd name="connsiteY163" fmla="*/ 70394 h 111989"/>
                    <a:gd name="connsiteX164" fmla="*/ 203316 w 849292"/>
                    <a:gd name="connsiteY164" fmla="*/ 70394 h 111989"/>
                    <a:gd name="connsiteX165" fmla="*/ 135117 w 849292"/>
                    <a:gd name="connsiteY165" fmla="*/ 72581 h 111989"/>
                    <a:gd name="connsiteX166" fmla="*/ 132543 w 849292"/>
                    <a:gd name="connsiteY166" fmla="*/ 72581 h 111989"/>
                    <a:gd name="connsiteX167" fmla="*/ 202029 w 849292"/>
                    <a:gd name="connsiteY167" fmla="*/ 70394 h 111989"/>
                    <a:gd name="connsiteX168" fmla="*/ 200743 w 849292"/>
                    <a:gd name="connsiteY168" fmla="*/ 70394 h 111989"/>
                    <a:gd name="connsiteX169" fmla="*/ 205890 w 849292"/>
                    <a:gd name="connsiteY169" fmla="*/ 70394 h 111989"/>
                    <a:gd name="connsiteX170" fmla="*/ 211038 w 849292"/>
                    <a:gd name="connsiteY170" fmla="*/ 70394 h 111989"/>
                    <a:gd name="connsiteX171" fmla="*/ 198169 w 849292"/>
                    <a:gd name="connsiteY171" fmla="*/ 81331 h 111989"/>
                    <a:gd name="connsiteX172" fmla="*/ 198169 w 849292"/>
                    <a:gd name="connsiteY172" fmla="*/ 79143 h 111989"/>
                    <a:gd name="connsiteX173" fmla="*/ 198169 w 849292"/>
                    <a:gd name="connsiteY173" fmla="*/ 76956 h 111989"/>
                    <a:gd name="connsiteX174" fmla="*/ 198169 w 849292"/>
                    <a:gd name="connsiteY174" fmla="*/ 83518 h 111989"/>
                    <a:gd name="connsiteX175" fmla="*/ 198169 w 849292"/>
                    <a:gd name="connsiteY175" fmla="*/ 81331 h 111989"/>
                    <a:gd name="connsiteX176" fmla="*/ 193021 w 849292"/>
                    <a:gd name="connsiteY176" fmla="*/ 92267 h 111989"/>
                    <a:gd name="connsiteX177" fmla="*/ 198169 w 849292"/>
                    <a:gd name="connsiteY177" fmla="*/ 87892 h 111989"/>
                    <a:gd name="connsiteX178" fmla="*/ 195595 w 849292"/>
                    <a:gd name="connsiteY178" fmla="*/ 81331 h 111989"/>
                    <a:gd name="connsiteX179" fmla="*/ 196882 w 849292"/>
                    <a:gd name="connsiteY179" fmla="*/ 81331 h 111989"/>
                    <a:gd name="connsiteX180" fmla="*/ 198169 w 849292"/>
                    <a:gd name="connsiteY180" fmla="*/ 81331 h 111989"/>
                    <a:gd name="connsiteX181" fmla="*/ 178866 w 849292"/>
                    <a:gd name="connsiteY181" fmla="*/ 94454 h 111989"/>
                    <a:gd name="connsiteX182" fmla="*/ 180153 w 849292"/>
                    <a:gd name="connsiteY182" fmla="*/ 94454 h 111989"/>
                    <a:gd name="connsiteX183" fmla="*/ 181439 w 849292"/>
                    <a:gd name="connsiteY183" fmla="*/ 92267 h 111989"/>
                    <a:gd name="connsiteX184" fmla="*/ 196882 w 849292"/>
                    <a:gd name="connsiteY184" fmla="*/ 87892 h 111989"/>
                    <a:gd name="connsiteX185" fmla="*/ 196882 w 849292"/>
                    <a:gd name="connsiteY185" fmla="*/ 90080 h 111989"/>
                    <a:gd name="connsiteX186" fmla="*/ 193021 w 849292"/>
                    <a:gd name="connsiteY186" fmla="*/ 92267 h 111989"/>
                    <a:gd name="connsiteX187" fmla="*/ 193021 w 849292"/>
                    <a:gd name="connsiteY187" fmla="*/ 92267 h 111989"/>
                    <a:gd name="connsiteX188" fmla="*/ 196882 w 849292"/>
                    <a:gd name="connsiteY188" fmla="*/ 92267 h 111989"/>
                    <a:gd name="connsiteX189" fmla="*/ 198169 w 849292"/>
                    <a:gd name="connsiteY189" fmla="*/ 90080 h 111989"/>
                    <a:gd name="connsiteX190" fmla="*/ 193021 w 849292"/>
                    <a:gd name="connsiteY190" fmla="*/ 92267 h 111989"/>
                    <a:gd name="connsiteX191" fmla="*/ 181439 w 849292"/>
                    <a:gd name="connsiteY191" fmla="*/ 92267 h 111989"/>
                    <a:gd name="connsiteX192" fmla="*/ 198169 w 849292"/>
                    <a:gd name="connsiteY192" fmla="*/ 74769 h 111989"/>
                    <a:gd name="connsiteX193" fmla="*/ 198169 w 849292"/>
                    <a:gd name="connsiteY193" fmla="*/ 76956 h 111989"/>
                    <a:gd name="connsiteX194" fmla="*/ 171144 w 849292"/>
                    <a:gd name="connsiteY194" fmla="*/ 94454 h 111989"/>
                    <a:gd name="connsiteX195" fmla="*/ 169857 w 849292"/>
                    <a:gd name="connsiteY195" fmla="*/ 92267 h 111989"/>
                    <a:gd name="connsiteX196" fmla="*/ 150560 w 849292"/>
                    <a:gd name="connsiteY196" fmla="*/ 87892 h 111989"/>
                    <a:gd name="connsiteX197" fmla="*/ 149273 w 849292"/>
                    <a:gd name="connsiteY197" fmla="*/ 87892 h 111989"/>
                    <a:gd name="connsiteX198" fmla="*/ 198169 w 849292"/>
                    <a:gd name="connsiteY198" fmla="*/ 90080 h 111989"/>
                    <a:gd name="connsiteX199" fmla="*/ 198169 w 849292"/>
                    <a:gd name="connsiteY199" fmla="*/ 87892 h 111989"/>
                    <a:gd name="connsiteX200" fmla="*/ 199456 w 849292"/>
                    <a:gd name="connsiteY200" fmla="*/ 90080 h 111989"/>
                    <a:gd name="connsiteX201" fmla="*/ 198169 w 849292"/>
                    <a:gd name="connsiteY201" fmla="*/ 90080 h 111989"/>
                    <a:gd name="connsiteX202" fmla="*/ 202029 w 849292"/>
                    <a:gd name="connsiteY202" fmla="*/ 90080 h 111989"/>
                    <a:gd name="connsiteX203" fmla="*/ 199456 w 849292"/>
                    <a:gd name="connsiteY203" fmla="*/ 90080 h 111989"/>
                    <a:gd name="connsiteX204" fmla="*/ 220046 w 849292"/>
                    <a:gd name="connsiteY204" fmla="*/ 70394 h 111989"/>
                    <a:gd name="connsiteX205" fmla="*/ 218759 w 849292"/>
                    <a:gd name="connsiteY205" fmla="*/ 70394 h 111989"/>
                    <a:gd name="connsiteX206" fmla="*/ 214898 w 849292"/>
                    <a:gd name="connsiteY206" fmla="*/ 70394 h 111989"/>
                    <a:gd name="connsiteX207" fmla="*/ 144125 w 849292"/>
                    <a:gd name="connsiteY207" fmla="*/ 81331 h 111989"/>
                    <a:gd name="connsiteX208" fmla="*/ 142838 w 849292"/>
                    <a:gd name="connsiteY208" fmla="*/ 79143 h 111989"/>
                    <a:gd name="connsiteX209" fmla="*/ 133830 w 849292"/>
                    <a:gd name="connsiteY209" fmla="*/ 70394 h 111989"/>
                    <a:gd name="connsiteX210" fmla="*/ 133830 w 849292"/>
                    <a:gd name="connsiteY210" fmla="*/ 66020 h 111989"/>
                    <a:gd name="connsiteX211" fmla="*/ 198169 w 849292"/>
                    <a:gd name="connsiteY211" fmla="*/ 85705 h 111989"/>
                    <a:gd name="connsiteX212" fmla="*/ 198169 w 849292"/>
                    <a:gd name="connsiteY212" fmla="*/ 87892 h 111989"/>
                    <a:gd name="connsiteX213" fmla="*/ 198169 w 849292"/>
                    <a:gd name="connsiteY213" fmla="*/ 83518 h 111989"/>
                    <a:gd name="connsiteX214" fmla="*/ 198169 w 849292"/>
                    <a:gd name="connsiteY214" fmla="*/ 85705 h 111989"/>
                    <a:gd name="connsiteX215" fmla="*/ 3861 w 849292"/>
                    <a:gd name="connsiteY215" fmla="*/ 6962 h 111989"/>
                    <a:gd name="connsiteX216" fmla="*/ 34746 w 849292"/>
                    <a:gd name="connsiteY216" fmla="*/ 15711 h 111989"/>
                    <a:gd name="connsiteX217" fmla="*/ 52762 w 849292"/>
                    <a:gd name="connsiteY217" fmla="*/ 35397 h 111989"/>
                    <a:gd name="connsiteX218" fmla="*/ 50188 w 849292"/>
                    <a:gd name="connsiteY218" fmla="*/ 26648 h 111989"/>
                    <a:gd name="connsiteX219" fmla="*/ 52762 w 849292"/>
                    <a:gd name="connsiteY219" fmla="*/ 35397 h 111989"/>
                    <a:gd name="connsiteX220" fmla="*/ 54049 w 849292"/>
                    <a:gd name="connsiteY220" fmla="*/ 37584 h 111989"/>
                    <a:gd name="connsiteX221" fmla="*/ 0 w 849292"/>
                    <a:gd name="connsiteY221" fmla="*/ 6962 h 111989"/>
                    <a:gd name="connsiteX222" fmla="*/ 3861 w 849292"/>
                    <a:gd name="connsiteY222" fmla="*/ 6962 h 111989"/>
                    <a:gd name="connsiteX223" fmla="*/ 39893 w 849292"/>
                    <a:gd name="connsiteY223" fmla="*/ 17899 h 111989"/>
                    <a:gd name="connsiteX224" fmla="*/ 50188 w 849292"/>
                    <a:gd name="connsiteY224" fmla="*/ 26648 h 111989"/>
                    <a:gd name="connsiteX225" fmla="*/ 34746 w 849292"/>
                    <a:gd name="connsiteY225" fmla="*/ 15711 h 111989"/>
                    <a:gd name="connsiteX226" fmla="*/ 39893 w 849292"/>
                    <a:gd name="connsiteY226" fmla="*/ 17899 h 111989"/>
                    <a:gd name="connsiteX227" fmla="*/ 54049 w 849292"/>
                    <a:gd name="connsiteY227" fmla="*/ 37584 h 111989"/>
                    <a:gd name="connsiteX228" fmla="*/ 52762 w 849292"/>
                    <a:gd name="connsiteY228" fmla="*/ 35397 h 111989"/>
                    <a:gd name="connsiteX229" fmla="*/ 109379 w 849292"/>
                    <a:gd name="connsiteY229" fmla="*/ 79143 h 111989"/>
                    <a:gd name="connsiteX230" fmla="*/ 102945 w 849292"/>
                    <a:gd name="connsiteY230" fmla="*/ 79143 h 111989"/>
                    <a:gd name="connsiteX231" fmla="*/ 77207 w 849292"/>
                    <a:gd name="connsiteY231" fmla="*/ 83518 h 111989"/>
                    <a:gd name="connsiteX232" fmla="*/ 60483 w 849292"/>
                    <a:gd name="connsiteY232" fmla="*/ 61645 h 111989"/>
                    <a:gd name="connsiteX233" fmla="*/ 93937 w 849292"/>
                    <a:gd name="connsiteY233" fmla="*/ 76956 h 111989"/>
                    <a:gd name="connsiteX234" fmla="*/ 99084 w 849292"/>
                    <a:gd name="connsiteY234" fmla="*/ 79143 h 111989"/>
                    <a:gd name="connsiteX235" fmla="*/ 102945 w 849292"/>
                    <a:gd name="connsiteY235" fmla="*/ 79143 h 111989"/>
                    <a:gd name="connsiteX236" fmla="*/ 77207 w 849292"/>
                    <a:gd name="connsiteY236" fmla="*/ 83518 h 111989"/>
                    <a:gd name="connsiteX237" fmla="*/ 79781 w 849292"/>
                    <a:gd name="connsiteY237" fmla="*/ 81331 h 111989"/>
                    <a:gd name="connsiteX238" fmla="*/ 77207 w 849292"/>
                    <a:gd name="connsiteY238" fmla="*/ 83518 h 111989"/>
                    <a:gd name="connsiteX239" fmla="*/ 78494 w 849292"/>
                    <a:gd name="connsiteY239" fmla="*/ 83518 h 111989"/>
                    <a:gd name="connsiteX240" fmla="*/ 79781 w 849292"/>
                    <a:gd name="connsiteY240" fmla="*/ 83518 h 111989"/>
                    <a:gd name="connsiteX241" fmla="*/ 79781 w 849292"/>
                    <a:gd name="connsiteY241" fmla="*/ 83518 h 111989"/>
                    <a:gd name="connsiteX242" fmla="*/ 79781 w 849292"/>
                    <a:gd name="connsiteY242" fmla="*/ 81331 h 111989"/>
                    <a:gd name="connsiteX243" fmla="*/ 83642 w 849292"/>
                    <a:gd name="connsiteY243" fmla="*/ 79143 h 111989"/>
                    <a:gd name="connsiteX244" fmla="*/ 82355 w 849292"/>
                    <a:gd name="connsiteY244" fmla="*/ 81331 h 111989"/>
                    <a:gd name="connsiteX245" fmla="*/ 79781 w 849292"/>
                    <a:gd name="connsiteY245" fmla="*/ 81331 h 111989"/>
                    <a:gd name="connsiteX246" fmla="*/ 90076 w 849292"/>
                    <a:gd name="connsiteY246" fmla="*/ 79143 h 111989"/>
                    <a:gd name="connsiteX247" fmla="*/ 87503 w 849292"/>
                    <a:gd name="connsiteY247" fmla="*/ 79143 h 111989"/>
                    <a:gd name="connsiteX248" fmla="*/ 93937 w 849292"/>
                    <a:gd name="connsiteY248" fmla="*/ 76956 h 111989"/>
                    <a:gd name="connsiteX249" fmla="*/ 91363 w 849292"/>
                    <a:gd name="connsiteY249" fmla="*/ 76956 h 111989"/>
                    <a:gd name="connsiteX250" fmla="*/ 73347 w 849292"/>
                    <a:gd name="connsiteY250" fmla="*/ 85705 h 111989"/>
                    <a:gd name="connsiteX251" fmla="*/ 77207 w 849292"/>
                    <a:gd name="connsiteY251" fmla="*/ 83518 h 111989"/>
                    <a:gd name="connsiteX252" fmla="*/ 83642 w 849292"/>
                    <a:gd name="connsiteY252" fmla="*/ 79143 h 111989"/>
                    <a:gd name="connsiteX253" fmla="*/ 79781 w 849292"/>
                    <a:gd name="connsiteY253" fmla="*/ 81331 h 111989"/>
                    <a:gd name="connsiteX254" fmla="*/ 72060 w 849292"/>
                    <a:gd name="connsiteY254" fmla="*/ 85705 h 111989"/>
                    <a:gd name="connsiteX255" fmla="*/ 73347 w 849292"/>
                    <a:gd name="connsiteY255" fmla="*/ 85705 h 111989"/>
                    <a:gd name="connsiteX256" fmla="*/ 87503 w 849292"/>
                    <a:gd name="connsiteY256" fmla="*/ 79143 h 111989"/>
                    <a:gd name="connsiteX257" fmla="*/ 83642 w 849292"/>
                    <a:gd name="connsiteY257" fmla="*/ 79143 h 111989"/>
                    <a:gd name="connsiteX258" fmla="*/ 91363 w 849292"/>
                    <a:gd name="connsiteY258" fmla="*/ 76956 h 111989"/>
                    <a:gd name="connsiteX259" fmla="*/ 90076 w 849292"/>
                    <a:gd name="connsiteY259" fmla="*/ 79143 h 111989"/>
                    <a:gd name="connsiteX260" fmla="*/ 60483 w 849292"/>
                    <a:gd name="connsiteY260" fmla="*/ 61645 h 111989"/>
                    <a:gd name="connsiteX261" fmla="*/ 55336 w 849292"/>
                    <a:gd name="connsiteY261" fmla="*/ 44146 h 111989"/>
                    <a:gd name="connsiteX262" fmla="*/ 87503 w 849292"/>
                    <a:gd name="connsiteY262" fmla="*/ 79143 h 111989"/>
                    <a:gd name="connsiteX263" fmla="*/ 90076 w 849292"/>
                    <a:gd name="connsiteY263" fmla="*/ 79143 h 111989"/>
                    <a:gd name="connsiteX264" fmla="*/ 55336 w 849292"/>
                    <a:gd name="connsiteY264" fmla="*/ 44146 h 111989"/>
                    <a:gd name="connsiteX265" fmla="*/ 54049 w 849292"/>
                    <a:gd name="connsiteY265" fmla="*/ 37584 h 111989"/>
                    <a:gd name="connsiteX266" fmla="*/ 111953 w 849292"/>
                    <a:gd name="connsiteY266" fmla="*/ 79143 h 111989"/>
                    <a:gd name="connsiteX267" fmla="*/ 109379 w 849292"/>
                    <a:gd name="connsiteY267" fmla="*/ 79143 h 111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</a:cxnLst>
                  <a:rect l="l" t="t" r="r" b="b"/>
                  <a:pathLst>
                    <a:path w="849292" h="111989">
                      <a:moveTo>
                        <a:pt x="429378" y="109407"/>
                      </a:moveTo>
                      <a:cubicBezTo>
                        <a:pt x="395544" y="117686"/>
                        <a:pt x="350241" y="105699"/>
                        <a:pt x="320385" y="88069"/>
                      </a:cubicBezTo>
                      <a:moveTo>
                        <a:pt x="845432" y="9150"/>
                      </a:moveTo>
                      <a:lnTo>
                        <a:pt x="848006" y="6962"/>
                      </a:lnTo>
                      <a:moveTo>
                        <a:pt x="845432" y="9150"/>
                      </a:moveTo>
                      <a:lnTo>
                        <a:pt x="842858" y="11337"/>
                      </a:lnTo>
                      <a:lnTo>
                        <a:pt x="840285" y="11337"/>
                      </a:lnTo>
                      <a:moveTo>
                        <a:pt x="787528" y="4775"/>
                      </a:moveTo>
                      <a:cubicBezTo>
                        <a:pt x="793995" y="9982"/>
                        <a:pt x="794724" y="-435"/>
                        <a:pt x="800391" y="2588"/>
                      </a:cubicBezTo>
                      <a:moveTo>
                        <a:pt x="777233" y="4775"/>
                      </a:moveTo>
                      <a:lnTo>
                        <a:pt x="779807" y="4775"/>
                      </a:lnTo>
                      <a:moveTo>
                        <a:pt x="800391" y="2588"/>
                      </a:moveTo>
                      <a:cubicBezTo>
                        <a:pt x="803180" y="-1994"/>
                        <a:pt x="809169" y="1523"/>
                        <a:pt x="813260" y="401"/>
                      </a:cubicBezTo>
                      <a:moveTo>
                        <a:pt x="813260" y="401"/>
                      </a:moveTo>
                      <a:cubicBezTo>
                        <a:pt x="820284" y="-1597"/>
                        <a:pt x="825234" y="6705"/>
                        <a:pt x="828703" y="11337"/>
                      </a:cubicBezTo>
                      <a:moveTo>
                        <a:pt x="828703" y="11337"/>
                      </a:moveTo>
                      <a:cubicBezTo>
                        <a:pt x="833008" y="10662"/>
                        <a:pt x="835915" y="17217"/>
                        <a:pt x="840285" y="11337"/>
                      </a:cubicBezTo>
                      <a:moveTo>
                        <a:pt x="848006" y="6962"/>
                      </a:moveTo>
                      <a:lnTo>
                        <a:pt x="849293" y="6962"/>
                      </a:lnTo>
                      <a:moveTo>
                        <a:pt x="787528" y="4775"/>
                      </a:moveTo>
                      <a:lnTo>
                        <a:pt x="782380" y="4775"/>
                      </a:lnTo>
                      <a:lnTo>
                        <a:pt x="779807" y="4775"/>
                      </a:lnTo>
                      <a:moveTo>
                        <a:pt x="845432" y="9150"/>
                      </a:moveTo>
                      <a:cubicBezTo>
                        <a:pt x="847320" y="7476"/>
                        <a:pt x="847320" y="4261"/>
                        <a:pt x="845432" y="2588"/>
                      </a:cubicBezTo>
                      <a:moveTo>
                        <a:pt x="777233" y="4775"/>
                      </a:moveTo>
                      <a:cubicBezTo>
                        <a:pt x="771967" y="10461"/>
                        <a:pt x="766402" y="3163"/>
                        <a:pt x="760503" y="4775"/>
                      </a:cubicBezTo>
                      <a:moveTo>
                        <a:pt x="683296" y="20086"/>
                      </a:moveTo>
                      <a:cubicBezTo>
                        <a:pt x="688417" y="12875"/>
                        <a:pt x="696438" y="16554"/>
                        <a:pt x="703881" y="15712"/>
                      </a:cubicBezTo>
                      <a:moveTo>
                        <a:pt x="718036" y="13524"/>
                      </a:moveTo>
                      <a:cubicBezTo>
                        <a:pt x="713554" y="16188"/>
                        <a:pt x="708685" y="15672"/>
                        <a:pt x="703881" y="15712"/>
                      </a:cubicBezTo>
                      <a:moveTo>
                        <a:pt x="745061" y="9150"/>
                      </a:moveTo>
                      <a:cubicBezTo>
                        <a:pt x="736567" y="14275"/>
                        <a:pt x="726406" y="8217"/>
                        <a:pt x="718036" y="13524"/>
                      </a:cubicBezTo>
                      <a:moveTo>
                        <a:pt x="756643" y="4775"/>
                      </a:moveTo>
                      <a:lnTo>
                        <a:pt x="754069" y="4775"/>
                      </a:lnTo>
                      <a:lnTo>
                        <a:pt x="745061" y="9150"/>
                      </a:lnTo>
                      <a:moveTo>
                        <a:pt x="760503" y="4775"/>
                      </a:moveTo>
                      <a:lnTo>
                        <a:pt x="756643" y="4775"/>
                      </a:lnTo>
                      <a:moveTo>
                        <a:pt x="660132" y="37584"/>
                      </a:moveTo>
                      <a:lnTo>
                        <a:pt x="656271" y="39772"/>
                      </a:lnTo>
                      <a:lnTo>
                        <a:pt x="653698" y="41959"/>
                      </a:lnTo>
                      <a:moveTo>
                        <a:pt x="660132" y="37584"/>
                      </a:moveTo>
                      <a:lnTo>
                        <a:pt x="670427" y="28835"/>
                      </a:lnTo>
                      <a:moveTo>
                        <a:pt x="656271" y="37584"/>
                      </a:moveTo>
                      <a:lnTo>
                        <a:pt x="657558" y="37584"/>
                      </a:lnTo>
                      <a:lnTo>
                        <a:pt x="660132" y="37584"/>
                      </a:lnTo>
                      <a:moveTo>
                        <a:pt x="652411" y="44146"/>
                      </a:moveTo>
                      <a:lnTo>
                        <a:pt x="653698" y="41959"/>
                      </a:lnTo>
                      <a:moveTo>
                        <a:pt x="670427" y="28835"/>
                      </a:moveTo>
                      <a:lnTo>
                        <a:pt x="683167" y="20173"/>
                      </a:lnTo>
                      <a:lnTo>
                        <a:pt x="683296" y="20086"/>
                      </a:lnTo>
                      <a:moveTo>
                        <a:pt x="617665" y="63832"/>
                      </a:moveTo>
                      <a:cubicBezTo>
                        <a:pt x="622904" y="58673"/>
                        <a:pt x="630732" y="64880"/>
                        <a:pt x="635681" y="59458"/>
                      </a:cubicBezTo>
                      <a:moveTo>
                        <a:pt x="617665" y="63832"/>
                      </a:moveTo>
                      <a:cubicBezTo>
                        <a:pt x="611188" y="69594"/>
                        <a:pt x="604480" y="68829"/>
                        <a:pt x="595793" y="68207"/>
                      </a:cubicBezTo>
                      <a:moveTo>
                        <a:pt x="652411" y="44146"/>
                      </a:moveTo>
                      <a:cubicBezTo>
                        <a:pt x="646223" y="48622"/>
                        <a:pt x="643017" y="56587"/>
                        <a:pt x="635681" y="59458"/>
                      </a:cubicBezTo>
                      <a:moveTo>
                        <a:pt x="552039" y="74769"/>
                      </a:moveTo>
                      <a:cubicBezTo>
                        <a:pt x="566576" y="72266"/>
                        <a:pt x="580774" y="66016"/>
                        <a:pt x="595793" y="68207"/>
                      </a:cubicBezTo>
                      <a:moveTo>
                        <a:pt x="549466" y="74769"/>
                      </a:moveTo>
                      <a:lnTo>
                        <a:pt x="552039" y="74769"/>
                      </a:lnTo>
                      <a:moveTo>
                        <a:pt x="545605" y="76956"/>
                      </a:moveTo>
                      <a:lnTo>
                        <a:pt x="549466" y="74769"/>
                      </a:lnTo>
                      <a:moveTo>
                        <a:pt x="509578" y="85705"/>
                      </a:moveTo>
                      <a:lnTo>
                        <a:pt x="509578" y="87892"/>
                      </a:lnTo>
                      <a:lnTo>
                        <a:pt x="513438" y="85705"/>
                      </a:lnTo>
                      <a:moveTo>
                        <a:pt x="525015" y="83518"/>
                      </a:moveTo>
                      <a:lnTo>
                        <a:pt x="517299" y="85705"/>
                      </a:lnTo>
                      <a:lnTo>
                        <a:pt x="513438" y="85705"/>
                      </a:lnTo>
                      <a:moveTo>
                        <a:pt x="497996" y="87892"/>
                      </a:moveTo>
                      <a:lnTo>
                        <a:pt x="501857" y="85705"/>
                      </a:lnTo>
                      <a:lnTo>
                        <a:pt x="509578" y="85705"/>
                      </a:lnTo>
                      <a:moveTo>
                        <a:pt x="525015" y="83518"/>
                      </a:moveTo>
                      <a:lnTo>
                        <a:pt x="532736" y="81331"/>
                      </a:lnTo>
                      <a:lnTo>
                        <a:pt x="541745" y="79143"/>
                      </a:lnTo>
                      <a:moveTo>
                        <a:pt x="481266" y="94454"/>
                      </a:moveTo>
                      <a:lnTo>
                        <a:pt x="487701" y="94454"/>
                      </a:lnTo>
                      <a:lnTo>
                        <a:pt x="497996" y="87892"/>
                      </a:lnTo>
                      <a:moveTo>
                        <a:pt x="452955" y="98829"/>
                      </a:moveTo>
                      <a:cubicBezTo>
                        <a:pt x="462634" y="99803"/>
                        <a:pt x="471824" y="95872"/>
                        <a:pt x="481266" y="94454"/>
                      </a:cubicBezTo>
                      <a:moveTo>
                        <a:pt x="440086" y="105391"/>
                      </a:moveTo>
                      <a:lnTo>
                        <a:pt x="446521" y="101016"/>
                      </a:lnTo>
                      <a:lnTo>
                        <a:pt x="452955" y="98829"/>
                      </a:lnTo>
                      <a:moveTo>
                        <a:pt x="541745" y="79143"/>
                      </a:moveTo>
                      <a:lnTo>
                        <a:pt x="545605" y="76956"/>
                      </a:lnTo>
                      <a:moveTo>
                        <a:pt x="437513" y="105391"/>
                      </a:moveTo>
                      <a:lnTo>
                        <a:pt x="440086" y="105391"/>
                      </a:lnTo>
                      <a:moveTo>
                        <a:pt x="437513" y="105391"/>
                      </a:moveTo>
                      <a:cubicBezTo>
                        <a:pt x="435829" y="110236"/>
                        <a:pt x="430628" y="104832"/>
                        <a:pt x="428510" y="109765"/>
                      </a:cubicBezTo>
                      <a:moveTo>
                        <a:pt x="245783" y="68207"/>
                      </a:moveTo>
                      <a:lnTo>
                        <a:pt x="247070" y="68207"/>
                      </a:lnTo>
                      <a:moveTo>
                        <a:pt x="245783" y="68207"/>
                      </a:moveTo>
                      <a:lnTo>
                        <a:pt x="247070" y="68207"/>
                      </a:lnTo>
                      <a:moveTo>
                        <a:pt x="275376" y="70394"/>
                      </a:moveTo>
                      <a:cubicBezTo>
                        <a:pt x="271339" y="67727"/>
                        <a:pt x="265553" y="76714"/>
                        <a:pt x="263794" y="70394"/>
                      </a:cubicBezTo>
                      <a:moveTo>
                        <a:pt x="222619" y="72581"/>
                      </a:moveTo>
                      <a:cubicBezTo>
                        <a:pt x="226507" y="77063"/>
                        <a:pt x="231145" y="73950"/>
                        <a:pt x="235488" y="72581"/>
                      </a:cubicBezTo>
                      <a:moveTo>
                        <a:pt x="293393" y="72581"/>
                      </a:moveTo>
                      <a:lnTo>
                        <a:pt x="290819" y="72581"/>
                      </a:lnTo>
                      <a:lnTo>
                        <a:pt x="289532" y="70394"/>
                      </a:lnTo>
                      <a:moveTo>
                        <a:pt x="257360" y="66020"/>
                      </a:moveTo>
                      <a:cubicBezTo>
                        <a:pt x="258406" y="70471"/>
                        <a:pt x="262754" y="65943"/>
                        <a:pt x="263794" y="70394"/>
                      </a:cubicBezTo>
                      <a:moveTo>
                        <a:pt x="220046" y="70394"/>
                      </a:moveTo>
                      <a:lnTo>
                        <a:pt x="221333" y="72581"/>
                      </a:lnTo>
                      <a:moveTo>
                        <a:pt x="247070" y="68207"/>
                      </a:moveTo>
                      <a:lnTo>
                        <a:pt x="247070" y="66020"/>
                      </a:lnTo>
                      <a:moveTo>
                        <a:pt x="304975" y="79143"/>
                      </a:moveTo>
                      <a:lnTo>
                        <a:pt x="308835" y="79143"/>
                      </a:lnTo>
                      <a:moveTo>
                        <a:pt x="317843" y="87892"/>
                      </a:moveTo>
                      <a:lnTo>
                        <a:pt x="320417" y="90080"/>
                      </a:lnTo>
                      <a:moveTo>
                        <a:pt x="308835" y="79143"/>
                      </a:moveTo>
                      <a:cubicBezTo>
                        <a:pt x="311650" y="82184"/>
                        <a:pt x="316090" y="83973"/>
                        <a:pt x="317843" y="87892"/>
                      </a:cubicBezTo>
                      <a:moveTo>
                        <a:pt x="307548" y="79143"/>
                      </a:moveTo>
                      <a:lnTo>
                        <a:pt x="304975" y="79143"/>
                      </a:lnTo>
                      <a:moveTo>
                        <a:pt x="303688" y="79143"/>
                      </a:moveTo>
                      <a:lnTo>
                        <a:pt x="308835" y="79143"/>
                      </a:lnTo>
                      <a:moveTo>
                        <a:pt x="293393" y="72581"/>
                      </a:moveTo>
                      <a:lnTo>
                        <a:pt x="289532" y="70394"/>
                      </a:lnTo>
                      <a:moveTo>
                        <a:pt x="235488" y="72581"/>
                      </a:moveTo>
                      <a:cubicBezTo>
                        <a:pt x="239596" y="73695"/>
                        <a:pt x="242218" y="69165"/>
                        <a:pt x="245783" y="68207"/>
                      </a:cubicBezTo>
                      <a:moveTo>
                        <a:pt x="245783" y="68207"/>
                      </a:moveTo>
                      <a:lnTo>
                        <a:pt x="247070" y="68207"/>
                      </a:lnTo>
                      <a:moveTo>
                        <a:pt x="303688" y="79143"/>
                      </a:moveTo>
                      <a:lnTo>
                        <a:pt x="304975" y="79143"/>
                      </a:lnTo>
                      <a:moveTo>
                        <a:pt x="275376" y="70394"/>
                      </a:moveTo>
                      <a:lnTo>
                        <a:pt x="279237" y="70394"/>
                      </a:lnTo>
                      <a:moveTo>
                        <a:pt x="221333" y="72581"/>
                      </a:moveTo>
                      <a:lnTo>
                        <a:pt x="222619" y="72581"/>
                      </a:lnTo>
                      <a:moveTo>
                        <a:pt x="293393" y="72581"/>
                      </a:moveTo>
                      <a:lnTo>
                        <a:pt x="295966" y="74769"/>
                      </a:lnTo>
                      <a:lnTo>
                        <a:pt x="299827" y="76956"/>
                      </a:lnTo>
                      <a:moveTo>
                        <a:pt x="279237" y="70394"/>
                      </a:moveTo>
                      <a:lnTo>
                        <a:pt x="284384" y="70394"/>
                      </a:lnTo>
                      <a:lnTo>
                        <a:pt x="289532" y="70394"/>
                      </a:lnTo>
                      <a:moveTo>
                        <a:pt x="299827" y="76956"/>
                      </a:moveTo>
                      <a:lnTo>
                        <a:pt x="303688" y="79143"/>
                      </a:lnTo>
                      <a:moveTo>
                        <a:pt x="247070" y="68207"/>
                      </a:moveTo>
                      <a:cubicBezTo>
                        <a:pt x="249226" y="64134"/>
                        <a:pt x="254025" y="66906"/>
                        <a:pt x="257360" y="66020"/>
                      </a:cubicBezTo>
                      <a:moveTo>
                        <a:pt x="205890" y="70394"/>
                      </a:moveTo>
                      <a:lnTo>
                        <a:pt x="204603" y="70394"/>
                      </a:lnTo>
                      <a:moveTo>
                        <a:pt x="204603" y="70394"/>
                      </a:moveTo>
                      <a:lnTo>
                        <a:pt x="203316" y="70394"/>
                      </a:lnTo>
                      <a:moveTo>
                        <a:pt x="164710" y="92267"/>
                      </a:moveTo>
                      <a:cubicBezTo>
                        <a:pt x="159932" y="91524"/>
                        <a:pt x="154951" y="90049"/>
                        <a:pt x="150560" y="87892"/>
                      </a:cubicBezTo>
                      <a:moveTo>
                        <a:pt x="169857" y="92267"/>
                      </a:moveTo>
                      <a:lnTo>
                        <a:pt x="168571" y="92267"/>
                      </a:lnTo>
                      <a:lnTo>
                        <a:pt x="164710" y="92267"/>
                      </a:lnTo>
                      <a:moveTo>
                        <a:pt x="142838" y="79143"/>
                      </a:moveTo>
                      <a:cubicBezTo>
                        <a:pt x="139927" y="73690"/>
                        <a:pt x="137021" y="75640"/>
                        <a:pt x="135117" y="72581"/>
                      </a:cubicBezTo>
                      <a:moveTo>
                        <a:pt x="200743" y="70394"/>
                      </a:moveTo>
                      <a:lnTo>
                        <a:pt x="199456" y="70394"/>
                      </a:lnTo>
                      <a:lnTo>
                        <a:pt x="198169" y="72581"/>
                      </a:lnTo>
                      <a:moveTo>
                        <a:pt x="198169" y="72581"/>
                      </a:moveTo>
                      <a:lnTo>
                        <a:pt x="198169" y="74769"/>
                      </a:lnTo>
                      <a:moveTo>
                        <a:pt x="171144" y="94454"/>
                      </a:moveTo>
                      <a:cubicBezTo>
                        <a:pt x="174597" y="93787"/>
                        <a:pt x="179268" y="96377"/>
                        <a:pt x="181439" y="92267"/>
                      </a:cubicBezTo>
                      <a:moveTo>
                        <a:pt x="149273" y="87892"/>
                      </a:moveTo>
                      <a:cubicBezTo>
                        <a:pt x="146425" y="86654"/>
                        <a:pt x="145739" y="83604"/>
                        <a:pt x="144125" y="81331"/>
                      </a:cubicBezTo>
                      <a:moveTo>
                        <a:pt x="111953" y="79143"/>
                      </a:moveTo>
                      <a:cubicBezTo>
                        <a:pt x="119717" y="81731"/>
                        <a:pt x="124876" y="70515"/>
                        <a:pt x="132543" y="72581"/>
                      </a:cubicBezTo>
                      <a:moveTo>
                        <a:pt x="214898" y="70394"/>
                      </a:moveTo>
                      <a:lnTo>
                        <a:pt x="211038" y="70394"/>
                      </a:lnTo>
                      <a:moveTo>
                        <a:pt x="135117" y="72581"/>
                      </a:moveTo>
                      <a:lnTo>
                        <a:pt x="133830" y="70394"/>
                      </a:lnTo>
                      <a:moveTo>
                        <a:pt x="202029" y="70394"/>
                      </a:moveTo>
                      <a:lnTo>
                        <a:pt x="203316" y="70394"/>
                      </a:lnTo>
                      <a:moveTo>
                        <a:pt x="135117" y="72581"/>
                      </a:moveTo>
                      <a:lnTo>
                        <a:pt x="132543" y="72581"/>
                      </a:lnTo>
                      <a:moveTo>
                        <a:pt x="202029" y="70394"/>
                      </a:moveTo>
                      <a:lnTo>
                        <a:pt x="200743" y="70394"/>
                      </a:lnTo>
                      <a:moveTo>
                        <a:pt x="205890" y="70394"/>
                      </a:moveTo>
                      <a:lnTo>
                        <a:pt x="211038" y="70394"/>
                      </a:lnTo>
                      <a:moveTo>
                        <a:pt x="198169" y="81331"/>
                      </a:moveTo>
                      <a:lnTo>
                        <a:pt x="198169" y="79143"/>
                      </a:lnTo>
                      <a:lnTo>
                        <a:pt x="198169" y="76956"/>
                      </a:lnTo>
                      <a:moveTo>
                        <a:pt x="198169" y="83518"/>
                      </a:moveTo>
                      <a:lnTo>
                        <a:pt x="198169" y="81331"/>
                      </a:lnTo>
                      <a:moveTo>
                        <a:pt x="193021" y="92267"/>
                      </a:moveTo>
                      <a:cubicBezTo>
                        <a:pt x="197649" y="93589"/>
                        <a:pt x="197322" y="90438"/>
                        <a:pt x="198169" y="87892"/>
                      </a:cubicBezTo>
                      <a:moveTo>
                        <a:pt x="195595" y="81331"/>
                      </a:moveTo>
                      <a:lnTo>
                        <a:pt x="196882" y="81331"/>
                      </a:lnTo>
                      <a:lnTo>
                        <a:pt x="198169" y="81331"/>
                      </a:lnTo>
                      <a:moveTo>
                        <a:pt x="178866" y="94454"/>
                      </a:moveTo>
                      <a:lnTo>
                        <a:pt x="180153" y="94454"/>
                      </a:lnTo>
                      <a:lnTo>
                        <a:pt x="181439" y="92267"/>
                      </a:lnTo>
                      <a:moveTo>
                        <a:pt x="196882" y="87892"/>
                      </a:moveTo>
                      <a:lnTo>
                        <a:pt x="196882" y="90080"/>
                      </a:lnTo>
                      <a:lnTo>
                        <a:pt x="193021" y="92267"/>
                      </a:lnTo>
                      <a:moveTo>
                        <a:pt x="193021" y="92267"/>
                      </a:moveTo>
                      <a:lnTo>
                        <a:pt x="196882" y="92267"/>
                      </a:lnTo>
                      <a:lnTo>
                        <a:pt x="198169" y="90080"/>
                      </a:lnTo>
                      <a:moveTo>
                        <a:pt x="193021" y="92267"/>
                      </a:moveTo>
                      <a:cubicBezTo>
                        <a:pt x="189161" y="92267"/>
                        <a:pt x="185300" y="92267"/>
                        <a:pt x="181439" y="92267"/>
                      </a:cubicBezTo>
                      <a:moveTo>
                        <a:pt x="198169" y="74769"/>
                      </a:moveTo>
                      <a:lnTo>
                        <a:pt x="198169" y="76956"/>
                      </a:lnTo>
                      <a:moveTo>
                        <a:pt x="171144" y="94454"/>
                      </a:moveTo>
                      <a:lnTo>
                        <a:pt x="169857" y="92267"/>
                      </a:lnTo>
                      <a:moveTo>
                        <a:pt x="150560" y="87892"/>
                      </a:moveTo>
                      <a:lnTo>
                        <a:pt x="149273" y="87892"/>
                      </a:lnTo>
                      <a:moveTo>
                        <a:pt x="198169" y="90080"/>
                      </a:moveTo>
                      <a:lnTo>
                        <a:pt x="198169" y="87892"/>
                      </a:lnTo>
                      <a:moveTo>
                        <a:pt x="199456" y="90080"/>
                      </a:moveTo>
                      <a:lnTo>
                        <a:pt x="198169" y="90080"/>
                      </a:lnTo>
                      <a:moveTo>
                        <a:pt x="202029" y="90080"/>
                      </a:moveTo>
                      <a:lnTo>
                        <a:pt x="199456" y="90080"/>
                      </a:lnTo>
                      <a:moveTo>
                        <a:pt x="220046" y="70394"/>
                      </a:moveTo>
                      <a:lnTo>
                        <a:pt x="218759" y="70394"/>
                      </a:lnTo>
                      <a:lnTo>
                        <a:pt x="214898" y="70394"/>
                      </a:lnTo>
                      <a:moveTo>
                        <a:pt x="144125" y="81331"/>
                      </a:moveTo>
                      <a:lnTo>
                        <a:pt x="142838" y="79143"/>
                      </a:lnTo>
                      <a:moveTo>
                        <a:pt x="133830" y="70394"/>
                      </a:moveTo>
                      <a:lnTo>
                        <a:pt x="133830" y="66020"/>
                      </a:lnTo>
                      <a:moveTo>
                        <a:pt x="198169" y="85705"/>
                      </a:moveTo>
                      <a:lnTo>
                        <a:pt x="198169" y="87892"/>
                      </a:lnTo>
                      <a:moveTo>
                        <a:pt x="198169" y="83518"/>
                      </a:moveTo>
                      <a:lnTo>
                        <a:pt x="198169" y="85705"/>
                      </a:lnTo>
                      <a:moveTo>
                        <a:pt x="3861" y="6962"/>
                      </a:moveTo>
                      <a:cubicBezTo>
                        <a:pt x="15024" y="6561"/>
                        <a:pt x="25598" y="9696"/>
                        <a:pt x="34746" y="15711"/>
                      </a:cubicBezTo>
                      <a:moveTo>
                        <a:pt x="52762" y="35397"/>
                      </a:moveTo>
                      <a:cubicBezTo>
                        <a:pt x="49754" y="33100"/>
                        <a:pt x="53180" y="29170"/>
                        <a:pt x="50188" y="26648"/>
                      </a:cubicBezTo>
                      <a:moveTo>
                        <a:pt x="52762" y="35397"/>
                      </a:moveTo>
                      <a:lnTo>
                        <a:pt x="54049" y="37584"/>
                      </a:lnTo>
                      <a:moveTo>
                        <a:pt x="0" y="6962"/>
                      </a:moveTo>
                      <a:lnTo>
                        <a:pt x="3861" y="6962"/>
                      </a:lnTo>
                      <a:moveTo>
                        <a:pt x="39893" y="17899"/>
                      </a:moveTo>
                      <a:cubicBezTo>
                        <a:pt x="37722" y="32226"/>
                        <a:pt x="49464" y="19507"/>
                        <a:pt x="50188" y="26648"/>
                      </a:cubicBezTo>
                      <a:moveTo>
                        <a:pt x="34746" y="15711"/>
                      </a:moveTo>
                      <a:lnTo>
                        <a:pt x="39893" y="17899"/>
                      </a:lnTo>
                      <a:moveTo>
                        <a:pt x="54049" y="37584"/>
                      </a:moveTo>
                      <a:lnTo>
                        <a:pt x="52762" y="35397"/>
                      </a:lnTo>
                      <a:moveTo>
                        <a:pt x="109379" y="79143"/>
                      </a:moveTo>
                      <a:cubicBezTo>
                        <a:pt x="107235" y="79143"/>
                        <a:pt x="105090" y="79143"/>
                        <a:pt x="102945" y="79143"/>
                      </a:cubicBezTo>
                      <a:moveTo>
                        <a:pt x="77207" y="83518"/>
                      </a:moveTo>
                      <a:cubicBezTo>
                        <a:pt x="69240" y="79168"/>
                        <a:pt x="66087" y="69081"/>
                        <a:pt x="60483" y="61645"/>
                      </a:cubicBezTo>
                      <a:moveTo>
                        <a:pt x="93937" y="76956"/>
                      </a:moveTo>
                      <a:lnTo>
                        <a:pt x="99084" y="79143"/>
                      </a:lnTo>
                      <a:lnTo>
                        <a:pt x="102945" y="79143"/>
                      </a:lnTo>
                      <a:moveTo>
                        <a:pt x="77207" y="83518"/>
                      </a:moveTo>
                      <a:lnTo>
                        <a:pt x="79781" y="81331"/>
                      </a:lnTo>
                      <a:moveTo>
                        <a:pt x="77207" y="83518"/>
                      </a:moveTo>
                      <a:lnTo>
                        <a:pt x="78494" y="83518"/>
                      </a:lnTo>
                      <a:lnTo>
                        <a:pt x="79781" y="83518"/>
                      </a:lnTo>
                      <a:moveTo>
                        <a:pt x="79781" y="83518"/>
                      </a:moveTo>
                      <a:lnTo>
                        <a:pt x="79781" y="81331"/>
                      </a:lnTo>
                      <a:moveTo>
                        <a:pt x="83642" y="79143"/>
                      </a:moveTo>
                      <a:lnTo>
                        <a:pt x="82355" y="81331"/>
                      </a:lnTo>
                      <a:lnTo>
                        <a:pt x="79781" y="81331"/>
                      </a:lnTo>
                      <a:moveTo>
                        <a:pt x="90076" y="79143"/>
                      </a:moveTo>
                      <a:lnTo>
                        <a:pt x="87503" y="79143"/>
                      </a:lnTo>
                      <a:moveTo>
                        <a:pt x="93937" y="76956"/>
                      </a:moveTo>
                      <a:lnTo>
                        <a:pt x="91363" y="76956"/>
                      </a:lnTo>
                      <a:moveTo>
                        <a:pt x="73347" y="85705"/>
                      </a:moveTo>
                      <a:lnTo>
                        <a:pt x="77207" y="83518"/>
                      </a:lnTo>
                      <a:moveTo>
                        <a:pt x="83642" y="79143"/>
                      </a:moveTo>
                      <a:lnTo>
                        <a:pt x="79781" y="81331"/>
                      </a:lnTo>
                      <a:moveTo>
                        <a:pt x="72060" y="85705"/>
                      </a:moveTo>
                      <a:lnTo>
                        <a:pt x="73347" y="85705"/>
                      </a:lnTo>
                      <a:moveTo>
                        <a:pt x="87503" y="79143"/>
                      </a:moveTo>
                      <a:lnTo>
                        <a:pt x="83642" y="79143"/>
                      </a:lnTo>
                      <a:moveTo>
                        <a:pt x="91363" y="76956"/>
                      </a:moveTo>
                      <a:lnTo>
                        <a:pt x="90076" y="79143"/>
                      </a:lnTo>
                      <a:moveTo>
                        <a:pt x="60483" y="61645"/>
                      </a:moveTo>
                      <a:cubicBezTo>
                        <a:pt x="55920" y="56533"/>
                        <a:pt x="56280" y="50619"/>
                        <a:pt x="55336" y="44146"/>
                      </a:cubicBezTo>
                      <a:moveTo>
                        <a:pt x="87503" y="79143"/>
                      </a:moveTo>
                      <a:lnTo>
                        <a:pt x="90076" y="79143"/>
                      </a:lnTo>
                      <a:moveTo>
                        <a:pt x="55336" y="44146"/>
                      </a:moveTo>
                      <a:lnTo>
                        <a:pt x="54049" y="37584"/>
                      </a:lnTo>
                      <a:moveTo>
                        <a:pt x="111953" y="79143"/>
                      </a:moveTo>
                      <a:lnTo>
                        <a:pt x="109379" y="79143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9F6173D9-E1F1-E03F-57AF-83DFC1A637CC}"/>
                    </a:ext>
                  </a:extLst>
                </p:cNvPr>
                <p:cNvSpPr/>
                <p:nvPr/>
              </p:nvSpPr>
              <p:spPr>
                <a:xfrm>
                  <a:off x="5198694" y="315907"/>
                  <a:ext cx="390225" cy="282419"/>
                </a:xfrm>
                <a:custGeom>
                  <a:avLst/>
                  <a:gdLst>
                    <a:gd name="connsiteX0" fmla="*/ 2259 w 390225"/>
                    <a:gd name="connsiteY0" fmla="*/ 41233 h 282419"/>
                    <a:gd name="connsiteX1" fmla="*/ 2393 w 390225"/>
                    <a:gd name="connsiteY1" fmla="*/ 30420 h 282419"/>
                    <a:gd name="connsiteX2" fmla="*/ 2259 w 390225"/>
                    <a:gd name="connsiteY2" fmla="*/ 41233 h 282419"/>
                    <a:gd name="connsiteX3" fmla="*/ 2393 w 390225"/>
                    <a:gd name="connsiteY3" fmla="*/ 46405 h 282419"/>
                    <a:gd name="connsiteX4" fmla="*/ 3487 w 390225"/>
                    <a:gd name="connsiteY4" fmla="*/ 59333 h 282419"/>
                    <a:gd name="connsiteX5" fmla="*/ 4993 w 390225"/>
                    <a:gd name="connsiteY5" fmla="*/ 63799 h 282419"/>
                    <a:gd name="connsiteX6" fmla="*/ 7867 w 390225"/>
                    <a:gd name="connsiteY6" fmla="*/ 69206 h 282419"/>
                    <a:gd name="connsiteX7" fmla="*/ 7867 w 390225"/>
                    <a:gd name="connsiteY7" fmla="*/ 69206 h 282419"/>
                    <a:gd name="connsiteX8" fmla="*/ 12109 w 390225"/>
                    <a:gd name="connsiteY8" fmla="*/ 75083 h 282419"/>
                    <a:gd name="connsiteX9" fmla="*/ 2393 w 390225"/>
                    <a:gd name="connsiteY9" fmla="*/ 46874 h 282419"/>
                    <a:gd name="connsiteX10" fmla="*/ 2393 w 390225"/>
                    <a:gd name="connsiteY10" fmla="*/ 52986 h 282419"/>
                    <a:gd name="connsiteX11" fmla="*/ 3487 w 390225"/>
                    <a:gd name="connsiteY11" fmla="*/ 59333 h 282419"/>
                    <a:gd name="connsiteX12" fmla="*/ 2666 w 390225"/>
                    <a:gd name="connsiteY12" fmla="*/ 96 h 282419"/>
                    <a:gd name="connsiteX13" fmla="*/ 3079 w 390225"/>
                    <a:gd name="connsiteY13" fmla="*/ 5972 h 282419"/>
                    <a:gd name="connsiteX14" fmla="*/ 5540 w 390225"/>
                    <a:gd name="connsiteY14" fmla="*/ 14435 h 282419"/>
                    <a:gd name="connsiteX15" fmla="*/ 2393 w 390225"/>
                    <a:gd name="connsiteY15" fmla="*/ 46405 h 282419"/>
                    <a:gd name="connsiteX16" fmla="*/ 2393 w 390225"/>
                    <a:gd name="connsiteY16" fmla="*/ 46874 h 282419"/>
                    <a:gd name="connsiteX17" fmla="*/ 12109 w 390225"/>
                    <a:gd name="connsiteY17" fmla="*/ 75083 h 282419"/>
                    <a:gd name="connsiteX18" fmla="*/ 19289 w 390225"/>
                    <a:gd name="connsiteY18" fmla="*/ 94407 h 282419"/>
                    <a:gd name="connsiteX19" fmla="*/ 5540 w 390225"/>
                    <a:gd name="connsiteY19" fmla="*/ 14435 h 282419"/>
                    <a:gd name="connsiteX20" fmla="*/ 2393 w 390225"/>
                    <a:gd name="connsiteY20" fmla="*/ 30420 h 282419"/>
                    <a:gd name="connsiteX21" fmla="*/ 205 w 390225"/>
                    <a:gd name="connsiteY21" fmla="*/ 40527 h 282419"/>
                    <a:gd name="connsiteX22" fmla="*/ 2393 w 390225"/>
                    <a:gd name="connsiteY22" fmla="*/ 46405 h 282419"/>
                    <a:gd name="connsiteX23" fmla="*/ 5680 w 390225"/>
                    <a:gd name="connsiteY23" fmla="*/ 43818 h 282419"/>
                    <a:gd name="connsiteX24" fmla="*/ 2393 w 390225"/>
                    <a:gd name="connsiteY24" fmla="*/ 46874 h 282419"/>
                    <a:gd name="connsiteX25" fmla="*/ 384741 w 390225"/>
                    <a:gd name="connsiteY25" fmla="*/ 258454 h 282419"/>
                    <a:gd name="connsiteX26" fmla="*/ 387315 w 390225"/>
                    <a:gd name="connsiteY26" fmla="*/ 262829 h 282419"/>
                    <a:gd name="connsiteX27" fmla="*/ 388602 w 390225"/>
                    <a:gd name="connsiteY27" fmla="*/ 267204 h 282419"/>
                    <a:gd name="connsiteX28" fmla="*/ 389889 w 390225"/>
                    <a:gd name="connsiteY28" fmla="*/ 271579 h 282419"/>
                    <a:gd name="connsiteX29" fmla="*/ 388602 w 390225"/>
                    <a:gd name="connsiteY29" fmla="*/ 267204 h 282419"/>
                    <a:gd name="connsiteX30" fmla="*/ 384741 w 390225"/>
                    <a:gd name="connsiteY30" fmla="*/ 258454 h 282419"/>
                    <a:gd name="connsiteX31" fmla="*/ 380880 w 390225"/>
                    <a:gd name="connsiteY31" fmla="*/ 251892 h 282419"/>
                    <a:gd name="connsiteX32" fmla="*/ 378307 w 390225"/>
                    <a:gd name="connsiteY32" fmla="*/ 249705 h 282419"/>
                    <a:gd name="connsiteX33" fmla="*/ 373159 w 390225"/>
                    <a:gd name="connsiteY33" fmla="*/ 247518 h 282419"/>
                    <a:gd name="connsiteX34" fmla="*/ 375733 w 390225"/>
                    <a:gd name="connsiteY34" fmla="*/ 247518 h 282419"/>
                    <a:gd name="connsiteX35" fmla="*/ 378307 w 390225"/>
                    <a:gd name="connsiteY35" fmla="*/ 249705 h 282419"/>
                    <a:gd name="connsiteX36" fmla="*/ 361577 w 390225"/>
                    <a:gd name="connsiteY36" fmla="*/ 240956 h 282419"/>
                    <a:gd name="connsiteX37" fmla="*/ 373159 w 390225"/>
                    <a:gd name="connsiteY37" fmla="*/ 247518 h 282419"/>
                    <a:gd name="connsiteX38" fmla="*/ 388602 w 390225"/>
                    <a:gd name="connsiteY38" fmla="*/ 282515 h 282419"/>
                    <a:gd name="connsiteX39" fmla="*/ 389889 w 390225"/>
                    <a:gd name="connsiteY39" fmla="*/ 271579 h 282419"/>
                    <a:gd name="connsiteX40" fmla="*/ 360290 w 390225"/>
                    <a:gd name="connsiteY40" fmla="*/ 240956 h 282419"/>
                    <a:gd name="connsiteX41" fmla="*/ 361577 w 390225"/>
                    <a:gd name="connsiteY41" fmla="*/ 240956 h 282419"/>
                    <a:gd name="connsiteX42" fmla="*/ 299812 w 390225"/>
                    <a:gd name="connsiteY42" fmla="*/ 216896 h 282419"/>
                    <a:gd name="connsiteX43" fmla="*/ 279222 w 390225"/>
                    <a:gd name="connsiteY43" fmla="*/ 210334 h 282419"/>
                    <a:gd name="connsiteX44" fmla="*/ 316536 w 390225"/>
                    <a:gd name="connsiteY44" fmla="*/ 219083 h 282419"/>
                    <a:gd name="connsiteX45" fmla="*/ 299812 w 390225"/>
                    <a:gd name="connsiteY45" fmla="*/ 216896 h 282419"/>
                    <a:gd name="connsiteX46" fmla="*/ 279222 w 390225"/>
                    <a:gd name="connsiteY46" fmla="*/ 210334 h 282419"/>
                    <a:gd name="connsiteX47" fmla="*/ 266354 w 390225"/>
                    <a:gd name="connsiteY47" fmla="*/ 212521 h 282419"/>
                    <a:gd name="connsiteX48" fmla="*/ 329405 w 390225"/>
                    <a:gd name="connsiteY48" fmla="*/ 221270 h 282419"/>
                    <a:gd name="connsiteX49" fmla="*/ 322971 w 390225"/>
                    <a:gd name="connsiteY49" fmla="*/ 221270 h 282419"/>
                    <a:gd name="connsiteX50" fmla="*/ 266354 w 390225"/>
                    <a:gd name="connsiteY50" fmla="*/ 212521 h 282419"/>
                    <a:gd name="connsiteX51" fmla="*/ 261206 w 390225"/>
                    <a:gd name="connsiteY51" fmla="*/ 214708 h 282419"/>
                    <a:gd name="connsiteX52" fmla="*/ 351282 w 390225"/>
                    <a:gd name="connsiteY52" fmla="*/ 232207 h 282419"/>
                    <a:gd name="connsiteX53" fmla="*/ 329405 w 390225"/>
                    <a:gd name="connsiteY53" fmla="*/ 221270 h 282419"/>
                    <a:gd name="connsiteX54" fmla="*/ 322971 w 390225"/>
                    <a:gd name="connsiteY54" fmla="*/ 221270 h 282419"/>
                    <a:gd name="connsiteX55" fmla="*/ 316536 w 390225"/>
                    <a:gd name="connsiteY55" fmla="*/ 219083 h 282419"/>
                    <a:gd name="connsiteX56" fmla="*/ 360290 w 390225"/>
                    <a:gd name="connsiteY56" fmla="*/ 240956 h 282419"/>
                    <a:gd name="connsiteX57" fmla="*/ 357717 w 390225"/>
                    <a:gd name="connsiteY57" fmla="*/ 236581 h 282419"/>
                    <a:gd name="connsiteX58" fmla="*/ 351282 w 390225"/>
                    <a:gd name="connsiteY58" fmla="*/ 232207 h 282419"/>
                    <a:gd name="connsiteX59" fmla="*/ 261206 w 390225"/>
                    <a:gd name="connsiteY59" fmla="*/ 214708 h 282419"/>
                    <a:gd name="connsiteX60" fmla="*/ 252198 w 390225"/>
                    <a:gd name="connsiteY60" fmla="*/ 219083 h 282419"/>
                    <a:gd name="connsiteX61" fmla="*/ 150540 w 390225"/>
                    <a:gd name="connsiteY61" fmla="*/ 175337 h 282419"/>
                    <a:gd name="connsiteX62" fmla="*/ 153113 w 390225"/>
                    <a:gd name="connsiteY62" fmla="*/ 179712 h 282419"/>
                    <a:gd name="connsiteX63" fmla="*/ 155687 w 390225"/>
                    <a:gd name="connsiteY63" fmla="*/ 184086 h 282419"/>
                    <a:gd name="connsiteX64" fmla="*/ 155687 w 390225"/>
                    <a:gd name="connsiteY64" fmla="*/ 184086 h 282419"/>
                    <a:gd name="connsiteX65" fmla="*/ 160835 w 390225"/>
                    <a:gd name="connsiteY65" fmla="*/ 190648 h 282419"/>
                    <a:gd name="connsiteX66" fmla="*/ 163408 w 390225"/>
                    <a:gd name="connsiteY66" fmla="*/ 195023 h 282419"/>
                    <a:gd name="connsiteX67" fmla="*/ 144105 w 390225"/>
                    <a:gd name="connsiteY67" fmla="*/ 162213 h 282419"/>
                    <a:gd name="connsiteX68" fmla="*/ 147966 w 390225"/>
                    <a:gd name="connsiteY68" fmla="*/ 170962 h 282419"/>
                    <a:gd name="connsiteX69" fmla="*/ 150540 w 390225"/>
                    <a:gd name="connsiteY69" fmla="*/ 175337 h 282419"/>
                    <a:gd name="connsiteX70" fmla="*/ 141531 w 390225"/>
                    <a:gd name="connsiteY70" fmla="*/ 157838 h 282419"/>
                    <a:gd name="connsiteX71" fmla="*/ 144105 w 390225"/>
                    <a:gd name="connsiteY71" fmla="*/ 162213 h 282419"/>
                    <a:gd name="connsiteX72" fmla="*/ 163408 w 390225"/>
                    <a:gd name="connsiteY72" fmla="*/ 195023 h 282419"/>
                    <a:gd name="connsiteX73" fmla="*/ 165982 w 390225"/>
                    <a:gd name="connsiteY73" fmla="*/ 197210 h 282419"/>
                    <a:gd name="connsiteX74" fmla="*/ 198154 w 390225"/>
                    <a:gd name="connsiteY74" fmla="*/ 210334 h 282419"/>
                    <a:gd name="connsiteX75" fmla="*/ 182712 w 390225"/>
                    <a:gd name="connsiteY75" fmla="*/ 205959 h 282419"/>
                    <a:gd name="connsiteX76" fmla="*/ 174990 w 390225"/>
                    <a:gd name="connsiteY76" fmla="*/ 201585 h 282419"/>
                    <a:gd name="connsiteX77" fmla="*/ 182712 w 390225"/>
                    <a:gd name="connsiteY77" fmla="*/ 205959 h 282419"/>
                    <a:gd name="connsiteX78" fmla="*/ 198154 w 390225"/>
                    <a:gd name="connsiteY78" fmla="*/ 210334 h 282419"/>
                    <a:gd name="connsiteX79" fmla="*/ 223886 w 390225"/>
                    <a:gd name="connsiteY79" fmla="*/ 214708 h 282419"/>
                    <a:gd name="connsiteX80" fmla="*/ 165982 w 390225"/>
                    <a:gd name="connsiteY80" fmla="*/ 197210 h 282419"/>
                    <a:gd name="connsiteX81" fmla="*/ 171130 w 390225"/>
                    <a:gd name="connsiteY81" fmla="*/ 199397 h 282419"/>
                    <a:gd name="connsiteX82" fmla="*/ 174990 w 390225"/>
                    <a:gd name="connsiteY82" fmla="*/ 201585 h 282419"/>
                    <a:gd name="connsiteX83" fmla="*/ 223886 w 390225"/>
                    <a:gd name="connsiteY83" fmla="*/ 214708 h 282419"/>
                    <a:gd name="connsiteX84" fmla="*/ 231608 w 390225"/>
                    <a:gd name="connsiteY84" fmla="*/ 214708 h 282419"/>
                    <a:gd name="connsiteX85" fmla="*/ 238042 w 390225"/>
                    <a:gd name="connsiteY85" fmla="*/ 216896 h 282419"/>
                    <a:gd name="connsiteX86" fmla="*/ 238042 w 390225"/>
                    <a:gd name="connsiteY86" fmla="*/ 216896 h 282419"/>
                    <a:gd name="connsiteX87" fmla="*/ 241903 w 390225"/>
                    <a:gd name="connsiteY87" fmla="*/ 219083 h 282419"/>
                    <a:gd name="connsiteX88" fmla="*/ 245763 w 390225"/>
                    <a:gd name="connsiteY88" fmla="*/ 219083 h 282419"/>
                    <a:gd name="connsiteX89" fmla="*/ 245763 w 390225"/>
                    <a:gd name="connsiteY89" fmla="*/ 219083 h 282419"/>
                    <a:gd name="connsiteX90" fmla="*/ 248337 w 390225"/>
                    <a:gd name="connsiteY90" fmla="*/ 219083 h 282419"/>
                    <a:gd name="connsiteX91" fmla="*/ 252198 w 390225"/>
                    <a:gd name="connsiteY91" fmla="*/ 219083 h 282419"/>
                    <a:gd name="connsiteX92" fmla="*/ 37299 w 390225"/>
                    <a:gd name="connsiteY92" fmla="*/ 107530 h 282419"/>
                    <a:gd name="connsiteX93" fmla="*/ 65611 w 390225"/>
                    <a:gd name="connsiteY93" fmla="*/ 118467 h 282419"/>
                    <a:gd name="connsiteX94" fmla="*/ 30870 w 390225"/>
                    <a:gd name="connsiteY94" fmla="*/ 105343 h 282419"/>
                    <a:gd name="connsiteX95" fmla="*/ 32157 w 390225"/>
                    <a:gd name="connsiteY95" fmla="*/ 105343 h 282419"/>
                    <a:gd name="connsiteX96" fmla="*/ 37299 w 390225"/>
                    <a:gd name="connsiteY96" fmla="*/ 107530 h 282419"/>
                    <a:gd name="connsiteX97" fmla="*/ 133810 w 390225"/>
                    <a:gd name="connsiteY97" fmla="*/ 149089 h 282419"/>
                    <a:gd name="connsiteX98" fmla="*/ 132523 w 390225"/>
                    <a:gd name="connsiteY98" fmla="*/ 149089 h 282419"/>
                    <a:gd name="connsiteX99" fmla="*/ 129950 w 390225"/>
                    <a:gd name="connsiteY99" fmla="*/ 146902 h 282419"/>
                    <a:gd name="connsiteX100" fmla="*/ 100357 w 390225"/>
                    <a:gd name="connsiteY100" fmla="*/ 144715 h 282419"/>
                    <a:gd name="connsiteX101" fmla="*/ 104217 w 390225"/>
                    <a:gd name="connsiteY101" fmla="*/ 146902 h 282419"/>
                    <a:gd name="connsiteX102" fmla="*/ 108078 w 390225"/>
                    <a:gd name="connsiteY102" fmla="*/ 146902 h 282419"/>
                    <a:gd name="connsiteX103" fmla="*/ 110652 w 390225"/>
                    <a:gd name="connsiteY103" fmla="*/ 146902 h 282419"/>
                    <a:gd name="connsiteX104" fmla="*/ 129950 w 390225"/>
                    <a:gd name="connsiteY104" fmla="*/ 146902 h 282419"/>
                    <a:gd name="connsiteX105" fmla="*/ 92635 w 390225"/>
                    <a:gd name="connsiteY105" fmla="*/ 135966 h 282419"/>
                    <a:gd name="connsiteX106" fmla="*/ 95209 w 390225"/>
                    <a:gd name="connsiteY106" fmla="*/ 138153 h 282419"/>
                    <a:gd name="connsiteX107" fmla="*/ 100357 w 390225"/>
                    <a:gd name="connsiteY107" fmla="*/ 144715 h 282419"/>
                    <a:gd name="connsiteX108" fmla="*/ 65611 w 390225"/>
                    <a:gd name="connsiteY108" fmla="*/ 118467 h 282419"/>
                    <a:gd name="connsiteX109" fmla="*/ 92635 w 390225"/>
                    <a:gd name="connsiteY109" fmla="*/ 135966 h 282419"/>
                    <a:gd name="connsiteX110" fmla="*/ 108078 w 390225"/>
                    <a:gd name="connsiteY110" fmla="*/ 146902 h 282419"/>
                    <a:gd name="connsiteX111" fmla="*/ 110652 w 390225"/>
                    <a:gd name="connsiteY111" fmla="*/ 146902 h 282419"/>
                    <a:gd name="connsiteX112" fmla="*/ 133810 w 390225"/>
                    <a:gd name="connsiteY112" fmla="*/ 149089 h 282419"/>
                    <a:gd name="connsiteX113" fmla="*/ 137671 w 390225"/>
                    <a:gd name="connsiteY113" fmla="*/ 153464 h 282419"/>
                    <a:gd name="connsiteX114" fmla="*/ 141531 w 390225"/>
                    <a:gd name="connsiteY114" fmla="*/ 157838 h 282419"/>
                    <a:gd name="connsiteX115" fmla="*/ 19289 w 390225"/>
                    <a:gd name="connsiteY115" fmla="*/ 94407 h 282419"/>
                    <a:gd name="connsiteX116" fmla="*/ 20575 w 390225"/>
                    <a:gd name="connsiteY116" fmla="*/ 96594 h 282419"/>
                    <a:gd name="connsiteX117" fmla="*/ 20575 w 390225"/>
                    <a:gd name="connsiteY117" fmla="*/ 96594 h 282419"/>
                    <a:gd name="connsiteX118" fmla="*/ 21862 w 390225"/>
                    <a:gd name="connsiteY118" fmla="*/ 98781 h 282419"/>
                    <a:gd name="connsiteX119" fmla="*/ 23149 w 390225"/>
                    <a:gd name="connsiteY119" fmla="*/ 100968 h 282419"/>
                    <a:gd name="connsiteX120" fmla="*/ 23149 w 390225"/>
                    <a:gd name="connsiteY120" fmla="*/ 100968 h 282419"/>
                    <a:gd name="connsiteX121" fmla="*/ 25723 w 390225"/>
                    <a:gd name="connsiteY121" fmla="*/ 103156 h 282419"/>
                    <a:gd name="connsiteX122" fmla="*/ 23149 w 390225"/>
                    <a:gd name="connsiteY122" fmla="*/ 100968 h 282419"/>
                    <a:gd name="connsiteX123" fmla="*/ 25723 w 390225"/>
                    <a:gd name="connsiteY123" fmla="*/ 103156 h 282419"/>
                    <a:gd name="connsiteX124" fmla="*/ 28297 w 390225"/>
                    <a:gd name="connsiteY124" fmla="*/ 105343 h 282419"/>
                    <a:gd name="connsiteX125" fmla="*/ 30870 w 390225"/>
                    <a:gd name="connsiteY125" fmla="*/ 105343 h 282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</a:cxnLst>
                  <a:rect l="l" t="t" r="r" b="b"/>
                  <a:pathLst>
                    <a:path w="390225" h="282419">
                      <a:moveTo>
                        <a:pt x="2259" y="41233"/>
                      </a:moveTo>
                      <a:cubicBezTo>
                        <a:pt x="2286" y="37613"/>
                        <a:pt x="1165" y="34014"/>
                        <a:pt x="2393" y="30420"/>
                      </a:cubicBezTo>
                      <a:moveTo>
                        <a:pt x="2259" y="41233"/>
                      </a:moveTo>
                      <a:lnTo>
                        <a:pt x="2393" y="46405"/>
                      </a:lnTo>
                      <a:moveTo>
                        <a:pt x="3487" y="59333"/>
                      </a:moveTo>
                      <a:lnTo>
                        <a:pt x="4993" y="63799"/>
                      </a:lnTo>
                      <a:lnTo>
                        <a:pt x="7867" y="69206"/>
                      </a:lnTo>
                      <a:moveTo>
                        <a:pt x="7867" y="69206"/>
                      </a:moveTo>
                      <a:lnTo>
                        <a:pt x="12109" y="75083"/>
                      </a:lnTo>
                      <a:moveTo>
                        <a:pt x="2393" y="46874"/>
                      </a:moveTo>
                      <a:lnTo>
                        <a:pt x="2393" y="52986"/>
                      </a:lnTo>
                      <a:lnTo>
                        <a:pt x="3487" y="59333"/>
                      </a:lnTo>
                      <a:moveTo>
                        <a:pt x="2666" y="96"/>
                      </a:moveTo>
                      <a:lnTo>
                        <a:pt x="3079" y="5972"/>
                      </a:lnTo>
                      <a:lnTo>
                        <a:pt x="5540" y="14435"/>
                      </a:lnTo>
                      <a:moveTo>
                        <a:pt x="2393" y="46405"/>
                      </a:moveTo>
                      <a:lnTo>
                        <a:pt x="2393" y="46874"/>
                      </a:lnTo>
                      <a:moveTo>
                        <a:pt x="12109" y="75083"/>
                      </a:moveTo>
                      <a:cubicBezTo>
                        <a:pt x="15117" y="81338"/>
                        <a:pt x="17406" y="87734"/>
                        <a:pt x="19289" y="94407"/>
                      </a:cubicBezTo>
                      <a:moveTo>
                        <a:pt x="5540" y="14435"/>
                      </a:moveTo>
                      <a:cubicBezTo>
                        <a:pt x="6109" y="19904"/>
                        <a:pt x="4918" y="25506"/>
                        <a:pt x="2393" y="30420"/>
                      </a:cubicBezTo>
                      <a:moveTo>
                        <a:pt x="205" y="40527"/>
                      </a:moveTo>
                      <a:cubicBezTo>
                        <a:pt x="-1044" y="43435"/>
                        <a:pt x="3883" y="43321"/>
                        <a:pt x="2393" y="46405"/>
                      </a:cubicBezTo>
                      <a:moveTo>
                        <a:pt x="5680" y="43818"/>
                      </a:moveTo>
                      <a:cubicBezTo>
                        <a:pt x="3605" y="44270"/>
                        <a:pt x="2613" y="44716"/>
                        <a:pt x="2393" y="46874"/>
                      </a:cubicBezTo>
                      <a:moveTo>
                        <a:pt x="384741" y="258454"/>
                      </a:moveTo>
                      <a:lnTo>
                        <a:pt x="387315" y="262829"/>
                      </a:lnTo>
                      <a:lnTo>
                        <a:pt x="388602" y="267204"/>
                      </a:lnTo>
                      <a:moveTo>
                        <a:pt x="389889" y="271579"/>
                      </a:moveTo>
                      <a:lnTo>
                        <a:pt x="388602" y="267204"/>
                      </a:lnTo>
                      <a:moveTo>
                        <a:pt x="384741" y="258454"/>
                      </a:moveTo>
                      <a:lnTo>
                        <a:pt x="380880" y="251892"/>
                      </a:lnTo>
                      <a:lnTo>
                        <a:pt x="378307" y="249705"/>
                      </a:lnTo>
                      <a:moveTo>
                        <a:pt x="373159" y="247518"/>
                      </a:moveTo>
                      <a:lnTo>
                        <a:pt x="375733" y="247518"/>
                      </a:lnTo>
                      <a:lnTo>
                        <a:pt x="378307" y="249705"/>
                      </a:lnTo>
                      <a:moveTo>
                        <a:pt x="361577" y="240956"/>
                      </a:moveTo>
                      <a:cubicBezTo>
                        <a:pt x="365159" y="243638"/>
                        <a:pt x="367904" y="247785"/>
                        <a:pt x="373159" y="247518"/>
                      </a:cubicBezTo>
                      <a:moveTo>
                        <a:pt x="388602" y="282515"/>
                      </a:moveTo>
                      <a:cubicBezTo>
                        <a:pt x="387309" y="278276"/>
                        <a:pt x="391390" y="275854"/>
                        <a:pt x="389889" y="271579"/>
                      </a:cubicBezTo>
                      <a:moveTo>
                        <a:pt x="360290" y="240956"/>
                      </a:moveTo>
                      <a:lnTo>
                        <a:pt x="361577" y="240956"/>
                      </a:lnTo>
                      <a:moveTo>
                        <a:pt x="299812" y="216896"/>
                      </a:moveTo>
                      <a:cubicBezTo>
                        <a:pt x="293861" y="210862"/>
                        <a:pt x="285276" y="214745"/>
                        <a:pt x="279222" y="210334"/>
                      </a:cubicBezTo>
                      <a:moveTo>
                        <a:pt x="316536" y="219083"/>
                      </a:moveTo>
                      <a:cubicBezTo>
                        <a:pt x="307839" y="223811"/>
                        <a:pt x="314327" y="201989"/>
                        <a:pt x="299812" y="216896"/>
                      </a:cubicBezTo>
                      <a:moveTo>
                        <a:pt x="279222" y="210334"/>
                      </a:moveTo>
                      <a:cubicBezTo>
                        <a:pt x="275389" y="212309"/>
                        <a:pt x="269051" y="207463"/>
                        <a:pt x="266354" y="212521"/>
                      </a:cubicBezTo>
                      <a:moveTo>
                        <a:pt x="329405" y="221270"/>
                      </a:moveTo>
                      <a:lnTo>
                        <a:pt x="322971" y="221270"/>
                      </a:lnTo>
                      <a:moveTo>
                        <a:pt x="266354" y="212521"/>
                      </a:moveTo>
                      <a:lnTo>
                        <a:pt x="261206" y="214708"/>
                      </a:lnTo>
                      <a:moveTo>
                        <a:pt x="351282" y="232207"/>
                      </a:moveTo>
                      <a:cubicBezTo>
                        <a:pt x="346049" y="225193"/>
                        <a:pt x="336317" y="225354"/>
                        <a:pt x="329405" y="221270"/>
                      </a:cubicBezTo>
                      <a:moveTo>
                        <a:pt x="322971" y="221270"/>
                      </a:moveTo>
                      <a:lnTo>
                        <a:pt x="316536" y="219083"/>
                      </a:lnTo>
                      <a:moveTo>
                        <a:pt x="360290" y="240956"/>
                      </a:moveTo>
                      <a:lnTo>
                        <a:pt x="357717" y="236581"/>
                      </a:lnTo>
                      <a:lnTo>
                        <a:pt x="351282" y="232207"/>
                      </a:lnTo>
                      <a:moveTo>
                        <a:pt x="261206" y="214708"/>
                      </a:moveTo>
                      <a:lnTo>
                        <a:pt x="252198" y="219083"/>
                      </a:lnTo>
                      <a:moveTo>
                        <a:pt x="150540" y="175337"/>
                      </a:moveTo>
                      <a:lnTo>
                        <a:pt x="153113" y="179712"/>
                      </a:lnTo>
                      <a:lnTo>
                        <a:pt x="155687" y="184086"/>
                      </a:lnTo>
                      <a:moveTo>
                        <a:pt x="155687" y="184086"/>
                      </a:moveTo>
                      <a:lnTo>
                        <a:pt x="160835" y="190648"/>
                      </a:lnTo>
                      <a:lnTo>
                        <a:pt x="163408" y="195023"/>
                      </a:lnTo>
                      <a:moveTo>
                        <a:pt x="144105" y="162213"/>
                      </a:moveTo>
                      <a:lnTo>
                        <a:pt x="147966" y="170962"/>
                      </a:lnTo>
                      <a:lnTo>
                        <a:pt x="150540" y="175337"/>
                      </a:lnTo>
                      <a:moveTo>
                        <a:pt x="141531" y="157838"/>
                      </a:moveTo>
                      <a:lnTo>
                        <a:pt x="144105" y="162213"/>
                      </a:lnTo>
                      <a:moveTo>
                        <a:pt x="163408" y="195023"/>
                      </a:moveTo>
                      <a:lnTo>
                        <a:pt x="165982" y="197210"/>
                      </a:lnTo>
                      <a:moveTo>
                        <a:pt x="198154" y="210334"/>
                      </a:moveTo>
                      <a:cubicBezTo>
                        <a:pt x="191977" y="212876"/>
                        <a:pt x="188653" y="205455"/>
                        <a:pt x="182712" y="205959"/>
                      </a:cubicBezTo>
                      <a:moveTo>
                        <a:pt x="174990" y="201585"/>
                      </a:moveTo>
                      <a:cubicBezTo>
                        <a:pt x="176701" y="206144"/>
                        <a:pt x="181307" y="201390"/>
                        <a:pt x="182712" y="205959"/>
                      </a:cubicBezTo>
                      <a:moveTo>
                        <a:pt x="198154" y="210334"/>
                      </a:moveTo>
                      <a:cubicBezTo>
                        <a:pt x="208331" y="207269"/>
                        <a:pt x="213677" y="218320"/>
                        <a:pt x="223886" y="214708"/>
                      </a:cubicBezTo>
                      <a:moveTo>
                        <a:pt x="165982" y="197210"/>
                      </a:moveTo>
                      <a:lnTo>
                        <a:pt x="171130" y="199397"/>
                      </a:lnTo>
                      <a:lnTo>
                        <a:pt x="174990" y="201585"/>
                      </a:lnTo>
                      <a:moveTo>
                        <a:pt x="223886" y="214708"/>
                      </a:moveTo>
                      <a:lnTo>
                        <a:pt x="231608" y="214708"/>
                      </a:lnTo>
                      <a:lnTo>
                        <a:pt x="238042" y="216896"/>
                      </a:lnTo>
                      <a:moveTo>
                        <a:pt x="238042" y="216896"/>
                      </a:moveTo>
                      <a:lnTo>
                        <a:pt x="241903" y="219083"/>
                      </a:lnTo>
                      <a:lnTo>
                        <a:pt x="245763" y="219083"/>
                      </a:lnTo>
                      <a:moveTo>
                        <a:pt x="245763" y="219083"/>
                      </a:moveTo>
                      <a:lnTo>
                        <a:pt x="248337" y="219083"/>
                      </a:lnTo>
                      <a:lnTo>
                        <a:pt x="252198" y="219083"/>
                      </a:lnTo>
                      <a:moveTo>
                        <a:pt x="37299" y="107530"/>
                      </a:moveTo>
                      <a:cubicBezTo>
                        <a:pt x="47686" y="109358"/>
                        <a:pt x="53482" y="122500"/>
                        <a:pt x="65611" y="118467"/>
                      </a:cubicBezTo>
                      <a:moveTo>
                        <a:pt x="30870" y="105343"/>
                      </a:moveTo>
                      <a:lnTo>
                        <a:pt x="32157" y="105343"/>
                      </a:lnTo>
                      <a:lnTo>
                        <a:pt x="37299" y="107530"/>
                      </a:lnTo>
                      <a:moveTo>
                        <a:pt x="133810" y="149089"/>
                      </a:moveTo>
                      <a:lnTo>
                        <a:pt x="132523" y="149089"/>
                      </a:lnTo>
                      <a:lnTo>
                        <a:pt x="129950" y="146902"/>
                      </a:lnTo>
                      <a:moveTo>
                        <a:pt x="100357" y="144715"/>
                      </a:moveTo>
                      <a:lnTo>
                        <a:pt x="104217" y="146902"/>
                      </a:lnTo>
                      <a:lnTo>
                        <a:pt x="108078" y="146902"/>
                      </a:lnTo>
                      <a:moveTo>
                        <a:pt x="110652" y="146902"/>
                      </a:moveTo>
                      <a:cubicBezTo>
                        <a:pt x="116309" y="145670"/>
                        <a:pt x="124689" y="142193"/>
                        <a:pt x="129950" y="146902"/>
                      </a:cubicBezTo>
                      <a:moveTo>
                        <a:pt x="92635" y="135966"/>
                      </a:moveTo>
                      <a:lnTo>
                        <a:pt x="95209" y="138153"/>
                      </a:lnTo>
                      <a:lnTo>
                        <a:pt x="100357" y="144715"/>
                      </a:lnTo>
                      <a:moveTo>
                        <a:pt x="65611" y="118467"/>
                      </a:moveTo>
                      <a:cubicBezTo>
                        <a:pt x="76319" y="122809"/>
                        <a:pt x="82432" y="130753"/>
                        <a:pt x="92635" y="135966"/>
                      </a:cubicBezTo>
                      <a:moveTo>
                        <a:pt x="108078" y="146902"/>
                      </a:moveTo>
                      <a:lnTo>
                        <a:pt x="110652" y="146902"/>
                      </a:lnTo>
                      <a:moveTo>
                        <a:pt x="133810" y="149089"/>
                      </a:moveTo>
                      <a:lnTo>
                        <a:pt x="137671" y="153464"/>
                      </a:lnTo>
                      <a:lnTo>
                        <a:pt x="141531" y="157838"/>
                      </a:lnTo>
                      <a:moveTo>
                        <a:pt x="19289" y="94407"/>
                      </a:moveTo>
                      <a:lnTo>
                        <a:pt x="20575" y="96594"/>
                      </a:lnTo>
                      <a:moveTo>
                        <a:pt x="20575" y="96594"/>
                      </a:moveTo>
                      <a:lnTo>
                        <a:pt x="21862" y="98781"/>
                      </a:lnTo>
                      <a:lnTo>
                        <a:pt x="23149" y="100968"/>
                      </a:lnTo>
                      <a:moveTo>
                        <a:pt x="23149" y="100968"/>
                      </a:moveTo>
                      <a:lnTo>
                        <a:pt x="25723" y="103156"/>
                      </a:lnTo>
                      <a:moveTo>
                        <a:pt x="23149" y="100968"/>
                      </a:moveTo>
                      <a:lnTo>
                        <a:pt x="25723" y="103156"/>
                      </a:lnTo>
                      <a:moveTo>
                        <a:pt x="28297" y="105343"/>
                      </a:moveTo>
                      <a:lnTo>
                        <a:pt x="30870" y="105343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DB9323FC-034C-D46D-AAD0-9AFAF90522C8}"/>
                    </a:ext>
                  </a:extLst>
                </p:cNvPr>
                <p:cNvSpPr/>
                <p:nvPr/>
              </p:nvSpPr>
              <p:spPr>
                <a:xfrm>
                  <a:off x="7918984" y="4850449"/>
                  <a:ext cx="130177" cy="756803"/>
                </a:xfrm>
                <a:custGeom>
                  <a:avLst/>
                  <a:gdLst>
                    <a:gd name="connsiteX0" fmla="*/ 63052 w 130177"/>
                    <a:gd name="connsiteY0" fmla="*/ 647536 h 756803"/>
                    <a:gd name="connsiteX1" fmla="*/ 57904 w 130177"/>
                    <a:gd name="connsiteY1" fmla="*/ 658474 h 756803"/>
                    <a:gd name="connsiteX2" fmla="*/ 55331 w 130177"/>
                    <a:gd name="connsiteY2" fmla="*/ 665037 h 756803"/>
                    <a:gd name="connsiteX3" fmla="*/ 34740 w 130177"/>
                    <a:gd name="connsiteY3" fmla="*/ 693472 h 756803"/>
                    <a:gd name="connsiteX4" fmla="*/ 0 w 130177"/>
                    <a:gd name="connsiteY4" fmla="*/ 745966 h 756803"/>
                    <a:gd name="connsiteX5" fmla="*/ 2568 w 130177"/>
                    <a:gd name="connsiteY5" fmla="*/ 745966 h 756803"/>
                    <a:gd name="connsiteX6" fmla="*/ 7716 w 130177"/>
                    <a:gd name="connsiteY6" fmla="*/ 741590 h 756803"/>
                    <a:gd name="connsiteX7" fmla="*/ 6429 w 130177"/>
                    <a:gd name="connsiteY7" fmla="*/ 743778 h 756803"/>
                    <a:gd name="connsiteX8" fmla="*/ 3855 w 130177"/>
                    <a:gd name="connsiteY8" fmla="*/ 748154 h 756803"/>
                    <a:gd name="connsiteX9" fmla="*/ 6429 w 130177"/>
                    <a:gd name="connsiteY9" fmla="*/ 743778 h 756803"/>
                    <a:gd name="connsiteX10" fmla="*/ 2568 w 130177"/>
                    <a:gd name="connsiteY10" fmla="*/ 745966 h 756803"/>
                    <a:gd name="connsiteX11" fmla="*/ 5142 w 130177"/>
                    <a:gd name="connsiteY11" fmla="*/ 745966 h 756803"/>
                    <a:gd name="connsiteX12" fmla="*/ 6429 w 130177"/>
                    <a:gd name="connsiteY12" fmla="*/ 743778 h 756803"/>
                    <a:gd name="connsiteX13" fmla="*/ 3855 w 130177"/>
                    <a:gd name="connsiteY13" fmla="*/ 750341 h 756803"/>
                    <a:gd name="connsiteX14" fmla="*/ 3855 w 130177"/>
                    <a:gd name="connsiteY14" fmla="*/ 748154 h 756803"/>
                    <a:gd name="connsiteX15" fmla="*/ 7716 w 130177"/>
                    <a:gd name="connsiteY15" fmla="*/ 741590 h 756803"/>
                    <a:gd name="connsiteX16" fmla="*/ 11577 w 130177"/>
                    <a:gd name="connsiteY16" fmla="*/ 732840 h 756803"/>
                    <a:gd name="connsiteX17" fmla="*/ 21871 w 130177"/>
                    <a:gd name="connsiteY17" fmla="*/ 708781 h 756803"/>
                    <a:gd name="connsiteX18" fmla="*/ 34740 w 130177"/>
                    <a:gd name="connsiteY18" fmla="*/ 693472 h 756803"/>
                    <a:gd name="connsiteX19" fmla="*/ 55331 w 130177"/>
                    <a:gd name="connsiteY19" fmla="*/ 665037 h 756803"/>
                    <a:gd name="connsiteX20" fmla="*/ 57904 w 130177"/>
                    <a:gd name="connsiteY20" fmla="*/ 658474 h 756803"/>
                    <a:gd name="connsiteX21" fmla="*/ 19298 w 130177"/>
                    <a:gd name="connsiteY21" fmla="*/ 719719 h 756803"/>
                    <a:gd name="connsiteX22" fmla="*/ 21871 w 130177"/>
                    <a:gd name="connsiteY22" fmla="*/ 708781 h 756803"/>
                    <a:gd name="connsiteX23" fmla="*/ 11577 w 130177"/>
                    <a:gd name="connsiteY23" fmla="*/ 732840 h 756803"/>
                    <a:gd name="connsiteX24" fmla="*/ 19298 w 130177"/>
                    <a:gd name="connsiteY24" fmla="*/ 719719 h 756803"/>
                    <a:gd name="connsiteX25" fmla="*/ 5142 w 130177"/>
                    <a:gd name="connsiteY25" fmla="*/ 756899 h 756803"/>
                    <a:gd name="connsiteX26" fmla="*/ 3855 w 130177"/>
                    <a:gd name="connsiteY26" fmla="*/ 750341 h 756803"/>
                    <a:gd name="connsiteX27" fmla="*/ 104227 w 130177"/>
                    <a:gd name="connsiteY27" fmla="*/ 199139 h 756803"/>
                    <a:gd name="connsiteX28" fmla="*/ 106801 w 130177"/>
                    <a:gd name="connsiteY28" fmla="*/ 194763 h 756803"/>
                    <a:gd name="connsiteX29" fmla="*/ 109374 w 130177"/>
                    <a:gd name="connsiteY29" fmla="*/ 190388 h 756803"/>
                    <a:gd name="connsiteX30" fmla="*/ 110661 w 130177"/>
                    <a:gd name="connsiteY30" fmla="*/ 186012 h 756803"/>
                    <a:gd name="connsiteX31" fmla="*/ 109374 w 130177"/>
                    <a:gd name="connsiteY31" fmla="*/ 190388 h 756803"/>
                    <a:gd name="connsiteX32" fmla="*/ 104227 w 130177"/>
                    <a:gd name="connsiteY32" fmla="*/ 207889 h 756803"/>
                    <a:gd name="connsiteX33" fmla="*/ 106801 w 130177"/>
                    <a:gd name="connsiteY33" fmla="*/ 210077 h 756803"/>
                    <a:gd name="connsiteX34" fmla="*/ 104227 w 130177"/>
                    <a:gd name="connsiteY34" fmla="*/ 207889 h 756803"/>
                    <a:gd name="connsiteX35" fmla="*/ 106801 w 130177"/>
                    <a:gd name="connsiteY35" fmla="*/ 210077 h 756803"/>
                    <a:gd name="connsiteX36" fmla="*/ 106801 w 130177"/>
                    <a:gd name="connsiteY36" fmla="*/ 210077 h 756803"/>
                    <a:gd name="connsiteX37" fmla="*/ 106801 w 130177"/>
                    <a:gd name="connsiteY37" fmla="*/ 234136 h 756803"/>
                    <a:gd name="connsiteX38" fmla="*/ 106801 w 130177"/>
                    <a:gd name="connsiteY38" fmla="*/ 242887 h 756803"/>
                    <a:gd name="connsiteX39" fmla="*/ 110661 w 130177"/>
                    <a:gd name="connsiteY39" fmla="*/ 253820 h 756803"/>
                    <a:gd name="connsiteX40" fmla="*/ 106801 w 130177"/>
                    <a:gd name="connsiteY40" fmla="*/ 236324 h 756803"/>
                    <a:gd name="connsiteX41" fmla="*/ 106801 w 130177"/>
                    <a:gd name="connsiteY41" fmla="*/ 240699 h 756803"/>
                    <a:gd name="connsiteX42" fmla="*/ 106801 w 130177"/>
                    <a:gd name="connsiteY42" fmla="*/ 242887 h 756803"/>
                    <a:gd name="connsiteX43" fmla="*/ 114522 w 130177"/>
                    <a:gd name="connsiteY43" fmla="*/ 299757 h 756803"/>
                    <a:gd name="connsiteX44" fmla="*/ 122243 w 130177"/>
                    <a:gd name="connsiteY44" fmla="*/ 323816 h 756803"/>
                    <a:gd name="connsiteX45" fmla="*/ 110661 w 130177"/>
                    <a:gd name="connsiteY45" fmla="*/ 253820 h 756803"/>
                    <a:gd name="connsiteX46" fmla="*/ 110661 w 130177"/>
                    <a:gd name="connsiteY46" fmla="*/ 271322 h 756803"/>
                    <a:gd name="connsiteX47" fmla="*/ 110661 w 130177"/>
                    <a:gd name="connsiteY47" fmla="*/ 271322 h 756803"/>
                    <a:gd name="connsiteX48" fmla="*/ 114522 w 130177"/>
                    <a:gd name="connsiteY48" fmla="*/ 299757 h 756803"/>
                    <a:gd name="connsiteX49" fmla="*/ 106801 w 130177"/>
                    <a:gd name="connsiteY49" fmla="*/ 234136 h 756803"/>
                    <a:gd name="connsiteX50" fmla="*/ 106801 w 130177"/>
                    <a:gd name="connsiteY50" fmla="*/ 236324 h 756803"/>
                    <a:gd name="connsiteX51" fmla="*/ 122243 w 130177"/>
                    <a:gd name="connsiteY51" fmla="*/ 323816 h 756803"/>
                    <a:gd name="connsiteX52" fmla="*/ 124817 w 130177"/>
                    <a:gd name="connsiteY52" fmla="*/ 339124 h 756803"/>
                    <a:gd name="connsiteX53" fmla="*/ 113235 w 130177"/>
                    <a:gd name="connsiteY53" fmla="*/ 426616 h 756803"/>
                    <a:gd name="connsiteX54" fmla="*/ 120956 w 130177"/>
                    <a:gd name="connsiteY54" fmla="*/ 424428 h 756803"/>
                    <a:gd name="connsiteX55" fmla="*/ 122243 w 130177"/>
                    <a:gd name="connsiteY55" fmla="*/ 400369 h 756803"/>
                    <a:gd name="connsiteX56" fmla="*/ 113235 w 130177"/>
                    <a:gd name="connsiteY56" fmla="*/ 426616 h 756803"/>
                    <a:gd name="connsiteX57" fmla="*/ 105513 w 130177"/>
                    <a:gd name="connsiteY57" fmla="*/ 441930 h 756803"/>
                    <a:gd name="connsiteX58" fmla="*/ 113235 w 130177"/>
                    <a:gd name="connsiteY58" fmla="*/ 426616 h 756803"/>
                    <a:gd name="connsiteX59" fmla="*/ 120956 w 130177"/>
                    <a:gd name="connsiteY59" fmla="*/ 424428 h 756803"/>
                    <a:gd name="connsiteX60" fmla="*/ 123530 w 130177"/>
                    <a:gd name="connsiteY60" fmla="*/ 426616 h 756803"/>
                    <a:gd name="connsiteX61" fmla="*/ 127390 w 130177"/>
                    <a:gd name="connsiteY61" fmla="*/ 380685 h 756803"/>
                    <a:gd name="connsiteX62" fmla="*/ 122243 w 130177"/>
                    <a:gd name="connsiteY62" fmla="*/ 400369 h 756803"/>
                    <a:gd name="connsiteX63" fmla="*/ 126104 w 130177"/>
                    <a:gd name="connsiteY63" fmla="*/ 345687 h 756803"/>
                    <a:gd name="connsiteX64" fmla="*/ 127390 w 130177"/>
                    <a:gd name="connsiteY64" fmla="*/ 369747 h 756803"/>
                    <a:gd name="connsiteX65" fmla="*/ 127390 w 130177"/>
                    <a:gd name="connsiteY65" fmla="*/ 369747 h 756803"/>
                    <a:gd name="connsiteX66" fmla="*/ 127390 w 130177"/>
                    <a:gd name="connsiteY66" fmla="*/ 380685 h 756803"/>
                    <a:gd name="connsiteX67" fmla="*/ 124817 w 130177"/>
                    <a:gd name="connsiteY67" fmla="*/ 339124 h 756803"/>
                    <a:gd name="connsiteX68" fmla="*/ 124817 w 130177"/>
                    <a:gd name="connsiteY68" fmla="*/ 341312 h 756803"/>
                    <a:gd name="connsiteX69" fmla="*/ 126104 w 130177"/>
                    <a:gd name="connsiteY69" fmla="*/ 345687 h 756803"/>
                    <a:gd name="connsiteX70" fmla="*/ 109374 w 130177"/>
                    <a:gd name="connsiteY70" fmla="*/ 468177 h 756803"/>
                    <a:gd name="connsiteX71" fmla="*/ 108087 w 130177"/>
                    <a:gd name="connsiteY71" fmla="*/ 472552 h 756803"/>
                    <a:gd name="connsiteX72" fmla="*/ 105513 w 130177"/>
                    <a:gd name="connsiteY72" fmla="*/ 476928 h 756803"/>
                    <a:gd name="connsiteX73" fmla="*/ 101653 w 130177"/>
                    <a:gd name="connsiteY73" fmla="*/ 492236 h 756803"/>
                    <a:gd name="connsiteX74" fmla="*/ 97792 w 130177"/>
                    <a:gd name="connsiteY74" fmla="*/ 505362 h 756803"/>
                    <a:gd name="connsiteX75" fmla="*/ 102940 w 130177"/>
                    <a:gd name="connsiteY75" fmla="*/ 450681 h 756803"/>
                    <a:gd name="connsiteX76" fmla="*/ 104227 w 130177"/>
                    <a:gd name="connsiteY76" fmla="*/ 455051 h 756803"/>
                    <a:gd name="connsiteX77" fmla="*/ 105513 w 130177"/>
                    <a:gd name="connsiteY77" fmla="*/ 457238 h 756803"/>
                    <a:gd name="connsiteX78" fmla="*/ 105513 w 130177"/>
                    <a:gd name="connsiteY78" fmla="*/ 457238 h 756803"/>
                    <a:gd name="connsiteX79" fmla="*/ 109374 w 130177"/>
                    <a:gd name="connsiteY79" fmla="*/ 468177 h 756803"/>
                    <a:gd name="connsiteX80" fmla="*/ 105513 w 130177"/>
                    <a:gd name="connsiteY80" fmla="*/ 476928 h 756803"/>
                    <a:gd name="connsiteX81" fmla="*/ 101653 w 130177"/>
                    <a:gd name="connsiteY81" fmla="*/ 492236 h 756803"/>
                    <a:gd name="connsiteX82" fmla="*/ 105513 w 130177"/>
                    <a:gd name="connsiteY82" fmla="*/ 441930 h 756803"/>
                    <a:gd name="connsiteX83" fmla="*/ 102940 w 130177"/>
                    <a:gd name="connsiteY83" fmla="*/ 450681 h 756803"/>
                    <a:gd name="connsiteX84" fmla="*/ 97792 w 130177"/>
                    <a:gd name="connsiteY84" fmla="*/ 505362 h 756803"/>
                    <a:gd name="connsiteX85" fmla="*/ 96505 w 130177"/>
                    <a:gd name="connsiteY85" fmla="*/ 509738 h 756803"/>
                    <a:gd name="connsiteX86" fmla="*/ 95218 w 130177"/>
                    <a:gd name="connsiteY86" fmla="*/ 514113 h 756803"/>
                    <a:gd name="connsiteX87" fmla="*/ 25732 w 130177"/>
                    <a:gd name="connsiteY87" fmla="*/ 11029 h 756803"/>
                    <a:gd name="connsiteX88" fmla="*/ 21871 w 130177"/>
                    <a:gd name="connsiteY88" fmla="*/ 6654 h 756803"/>
                    <a:gd name="connsiteX89" fmla="*/ 21871 w 130177"/>
                    <a:gd name="connsiteY89" fmla="*/ 4466 h 756803"/>
                    <a:gd name="connsiteX90" fmla="*/ 30880 w 130177"/>
                    <a:gd name="connsiteY90" fmla="*/ 24155 h 756803"/>
                    <a:gd name="connsiteX91" fmla="*/ 25732 w 130177"/>
                    <a:gd name="connsiteY91" fmla="*/ 11029 h 756803"/>
                    <a:gd name="connsiteX92" fmla="*/ 21871 w 130177"/>
                    <a:gd name="connsiteY92" fmla="*/ 4466 h 756803"/>
                    <a:gd name="connsiteX93" fmla="*/ 19298 w 130177"/>
                    <a:gd name="connsiteY93" fmla="*/ 2283 h 756803"/>
                    <a:gd name="connsiteX94" fmla="*/ 19298 w 130177"/>
                    <a:gd name="connsiteY94" fmla="*/ 2283 h 756803"/>
                    <a:gd name="connsiteX95" fmla="*/ 16724 w 130177"/>
                    <a:gd name="connsiteY95" fmla="*/ 96 h 756803"/>
                    <a:gd name="connsiteX96" fmla="*/ 28306 w 130177"/>
                    <a:gd name="connsiteY96" fmla="*/ 61340 h 756803"/>
                    <a:gd name="connsiteX97" fmla="*/ 47609 w 130177"/>
                    <a:gd name="connsiteY97" fmla="*/ 94151 h 756803"/>
                    <a:gd name="connsiteX98" fmla="*/ 28306 w 130177"/>
                    <a:gd name="connsiteY98" fmla="*/ 54777 h 756803"/>
                    <a:gd name="connsiteX99" fmla="*/ 28306 w 130177"/>
                    <a:gd name="connsiteY99" fmla="*/ 56965 h 756803"/>
                    <a:gd name="connsiteX100" fmla="*/ 28306 w 130177"/>
                    <a:gd name="connsiteY100" fmla="*/ 61340 h 756803"/>
                    <a:gd name="connsiteX101" fmla="*/ 47609 w 130177"/>
                    <a:gd name="connsiteY101" fmla="*/ 94151 h 756803"/>
                    <a:gd name="connsiteX102" fmla="*/ 52757 w 130177"/>
                    <a:gd name="connsiteY102" fmla="*/ 109459 h 756803"/>
                    <a:gd name="connsiteX103" fmla="*/ 30880 w 130177"/>
                    <a:gd name="connsiteY103" fmla="*/ 35088 h 756803"/>
                    <a:gd name="connsiteX104" fmla="*/ 28306 w 130177"/>
                    <a:gd name="connsiteY104" fmla="*/ 54777 h 756803"/>
                    <a:gd name="connsiteX105" fmla="*/ 30880 w 130177"/>
                    <a:gd name="connsiteY105" fmla="*/ 30718 h 756803"/>
                    <a:gd name="connsiteX106" fmla="*/ 30880 w 130177"/>
                    <a:gd name="connsiteY106" fmla="*/ 32906 h 756803"/>
                    <a:gd name="connsiteX107" fmla="*/ 30880 w 130177"/>
                    <a:gd name="connsiteY107" fmla="*/ 35088 h 756803"/>
                    <a:gd name="connsiteX108" fmla="*/ 52757 w 130177"/>
                    <a:gd name="connsiteY108" fmla="*/ 109459 h 756803"/>
                    <a:gd name="connsiteX109" fmla="*/ 52757 w 130177"/>
                    <a:gd name="connsiteY109" fmla="*/ 111647 h 756803"/>
                    <a:gd name="connsiteX110" fmla="*/ 52757 w 130177"/>
                    <a:gd name="connsiteY110" fmla="*/ 116022 h 756803"/>
                    <a:gd name="connsiteX111" fmla="*/ 29593 w 130177"/>
                    <a:gd name="connsiteY111" fmla="*/ 30718 h 756803"/>
                    <a:gd name="connsiteX112" fmla="*/ 30880 w 130177"/>
                    <a:gd name="connsiteY112" fmla="*/ 32906 h 756803"/>
                    <a:gd name="connsiteX113" fmla="*/ 30880 w 130177"/>
                    <a:gd name="connsiteY113" fmla="*/ 35088 h 756803"/>
                    <a:gd name="connsiteX114" fmla="*/ 30880 w 130177"/>
                    <a:gd name="connsiteY114" fmla="*/ 24155 h 756803"/>
                    <a:gd name="connsiteX115" fmla="*/ 30880 w 130177"/>
                    <a:gd name="connsiteY115" fmla="*/ 28531 h 756803"/>
                    <a:gd name="connsiteX116" fmla="*/ 30880 w 130177"/>
                    <a:gd name="connsiteY116" fmla="*/ 30718 h 756803"/>
                    <a:gd name="connsiteX117" fmla="*/ 52757 w 130177"/>
                    <a:gd name="connsiteY117" fmla="*/ 116022 h 756803"/>
                    <a:gd name="connsiteX118" fmla="*/ 54044 w 130177"/>
                    <a:gd name="connsiteY118" fmla="*/ 120398 h 756803"/>
                    <a:gd name="connsiteX119" fmla="*/ 57904 w 130177"/>
                    <a:gd name="connsiteY119" fmla="*/ 129143 h 756803"/>
                    <a:gd name="connsiteX120" fmla="*/ 64339 w 130177"/>
                    <a:gd name="connsiteY120" fmla="*/ 144457 h 756803"/>
                    <a:gd name="connsiteX121" fmla="*/ 72060 w 130177"/>
                    <a:gd name="connsiteY121" fmla="*/ 164141 h 756803"/>
                    <a:gd name="connsiteX122" fmla="*/ 78494 w 130177"/>
                    <a:gd name="connsiteY122" fmla="*/ 177267 h 756803"/>
                    <a:gd name="connsiteX123" fmla="*/ 72060 w 130177"/>
                    <a:gd name="connsiteY123" fmla="*/ 164141 h 756803"/>
                    <a:gd name="connsiteX124" fmla="*/ 104227 w 130177"/>
                    <a:gd name="connsiteY124" fmla="*/ 203514 h 756803"/>
                    <a:gd name="connsiteX125" fmla="*/ 104227 w 130177"/>
                    <a:gd name="connsiteY125" fmla="*/ 205702 h 756803"/>
                    <a:gd name="connsiteX126" fmla="*/ 96505 w 130177"/>
                    <a:gd name="connsiteY126" fmla="*/ 203514 h 756803"/>
                    <a:gd name="connsiteX127" fmla="*/ 100366 w 130177"/>
                    <a:gd name="connsiteY127" fmla="*/ 203514 h 756803"/>
                    <a:gd name="connsiteX128" fmla="*/ 104227 w 130177"/>
                    <a:gd name="connsiteY128" fmla="*/ 205702 h 756803"/>
                    <a:gd name="connsiteX129" fmla="*/ 91363 w 130177"/>
                    <a:gd name="connsiteY129" fmla="*/ 199139 h 756803"/>
                    <a:gd name="connsiteX130" fmla="*/ 93932 w 130177"/>
                    <a:gd name="connsiteY130" fmla="*/ 201326 h 756803"/>
                    <a:gd name="connsiteX131" fmla="*/ 96505 w 130177"/>
                    <a:gd name="connsiteY131" fmla="*/ 203514 h 756803"/>
                    <a:gd name="connsiteX132" fmla="*/ 78494 w 130177"/>
                    <a:gd name="connsiteY132" fmla="*/ 177267 h 756803"/>
                    <a:gd name="connsiteX133" fmla="*/ 91363 w 130177"/>
                    <a:gd name="connsiteY133" fmla="*/ 199139 h 756803"/>
                    <a:gd name="connsiteX134" fmla="*/ 104227 w 130177"/>
                    <a:gd name="connsiteY134" fmla="*/ 199139 h 756803"/>
                    <a:gd name="connsiteX135" fmla="*/ 104227 w 130177"/>
                    <a:gd name="connsiteY135" fmla="*/ 203514 h 756803"/>
                    <a:gd name="connsiteX136" fmla="*/ 104227 w 130177"/>
                    <a:gd name="connsiteY136" fmla="*/ 205702 h 756803"/>
                    <a:gd name="connsiteX137" fmla="*/ 104227 w 130177"/>
                    <a:gd name="connsiteY137" fmla="*/ 207889 h 756803"/>
                    <a:gd name="connsiteX138" fmla="*/ 104227 w 130177"/>
                    <a:gd name="connsiteY138" fmla="*/ 205702 h 756803"/>
                    <a:gd name="connsiteX139" fmla="*/ 104227 w 130177"/>
                    <a:gd name="connsiteY139" fmla="*/ 207889 h 756803"/>
                    <a:gd name="connsiteX140" fmla="*/ 57904 w 130177"/>
                    <a:gd name="connsiteY140" fmla="*/ 129143 h 756803"/>
                    <a:gd name="connsiteX141" fmla="*/ 64339 w 130177"/>
                    <a:gd name="connsiteY141" fmla="*/ 144457 h 756803"/>
                    <a:gd name="connsiteX142" fmla="*/ 90076 w 130177"/>
                    <a:gd name="connsiteY142" fmla="*/ 535985 h 756803"/>
                    <a:gd name="connsiteX143" fmla="*/ 91363 w 130177"/>
                    <a:gd name="connsiteY143" fmla="*/ 529422 h 756803"/>
                    <a:gd name="connsiteX144" fmla="*/ 87503 w 130177"/>
                    <a:gd name="connsiteY144" fmla="*/ 540360 h 756803"/>
                    <a:gd name="connsiteX145" fmla="*/ 90076 w 130177"/>
                    <a:gd name="connsiteY145" fmla="*/ 535985 h 756803"/>
                    <a:gd name="connsiteX146" fmla="*/ 91363 w 130177"/>
                    <a:gd name="connsiteY146" fmla="*/ 529422 h 756803"/>
                    <a:gd name="connsiteX147" fmla="*/ 95127 w 130177"/>
                    <a:gd name="connsiteY147" fmla="*/ 514483 h 756803"/>
                    <a:gd name="connsiteX148" fmla="*/ 95218 w 130177"/>
                    <a:gd name="connsiteY148" fmla="*/ 514108 h 756803"/>
                    <a:gd name="connsiteX149" fmla="*/ 84929 w 130177"/>
                    <a:gd name="connsiteY149" fmla="*/ 544730 h 756803"/>
                    <a:gd name="connsiteX150" fmla="*/ 87503 w 130177"/>
                    <a:gd name="connsiteY150" fmla="*/ 540360 h 756803"/>
                    <a:gd name="connsiteX151" fmla="*/ 63052 w 130177"/>
                    <a:gd name="connsiteY151" fmla="*/ 647536 h 756803"/>
                    <a:gd name="connsiteX152" fmla="*/ 66912 w 130177"/>
                    <a:gd name="connsiteY152" fmla="*/ 643160 h 756803"/>
                    <a:gd name="connsiteX153" fmla="*/ 69486 w 130177"/>
                    <a:gd name="connsiteY153" fmla="*/ 636597 h 756803"/>
                    <a:gd name="connsiteX154" fmla="*/ 73347 w 130177"/>
                    <a:gd name="connsiteY154" fmla="*/ 597229 h 756803"/>
                    <a:gd name="connsiteX155" fmla="*/ 70773 w 130177"/>
                    <a:gd name="connsiteY155" fmla="*/ 573170 h 756803"/>
                    <a:gd name="connsiteX156" fmla="*/ 70773 w 130177"/>
                    <a:gd name="connsiteY156" fmla="*/ 573170 h 756803"/>
                    <a:gd name="connsiteX157" fmla="*/ 78494 w 130177"/>
                    <a:gd name="connsiteY157" fmla="*/ 557856 h 756803"/>
                    <a:gd name="connsiteX158" fmla="*/ 69486 w 130177"/>
                    <a:gd name="connsiteY158" fmla="*/ 636597 h 756803"/>
                    <a:gd name="connsiteX159" fmla="*/ 75921 w 130177"/>
                    <a:gd name="connsiteY159" fmla="*/ 610350 h 756803"/>
                    <a:gd name="connsiteX160" fmla="*/ 75921 w 130177"/>
                    <a:gd name="connsiteY160" fmla="*/ 610350 h 756803"/>
                    <a:gd name="connsiteX161" fmla="*/ 74634 w 130177"/>
                    <a:gd name="connsiteY161" fmla="*/ 601605 h 756803"/>
                    <a:gd name="connsiteX162" fmla="*/ 73347 w 130177"/>
                    <a:gd name="connsiteY162" fmla="*/ 597229 h 756803"/>
                    <a:gd name="connsiteX163" fmla="*/ 78494 w 130177"/>
                    <a:gd name="connsiteY163" fmla="*/ 557856 h 756803"/>
                    <a:gd name="connsiteX164" fmla="*/ 81068 w 130177"/>
                    <a:gd name="connsiteY164" fmla="*/ 551293 h 756803"/>
                    <a:gd name="connsiteX165" fmla="*/ 84929 w 130177"/>
                    <a:gd name="connsiteY165" fmla="*/ 544730 h 756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</a:cxnLst>
                  <a:rect l="l" t="t" r="r" b="b"/>
                  <a:pathLst>
                    <a:path w="130177" h="756803">
                      <a:moveTo>
                        <a:pt x="63052" y="647536"/>
                      </a:moveTo>
                      <a:cubicBezTo>
                        <a:pt x="60339" y="650748"/>
                        <a:pt x="61341" y="655573"/>
                        <a:pt x="57904" y="658474"/>
                      </a:cubicBezTo>
                      <a:moveTo>
                        <a:pt x="55331" y="665037"/>
                      </a:moveTo>
                      <a:cubicBezTo>
                        <a:pt x="49357" y="675204"/>
                        <a:pt x="44178" y="685922"/>
                        <a:pt x="34740" y="693472"/>
                      </a:cubicBezTo>
                      <a:moveTo>
                        <a:pt x="0" y="745966"/>
                      </a:moveTo>
                      <a:lnTo>
                        <a:pt x="2568" y="745966"/>
                      </a:lnTo>
                      <a:moveTo>
                        <a:pt x="7716" y="741590"/>
                      </a:moveTo>
                      <a:lnTo>
                        <a:pt x="6429" y="743778"/>
                      </a:lnTo>
                      <a:moveTo>
                        <a:pt x="3855" y="748154"/>
                      </a:moveTo>
                      <a:lnTo>
                        <a:pt x="6429" y="743778"/>
                      </a:lnTo>
                      <a:moveTo>
                        <a:pt x="2568" y="745966"/>
                      </a:moveTo>
                      <a:lnTo>
                        <a:pt x="5142" y="745966"/>
                      </a:lnTo>
                      <a:lnTo>
                        <a:pt x="6429" y="743778"/>
                      </a:lnTo>
                      <a:moveTo>
                        <a:pt x="3855" y="750341"/>
                      </a:moveTo>
                      <a:lnTo>
                        <a:pt x="3855" y="748154"/>
                      </a:lnTo>
                      <a:moveTo>
                        <a:pt x="7716" y="741590"/>
                      </a:moveTo>
                      <a:cubicBezTo>
                        <a:pt x="11062" y="741735"/>
                        <a:pt x="11641" y="735435"/>
                        <a:pt x="11577" y="732840"/>
                      </a:cubicBezTo>
                      <a:moveTo>
                        <a:pt x="21871" y="708781"/>
                      </a:moveTo>
                      <a:cubicBezTo>
                        <a:pt x="27384" y="704802"/>
                        <a:pt x="28419" y="696962"/>
                        <a:pt x="34740" y="693472"/>
                      </a:cubicBezTo>
                      <a:moveTo>
                        <a:pt x="55331" y="665037"/>
                      </a:moveTo>
                      <a:lnTo>
                        <a:pt x="57904" y="658474"/>
                      </a:lnTo>
                      <a:moveTo>
                        <a:pt x="19298" y="719719"/>
                      </a:moveTo>
                      <a:cubicBezTo>
                        <a:pt x="21545" y="716609"/>
                        <a:pt x="22402" y="712561"/>
                        <a:pt x="21871" y="708781"/>
                      </a:cubicBezTo>
                      <a:moveTo>
                        <a:pt x="11577" y="732840"/>
                      </a:moveTo>
                      <a:cubicBezTo>
                        <a:pt x="7437" y="727360"/>
                        <a:pt x="18150" y="724255"/>
                        <a:pt x="19298" y="719719"/>
                      </a:cubicBezTo>
                      <a:moveTo>
                        <a:pt x="5142" y="756899"/>
                      </a:moveTo>
                      <a:lnTo>
                        <a:pt x="3855" y="750341"/>
                      </a:lnTo>
                      <a:moveTo>
                        <a:pt x="104227" y="199139"/>
                      </a:moveTo>
                      <a:lnTo>
                        <a:pt x="106801" y="194763"/>
                      </a:lnTo>
                      <a:lnTo>
                        <a:pt x="109374" y="190388"/>
                      </a:lnTo>
                      <a:moveTo>
                        <a:pt x="110661" y="186012"/>
                      </a:moveTo>
                      <a:lnTo>
                        <a:pt x="109374" y="190388"/>
                      </a:lnTo>
                      <a:moveTo>
                        <a:pt x="104227" y="207889"/>
                      </a:moveTo>
                      <a:lnTo>
                        <a:pt x="106801" y="210077"/>
                      </a:lnTo>
                      <a:moveTo>
                        <a:pt x="104227" y="207889"/>
                      </a:moveTo>
                      <a:cubicBezTo>
                        <a:pt x="107262" y="206442"/>
                        <a:pt x="103771" y="211519"/>
                        <a:pt x="106801" y="210077"/>
                      </a:cubicBezTo>
                      <a:moveTo>
                        <a:pt x="106801" y="210077"/>
                      </a:moveTo>
                      <a:cubicBezTo>
                        <a:pt x="109889" y="218099"/>
                        <a:pt x="107090" y="226147"/>
                        <a:pt x="106801" y="234136"/>
                      </a:cubicBezTo>
                      <a:moveTo>
                        <a:pt x="106801" y="242887"/>
                      </a:moveTo>
                      <a:lnTo>
                        <a:pt x="110661" y="253820"/>
                      </a:lnTo>
                      <a:moveTo>
                        <a:pt x="106801" y="236324"/>
                      </a:moveTo>
                      <a:lnTo>
                        <a:pt x="106801" y="240699"/>
                      </a:lnTo>
                      <a:lnTo>
                        <a:pt x="106801" y="242887"/>
                      </a:lnTo>
                      <a:moveTo>
                        <a:pt x="114522" y="299757"/>
                      </a:moveTo>
                      <a:cubicBezTo>
                        <a:pt x="117053" y="307730"/>
                        <a:pt x="127916" y="313408"/>
                        <a:pt x="122243" y="323816"/>
                      </a:cubicBezTo>
                      <a:moveTo>
                        <a:pt x="110661" y="253820"/>
                      </a:moveTo>
                      <a:cubicBezTo>
                        <a:pt x="113144" y="259300"/>
                        <a:pt x="111916" y="265740"/>
                        <a:pt x="110661" y="271322"/>
                      </a:cubicBezTo>
                      <a:moveTo>
                        <a:pt x="110661" y="271322"/>
                      </a:moveTo>
                      <a:cubicBezTo>
                        <a:pt x="111675" y="280539"/>
                        <a:pt x="108098" y="291805"/>
                        <a:pt x="114522" y="299757"/>
                      </a:cubicBezTo>
                      <a:moveTo>
                        <a:pt x="106801" y="234136"/>
                      </a:moveTo>
                      <a:lnTo>
                        <a:pt x="106801" y="236324"/>
                      </a:lnTo>
                      <a:moveTo>
                        <a:pt x="122243" y="323816"/>
                      </a:moveTo>
                      <a:cubicBezTo>
                        <a:pt x="121342" y="329253"/>
                        <a:pt x="127718" y="333312"/>
                        <a:pt x="124817" y="339124"/>
                      </a:cubicBezTo>
                      <a:moveTo>
                        <a:pt x="113235" y="426616"/>
                      </a:moveTo>
                      <a:cubicBezTo>
                        <a:pt x="112361" y="419565"/>
                        <a:pt x="118634" y="422364"/>
                        <a:pt x="120956" y="424428"/>
                      </a:cubicBezTo>
                      <a:moveTo>
                        <a:pt x="122243" y="400369"/>
                      </a:moveTo>
                      <a:cubicBezTo>
                        <a:pt x="117616" y="408396"/>
                        <a:pt x="116388" y="417913"/>
                        <a:pt x="113235" y="426616"/>
                      </a:cubicBezTo>
                      <a:moveTo>
                        <a:pt x="105513" y="441930"/>
                      </a:moveTo>
                      <a:cubicBezTo>
                        <a:pt x="109036" y="437201"/>
                        <a:pt x="110822" y="431812"/>
                        <a:pt x="113235" y="426616"/>
                      </a:cubicBezTo>
                      <a:moveTo>
                        <a:pt x="120956" y="424428"/>
                      </a:moveTo>
                      <a:lnTo>
                        <a:pt x="123530" y="426616"/>
                      </a:lnTo>
                      <a:moveTo>
                        <a:pt x="127390" y="380685"/>
                      </a:moveTo>
                      <a:cubicBezTo>
                        <a:pt x="129642" y="387050"/>
                        <a:pt x="130232" y="397372"/>
                        <a:pt x="122243" y="400369"/>
                      </a:cubicBezTo>
                      <a:moveTo>
                        <a:pt x="126104" y="345687"/>
                      </a:moveTo>
                      <a:cubicBezTo>
                        <a:pt x="134216" y="352722"/>
                        <a:pt x="127771" y="362004"/>
                        <a:pt x="127390" y="369747"/>
                      </a:cubicBezTo>
                      <a:moveTo>
                        <a:pt x="127390" y="369747"/>
                      </a:moveTo>
                      <a:cubicBezTo>
                        <a:pt x="124495" y="372707"/>
                        <a:pt x="126329" y="377430"/>
                        <a:pt x="127390" y="380685"/>
                      </a:cubicBezTo>
                      <a:moveTo>
                        <a:pt x="124817" y="339124"/>
                      </a:moveTo>
                      <a:lnTo>
                        <a:pt x="124817" y="341312"/>
                      </a:lnTo>
                      <a:lnTo>
                        <a:pt x="126104" y="345687"/>
                      </a:lnTo>
                      <a:moveTo>
                        <a:pt x="109374" y="468177"/>
                      </a:moveTo>
                      <a:lnTo>
                        <a:pt x="108087" y="472552"/>
                      </a:lnTo>
                      <a:lnTo>
                        <a:pt x="105513" y="476928"/>
                      </a:lnTo>
                      <a:moveTo>
                        <a:pt x="101653" y="492236"/>
                      </a:moveTo>
                      <a:cubicBezTo>
                        <a:pt x="98355" y="496258"/>
                        <a:pt x="97047" y="500242"/>
                        <a:pt x="97792" y="505362"/>
                      </a:cubicBezTo>
                      <a:moveTo>
                        <a:pt x="102940" y="450681"/>
                      </a:moveTo>
                      <a:lnTo>
                        <a:pt x="104227" y="455051"/>
                      </a:lnTo>
                      <a:lnTo>
                        <a:pt x="105513" y="457238"/>
                      </a:lnTo>
                      <a:moveTo>
                        <a:pt x="105513" y="457238"/>
                      </a:moveTo>
                      <a:cubicBezTo>
                        <a:pt x="107857" y="460466"/>
                        <a:pt x="108934" y="464402"/>
                        <a:pt x="109374" y="468177"/>
                      </a:cubicBezTo>
                      <a:moveTo>
                        <a:pt x="105513" y="476928"/>
                      </a:moveTo>
                      <a:cubicBezTo>
                        <a:pt x="103562" y="481866"/>
                        <a:pt x="103605" y="487298"/>
                        <a:pt x="101653" y="492236"/>
                      </a:cubicBezTo>
                      <a:moveTo>
                        <a:pt x="105513" y="441930"/>
                      </a:moveTo>
                      <a:cubicBezTo>
                        <a:pt x="104232" y="444729"/>
                        <a:pt x="101192" y="447051"/>
                        <a:pt x="102940" y="450681"/>
                      </a:cubicBezTo>
                      <a:moveTo>
                        <a:pt x="97792" y="505362"/>
                      </a:moveTo>
                      <a:lnTo>
                        <a:pt x="96505" y="509738"/>
                      </a:lnTo>
                      <a:lnTo>
                        <a:pt x="95218" y="514113"/>
                      </a:lnTo>
                      <a:moveTo>
                        <a:pt x="25732" y="11029"/>
                      </a:moveTo>
                      <a:lnTo>
                        <a:pt x="21871" y="6654"/>
                      </a:lnTo>
                      <a:lnTo>
                        <a:pt x="21871" y="4466"/>
                      </a:lnTo>
                      <a:moveTo>
                        <a:pt x="30880" y="24155"/>
                      </a:moveTo>
                      <a:cubicBezTo>
                        <a:pt x="29223" y="19753"/>
                        <a:pt x="29073" y="14702"/>
                        <a:pt x="25732" y="11029"/>
                      </a:cubicBezTo>
                      <a:moveTo>
                        <a:pt x="21871" y="4466"/>
                      </a:moveTo>
                      <a:cubicBezTo>
                        <a:pt x="18842" y="5914"/>
                        <a:pt x="22333" y="836"/>
                        <a:pt x="19298" y="2283"/>
                      </a:cubicBezTo>
                      <a:moveTo>
                        <a:pt x="19298" y="2283"/>
                      </a:moveTo>
                      <a:lnTo>
                        <a:pt x="16724" y="96"/>
                      </a:lnTo>
                      <a:moveTo>
                        <a:pt x="28306" y="61340"/>
                      </a:moveTo>
                      <a:cubicBezTo>
                        <a:pt x="31019" y="74515"/>
                        <a:pt x="38794" y="84419"/>
                        <a:pt x="47609" y="94151"/>
                      </a:cubicBezTo>
                      <a:moveTo>
                        <a:pt x="28306" y="54777"/>
                      </a:moveTo>
                      <a:lnTo>
                        <a:pt x="28306" y="56965"/>
                      </a:lnTo>
                      <a:lnTo>
                        <a:pt x="28306" y="61340"/>
                      </a:lnTo>
                      <a:moveTo>
                        <a:pt x="47609" y="94151"/>
                      </a:moveTo>
                      <a:cubicBezTo>
                        <a:pt x="52199" y="97062"/>
                        <a:pt x="53132" y="104623"/>
                        <a:pt x="52757" y="109459"/>
                      </a:cubicBezTo>
                      <a:moveTo>
                        <a:pt x="30880" y="35088"/>
                      </a:moveTo>
                      <a:cubicBezTo>
                        <a:pt x="32874" y="41860"/>
                        <a:pt x="27727" y="48107"/>
                        <a:pt x="28306" y="54777"/>
                      </a:cubicBezTo>
                      <a:moveTo>
                        <a:pt x="30880" y="30718"/>
                      </a:moveTo>
                      <a:lnTo>
                        <a:pt x="30880" y="32906"/>
                      </a:lnTo>
                      <a:lnTo>
                        <a:pt x="30880" y="35088"/>
                      </a:lnTo>
                      <a:moveTo>
                        <a:pt x="52757" y="109459"/>
                      </a:moveTo>
                      <a:lnTo>
                        <a:pt x="52757" y="111647"/>
                      </a:lnTo>
                      <a:lnTo>
                        <a:pt x="52757" y="116022"/>
                      </a:lnTo>
                      <a:moveTo>
                        <a:pt x="29593" y="30718"/>
                      </a:moveTo>
                      <a:lnTo>
                        <a:pt x="30880" y="32906"/>
                      </a:lnTo>
                      <a:lnTo>
                        <a:pt x="30880" y="35088"/>
                      </a:lnTo>
                      <a:moveTo>
                        <a:pt x="30880" y="24155"/>
                      </a:moveTo>
                      <a:lnTo>
                        <a:pt x="30880" y="28531"/>
                      </a:lnTo>
                      <a:lnTo>
                        <a:pt x="30880" y="30718"/>
                      </a:lnTo>
                      <a:moveTo>
                        <a:pt x="52757" y="116022"/>
                      </a:moveTo>
                      <a:lnTo>
                        <a:pt x="54044" y="120398"/>
                      </a:lnTo>
                      <a:lnTo>
                        <a:pt x="57904" y="129143"/>
                      </a:lnTo>
                      <a:moveTo>
                        <a:pt x="64339" y="144457"/>
                      </a:moveTo>
                      <a:cubicBezTo>
                        <a:pt x="64274" y="151165"/>
                        <a:pt x="66274" y="160114"/>
                        <a:pt x="72060" y="164141"/>
                      </a:cubicBezTo>
                      <a:moveTo>
                        <a:pt x="78494" y="177267"/>
                      </a:moveTo>
                      <a:cubicBezTo>
                        <a:pt x="75181" y="173460"/>
                        <a:pt x="74934" y="168162"/>
                        <a:pt x="72060" y="164141"/>
                      </a:cubicBezTo>
                      <a:moveTo>
                        <a:pt x="104227" y="203514"/>
                      </a:moveTo>
                      <a:lnTo>
                        <a:pt x="104227" y="205702"/>
                      </a:lnTo>
                      <a:moveTo>
                        <a:pt x="96505" y="203514"/>
                      </a:moveTo>
                      <a:lnTo>
                        <a:pt x="100366" y="203514"/>
                      </a:lnTo>
                      <a:lnTo>
                        <a:pt x="104227" y="205702"/>
                      </a:lnTo>
                      <a:moveTo>
                        <a:pt x="91363" y="199139"/>
                      </a:moveTo>
                      <a:lnTo>
                        <a:pt x="93932" y="201326"/>
                      </a:lnTo>
                      <a:lnTo>
                        <a:pt x="96505" y="203514"/>
                      </a:lnTo>
                      <a:moveTo>
                        <a:pt x="78494" y="177267"/>
                      </a:moveTo>
                      <a:cubicBezTo>
                        <a:pt x="85025" y="183165"/>
                        <a:pt x="86800" y="191959"/>
                        <a:pt x="91363" y="199139"/>
                      </a:cubicBezTo>
                      <a:moveTo>
                        <a:pt x="104227" y="199139"/>
                      </a:moveTo>
                      <a:lnTo>
                        <a:pt x="104227" y="203514"/>
                      </a:lnTo>
                      <a:moveTo>
                        <a:pt x="104227" y="205702"/>
                      </a:moveTo>
                      <a:lnTo>
                        <a:pt x="104227" y="207889"/>
                      </a:lnTo>
                      <a:moveTo>
                        <a:pt x="104227" y="205702"/>
                      </a:moveTo>
                      <a:lnTo>
                        <a:pt x="104227" y="207889"/>
                      </a:lnTo>
                      <a:moveTo>
                        <a:pt x="57904" y="129143"/>
                      </a:moveTo>
                      <a:cubicBezTo>
                        <a:pt x="60312" y="133594"/>
                        <a:pt x="64982" y="138752"/>
                        <a:pt x="64339" y="144457"/>
                      </a:cubicBezTo>
                      <a:moveTo>
                        <a:pt x="90076" y="535985"/>
                      </a:moveTo>
                      <a:lnTo>
                        <a:pt x="91363" y="529422"/>
                      </a:lnTo>
                      <a:moveTo>
                        <a:pt x="87503" y="540360"/>
                      </a:moveTo>
                      <a:lnTo>
                        <a:pt x="90076" y="535985"/>
                      </a:lnTo>
                      <a:moveTo>
                        <a:pt x="91363" y="529422"/>
                      </a:moveTo>
                      <a:lnTo>
                        <a:pt x="95127" y="514483"/>
                      </a:lnTo>
                      <a:lnTo>
                        <a:pt x="95218" y="514108"/>
                      </a:lnTo>
                      <a:moveTo>
                        <a:pt x="84929" y="544730"/>
                      </a:moveTo>
                      <a:lnTo>
                        <a:pt x="87503" y="540360"/>
                      </a:lnTo>
                      <a:moveTo>
                        <a:pt x="63052" y="647536"/>
                      </a:moveTo>
                      <a:lnTo>
                        <a:pt x="66912" y="643160"/>
                      </a:lnTo>
                      <a:lnTo>
                        <a:pt x="69486" y="636597"/>
                      </a:lnTo>
                      <a:moveTo>
                        <a:pt x="73347" y="597229"/>
                      </a:moveTo>
                      <a:cubicBezTo>
                        <a:pt x="74811" y="588817"/>
                        <a:pt x="68934" y="581663"/>
                        <a:pt x="70773" y="573170"/>
                      </a:cubicBezTo>
                      <a:moveTo>
                        <a:pt x="70773" y="573170"/>
                      </a:moveTo>
                      <a:cubicBezTo>
                        <a:pt x="76044" y="571969"/>
                        <a:pt x="75191" y="561492"/>
                        <a:pt x="78494" y="557856"/>
                      </a:cubicBezTo>
                      <a:moveTo>
                        <a:pt x="69486" y="636597"/>
                      </a:moveTo>
                      <a:cubicBezTo>
                        <a:pt x="71856" y="628088"/>
                        <a:pt x="80366" y="619476"/>
                        <a:pt x="75921" y="610350"/>
                      </a:cubicBezTo>
                      <a:moveTo>
                        <a:pt x="75921" y="610350"/>
                      </a:moveTo>
                      <a:lnTo>
                        <a:pt x="74634" y="601605"/>
                      </a:lnTo>
                      <a:lnTo>
                        <a:pt x="73347" y="597229"/>
                      </a:lnTo>
                      <a:moveTo>
                        <a:pt x="78494" y="557856"/>
                      </a:moveTo>
                      <a:lnTo>
                        <a:pt x="81068" y="551293"/>
                      </a:lnTo>
                      <a:lnTo>
                        <a:pt x="84929" y="544730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BAAF54B7-3D7E-3F5F-CCAF-656BCB6ECF44}"/>
                    </a:ext>
                  </a:extLst>
                </p:cNvPr>
                <p:cNvSpPr/>
                <p:nvPr/>
              </p:nvSpPr>
              <p:spPr>
                <a:xfrm>
                  <a:off x="7022081" y="3185908"/>
                  <a:ext cx="220040" cy="343409"/>
                </a:xfrm>
                <a:custGeom>
                  <a:avLst/>
                  <a:gdLst>
                    <a:gd name="connsiteX0" fmla="*/ 151841 w 220040"/>
                    <a:gd name="connsiteY0" fmla="*/ 218828 h 343409"/>
                    <a:gd name="connsiteX1" fmla="*/ 149267 w 220040"/>
                    <a:gd name="connsiteY1" fmla="*/ 221015 h 343409"/>
                    <a:gd name="connsiteX2" fmla="*/ 149267 w 220040"/>
                    <a:gd name="connsiteY2" fmla="*/ 221015 h 343409"/>
                    <a:gd name="connsiteX3" fmla="*/ 129964 w 220040"/>
                    <a:gd name="connsiteY3" fmla="*/ 225391 h 343409"/>
                    <a:gd name="connsiteX4" fmla="*/ 95218 w 220040"/>
                    <a:gd name="connsiteY4" fmla="*/ 236324 h 343409"/>
                    <a:gd name="connsiteX5" fmla="*/ 100366 w 220040"/>
                    <a:gd name="connsiteY5" fmla="*/ 231948 h 343409"/>
                    <a:gd name="connsiteX6" fmla="*/ 101653 w 220040"/>
                    <a:gd name="connsiteY6" fmla="*/ 231948 h 343409"/>
                    <a:gd name="connsiteX7" fmla="*/ 95218 w 220040"/>
                    <a:gd name="connsiteY7" fmla="*/ 236324 h 343409"/>
                    <a:gd name="connsiteX8" fmla="*/ 73347 w 220040"/>
                    <a:gd name="connsiteY8" fmla="*/ 251638 h 343409"/>
                    <a:gd name="connsiteX9" fmla="*/ 101653 w 220040"/>
                    <a:gd name="connsiteY9" fmla="*/ 231948 h 343409"/>
                    <a:gd name="connsiteX10" fmla="*/ 118382 w 220040"/>
                    <a:gd name="connsiteY10" fmla="*/ 225391 h 343409"/>
                    <a:gd name="connsiteX11" fmla="*/ 129964 w 220040"/>
                    <a:gd name="connsiteY11" fmla="*/ 225391 h 343409"/>
                    <a:gd name="connsiteX12" fmla="*/ 120956 w 220040"/>
                    <a:gd name="connsiteY12" fmla="*/ 225391 h 343409"/>
                    <a:gd name="connsiteX13" fmla="*/ 118382 w 220040"/>
                    <a:gd name="connsiteY13" fmla="*/ 225391 h 343409"/>
                    <a:gd name="connsiteX14" fmla="*/ 27019 w 220040"/>
                    <a:gd name="connsiteY14" fmla="*/ 295381 h 343409"/>
                    <a:gd name="connsiteX15" fmla="*/ 33958 w 220040"/>
                    <a:gd name="connsiteY15" fmla="*/ 281627 h 343409"/>
                    <a:gd name="connsiteX16" fmla="*/ 34740 w 220040"/>
                    <a:gd name="connsiteY16" fmla="*/ 280073 h 343409"/>
                    <a:gd name="connsiteX17" fmla="*/ 59191 w 220040"/>
                    <a:gd name="connsiteY17" fmla="*/ 260383 h 343409"/>
                    <a:gd name="connsiteX18" fmla="*/ 50183 w 220040"/>
                    <a:gd name="connsiteY18" fmla="*/ 264759 h 343409"/>
                    <a:gd name="connsiteX19" fmla="*/ 64339 w 220040"/>
                    <a:gd name="connsiteY19" fmla="*/ 256013 h 343409"/>
                    <a:gd name="connsiteX20" fmla="*/ 59191 w 220040"/>
                    <a:gd name="connsiteY20" fmla="*/ 260383 h 343409"/>
                    <a:gd name="connsiteX21" fmla="*/ 50183 w 220040"/>
                    <a:gd name="connsiteY21" fmla="*/ 264759 h 343409"/>
                    <a:gd name="connsiteX22" fmla="*/ 34740 w 220040"/>
                    <a:gd name="connsiteY22" fmla="*/ 280073 h 343409"/>
                    <a:gd name="connsiteX23" fmla="*/ 73347 w 220040"/>
                    <a:gd name="connsiteY23" fmla="*/ 251638 h 343409"/>
                    <a:gd name="connsiteX24" fmla="*/ 64339 w 220040"/>
                    <a:gd name="connsiteY24" fmla="*/ 256013 h 343409"/>
                    <a:gd name="connsiteX25" fmla="*/ 25732 w 220040"/>
                    <a:gd name="connsiteY25" fmla="*/ 299756 h 343409"/>
                    <a:gd name="connsiteX26" fmla="*/ 24445 w 220040"/>
                    <a:gd name="connsiteY26" fmla="*/ 304132 h 343409"/>
                    <a:gd name="connsiteX27" fmla="*/ 23159 w 220040"/>
                    <a:gd name="connsiteY27" fmla="*/ 308507 h 343409"/>
                    <a:gd name="connsiteX28" fmla="*/ 25732 w 220040"/>
                    <a:gd name="connsiteY28" fmla="*/ 299756 h 343409"/>
                    <a:gd name="connsiteX29" fmla="*/ 27019 w 220040"/>
                    <a:gd name="connsiteY29" fmla="*/ 295381 h 343409"/>
                    <a:gd name="connsiteX30" fmla="*/ 18011 w 220040"/>
                    <a:gd name="connsiteY30" fmla="*/ 321628 h 343409"/>
                    <a:gd name="connsiteX31" fmla="*/ 20585 w 220040"/>
                    <a:gd name="connsiteY31" fmla="*/ 315070 h 343409"/>
                    <a:gd name="connsiteX32" fmla="*/ 23159 w 220040"/>
                    <a:gd name="connsiteY32" fmla="*/ 308507 h 343409"/>
                    <a:gd name="connsiteX33" fmla="*/ 14151 w 220040"/>
                    <a:gd name="connsiteY33" fmla="*/ 330379 h 343409"/>
                    <a:gd name="connsiteX34" fmla="*/ 15437 w 220040"/>
                    <a:gd name="connsiteY34" fmla="*/ 328191 h 343409"/>
                    <a:gd name="connsiteX35" fmla="*/ 15437 w 220040"/>
                    <a:gd name="connsiteY35" fmla="*/ 326003 h 343409"/>
                    <a:gd name="connsiteX36" fmla="*/ 14151 w 220040"/>
                    <a:gd name="connsiteY36" fmla="*/ 330379 h 343409"/>
                    <a:gd name="connsiteX37" fmla="*/ 0 w 220040"/>
                    <a:gd name="connsiteY37" fmla="*/ 332566 h 343409"/>
                    <a:gd name="connsiteX38" fmla="*/ 9003 w 220040"/>
                    <a:gd name="connsiteY38" fmla="*/ 341317 h 343409"/>
                    <a:gd name="connsiteX39" fmla="*/ 11577 w 220040"/>
                    <a:gd name="connsiteY39" fmla="*/ 334754 h 343409"/>
                    <a:gd name="connsiteX40" fmla="*/ 14151 w 220040"/>
                    <a:gd name="connsiteY40" fmla="*/ 330379 h 343409"/>
                    <a:gd name="connsiteX41" fmla="*/ 7716 w 220040"/>
                    <a:gd name="connsiteY41" fmla="*/ 343505 h 343409"/>
                    <a:gd name="connsiteX42" fmla="*/ 9003 w 220040"/>
                    <a:gd name="connsiteY42" fmla="*/ 341317 h 343409"/>
                    <a:gd name="connsiteX43" fmla="*/ 15437 w 220040"/>
                    <a:gd name="connsiteY43" fmla="*/ 326003 h 343409"/>
                    <a:gd name="connsiteX44" fmla="*/ 18011 w 220040"/>
                    <a:gd name="connsiteY44" fmla="*/ 321628 h 343409"/>
                    <a:gd name="connsiteX45" fmla="*/ 220041 w 220040"/>
                    <a:gd name="connsiteY45" fmla="*/ 13222 h 343409"/>
                    <a:gd name="connsiteX46" fmla="*/ 217467 w 220040"/>
                    <a:gd name="connsiteY46" fmla="*/ 96 h 343409"/>
                    <a:gd name="connsiteX47" fmla="*/ 202024 w 220040"/>
                    <a:gd name="connsiteY47" fmla="*/ 96338 h 343409"/>
                    <a:gd name="connsiteX48" fmla="*/ 211032 w 220040"/>
                    <a:gd name="connsiteY48" fmla="*/ 74467 h 343409"/>
                    <a:gd name="connsiteX49" fmla="*/ 211032 w 220040"/>
                    <a:gd name="connsiteY49" fmla="*/ 74467 h 343409"/>
                    <a:gd name="connsiteX50" fmla="*/ 218754 w 220040"/>
                    <a:gd name="connsiteY50" fmla="*/ 59153 h 343409"/>
                    <a:gd name="connsiteX51" fmla="*/ 205885 w 220040"/>
                    <a:gd name="connsiteY51" fmla="*/ 111647 h 343409"/>
                    <a:gd name="connsiteX52" fmla="*/ 205885 w 220040"/>
                    <a:gd name="connsiteY52" fmla="*/ 109459 h 343409"/>
                    <a:gd name="connsiteX53" fmla="*/ 204598 w 220040"/>
                    <a:gd name="connsiteY53" fmla="*/ 107271 h 343409"/>
                    <a:gd name="connsiteX54" fmla="*/ 204598 w 220040"/>
                    <a:gd name="connsiteY54" fmla="*/ 107271 h 343409"/>
                    <a:gd name="connsiteX55" fmla="*/ 203311 w 220040"/>
                    <a:gd name="connsiteY55" fmla="*/ 102901 h 343409"/>
                    <a:gd name="connsiteX56" fmla="*/ 202024 w 220040"/>
                    <a:gd name="connsiteY56" fmla="*/ 96338 h 343409"/>
                    <a:gd name="connsiteX57" fmla="*/ 220041 w 220040"/>
                    <a:gd name="connsiteY57" fmla="*/ 46027 h 343409"/>
                    <a:gd name="connsiteX58" fmla="*/ 220041 w 220040"/>
                    <a:gd name="connsiteY58" fmla="*/ 30622 h 343409"/>
                    <a:gd name="connsiteX59" fmla="*/ 220041 w 220040"/>
                    <a:gd name="connsiteY59" fmla="*/ 15409 h 343409"/>
                    <a:gd name="connsiteX60" fmla="*/ 218754 w 220040"/>
                    <a:gd name="connsiteY60" fmla="*/ 59153 h 343409"/>
                    <a:gd name="connsiteX61" fmla="*/ 220041 w 220040"/>
                    <a:gd name="connsiteY61" fmla="*/ 46027 h 343409"/>
                    <a:gd name="connsiteX62" fmla="*/ 204598 w 220040"/>
                    <a:gd name="connsiteY62" fmla="*/ 116022 h 343409"/>
                    <a:gd name="connsiteX63" fmla="*/ 205885 w 220040"/>
                    <a:gd name="connsiteY63" fmla="*/ 113834 h 343409"/>
                    <a:gd name="connsiteX64" fmla="*/ 205885 w 220040"/>
                    <a:gd name="connsiteY64" fmla="*/ 111647 h 343409"/>
                    <a:gd name="connsiteX65" fmla="*/ 220041 w 220040"/>
                    <a:gd name="connsiteY65" fmla="*/ 15409 h 343409"/>
                    <a:gd name="connsiteX66" fmla="*/ 220041 w 220040"/>
                    <a:gd name="connsiteY66" fmla="*/ 13222 h 343409"/>
                    <a:gd name="connsiteX67" fmla="*/ 193016 w 220040"/>
                    <a:gd name="connsiteY67" fmla="*/ 146644 h 343409"/>
                    <a:gd name="connsiteX68" fmla="*/ 181434 w 220040"/>
                    <a:gd name="connsiteY68" fmla="*/ 166334 h 343409"/>
                    <a:gd name="connsiteX69" fmla="*/ 181434 w 220040"/>
                    <a:gd name="connsiteY69" fmla="*/ 166334 h 343409"/>
                    <a:gd name="connsiteX70" fmla="*/ 165997 w 220040"/>
                    <a:gd name="connsiteY70" fmla="*/ 192581 h 343409"/>
                    <a:gd name="connsiteX71" fmla="*/ 203311 w 220040"/>
                    <a:gd name="connsiteY71" fmla="*/ 122585 h 343409"/>
                    <a:gd name="connsiteX72" fmla="*/ 199451 w 220040"/>
                    <a:gd name="connsiteY72" fmla="*/ 131336 h 343409"/>
                    <a:gd name="connsiteX73" fmla="*/ 195590 w 220040"/>
                    <a:gd name="connsiteY73" fmla="*/ 140081 h 343409"/>
                    <a:gd name="connsiteX74" fmla="*/ 195590 w 220040"/>
                    <a:gd name="connsiteY74" fmla="*/ 140081 h 343409"/>
                    <a:gd name="connsiteX75" fmla="*/ 193016 w 220040"/>
                    <a:gd name="connsiteY75" fmla="*/ 146644 h 343409"/>
                    <a:gd name="connsiteX76" fmla="*/ 160850 w 220040"/>
                    <a:gd name="connsiteY76" fmla="*/ 203514 h 343409"/>
                    <a:gd name="connsiteX77" fmla="*/ 158276 w 220040"/>
                    <a:gd name="connsiteY77" fmla="*/ 207889 h 343409"/>
                    <a:gd name="connsiteX78" fmla="*/ 158276 w 220040"/>
                    <a:gd name="connsiteY78" fmla="*/ 207889 h 343409"/>
                    <a:gd name="connsiteX79" fmla="*/ 154415 w 220040"/>
                    <a:gd name="connsiteY79" fmla="*/ 214452 h 343409"/>
                    <a:gd name="connsiteX80" fmla="*/ 153128 w 220040"/>
                    <a:gd name="connsiteY80" fmla="*/ 218828 h 343409"/>
                    <a:gd name="connsiteX81" fmla="*/ 165997 w 220040"/>
                    <a:gd name="connsiteY81" fmla="*/ 192581 h 343409"/>
                    <a:gd name="connsiteX82" fmla="*/ 160850 w 220040"/>
                    <a:gd name="connsiteY82" fmla="*/ 203514 h 343409"/>
                    <a:gd name="connsiteX83" fmla="*/ 153128 w 220040"/>
                    <a:gd name="connsiteY83" fmla="*/ 218828 h 343409"/>
                    <a:gd name="connsiteX84" fmla="*/ 151841 w 220040"/>
                    <a:gd name="connsiteY84" fmla="*/ 218828 h 343409"/>
                    <a:gd name="connsiteX85" fmla="*/ 204598 w 220040"/>
                    <a:gd name="connsiteY85" fmla="*/ 116022 h 343409"/>
                    <a:gd name="connsiteX86" fmla="*/ 203311 w 220040"/>
                    <a:gd name="connsiteY86" fmla="*/ 122585 h 343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</a:cxnLst>
                  <a:rect l="l" t="t" r="r" b="b"/>
                  <a:pathLst>
                    <a:path w="220040" h="343409">
                      <a:moveTo>
                        <a:pt x="151841" y="218828"/>
                      </a:moveTo>
                      <a:lnTo>
                        <a:pt x="149267" y="221015"/>
                      </a:lnTo>
                      <a:moveTo>
                        <a:pt x="149267" y="221015"/>
                      </a:moveTo>
                      <a:cubicBezTo>
                        <a:pt x="144415" y="226989"/>
                        <a:pt x="136549" y="225203"/>
                        <a:pt x="129964" y="225391"/>
                      </a:cubicBezTo>
                      <a:moveTo>
                        <a:pt x="95218" y="236324"/>
                      </a:moveTo>
                      <a:lnTo>
                        <a:pt x="100366" y="231948"/>
                      </a:lnTo>
                      <a:lnTo>
                        <a:pt x="101653" y="231948"/>
                      </a:lnTo>
                      <a:moveTo>
                        <a:pt x="95218" y="236324"/>
                      </a:moveTo>
                      <a:cubicBezTo>
                        <a:pt x="89192" y="243219"/>
                        <a:pt x="79508" y="244812"/>
                        <a:pt x="73347" y="251638"/>
                      </a:cubicBezTo>
                      <a:moveTo>
                        <a:pt x="101653" y="231948"/>
                      </a:moveTo>
                      <a:cubicBezTo>
                        <a:pt x="105996" y="226597"/>
                        <a:pt x="111707" y="224276"/>
                        <a:pt x="118382" y="225391"/>
                      </a:cubicBezTo>
                      <a:moveTo>
                        <a:pt x="129964" y="225391"/>
                      </a:moveTo>
                      <a:lnTo>
                        <a:pt x="120956" y="225391"/>
                      </a:lnTo>
                      <a:lnTo>
                        <a:pt x="118382" y="225391"/>
                      </a:lnTo>
                      <a:moveTo>
                        <a:pt x="27019" y="295381"/>
                      </a:moveTo>
                      <a:lnTo>
                        <a:pt x="33958" y="281627"/>
                      </a:lnTo>
                      <a:lnTo>
                        <a:pt x="34740" y="280073"/>
                      </a:lnTo>
                      <a:moveTo>
                        <a:pt x="59191" y="260383"/>
                      </a:moveTo>
                      <a:lnTo>
                        <a:pt x="50183" y="264759"/>
                      </a:lnTo>
                      <a:moveTo>
                        <a:pt x="64339" y="256013"/>
                      </a:moveTo>
                      <a:lnTo>
                        <a:pt x="59191" y="260383"/>
                      </a:lnTo>
                      <a:moveTo>
                        <a:pt x="50183" y="264759"/>
                      </a:moveTo>
                      <a:cubicBezTo>
                        <a:pt x="44231" y="267981"/>
                        <a:pt x="35475" y="272185"/>
                        <a:pt x="34740" y="280073"/>
                      </a:cubicBezTo>
                      <a:moveTo>
                        <a:pt x="73347" y="251638"/>
                      </a:moveTo>
                      <a:lnTo>
                        <a:pt x="64339" y="256013"/>
                      </a:lnTo>
                      <a:moveTo>
                        <a:pt x="25732" y="299756"/>
                      </a:moveTo>
                      <a:lnTo>
                        <a:pt x="24445" y="304132"/>
                      </a:lnTo>
                      <a:lnTo>
                        <a:pt x="23159" y="308507"/>
                      </a:lnTo>
                      <a:moveTo>
                        <a:pt x="25732" y="299756"/>
                      </a:moveTo>
                      <a:lnTo>
                        <a:pt x="27019" y="295381"/>
                      </a:lnTo>
                      <a:moveTo>
                        <a:pt x="18011" y="321628"/>
                      </a:moveTo>
                      <a:lnTo>
                        <a:pt x="20585" y="315070"/>
                      </a:lnTo>
                      <a:lnTo>
                        <a:pt x="23159" y="308507"/>
                      </a:lnTo>
                      <a:moveTo>
                        <a:pt x="14151" y="330379"/>
                      </a:moveTo>
                      <a:lnTo>
                        <a:pt x="15437" y="328191"/>
                      </a:lnTo>
                      <a:lnTo>
                        <a:pt x="15437" y="326003"/>
                      </a:lnTo>
                      <a:moveTo>
                        <a:pt x="14151" y="330379"/>
                      </a:moveTo>
                      <a:cubicBezTo>
                        <a:pt x="10933" y="334824"/>
                        <a:pt x="4542" y="331623"/>
                        <a:pt x="0" y="332566"/>
                      </a:cubicBezTo>
                      <a:moveTo>
                        <a:pt x="9003" y="341317"/>
                      </a:moveTo>
                      <a:lnTo>
                        <a:pt x="11577" y="334754"/>
                      </a:lnTo>
                      <a:lnTo>
                        <a:pt x="14151" y="330379"/>
                      </a:lnTo>
                      <a:moveTo>
                        <a:pt x="7716" y="343505"/>
                      </a:moveTo>
                      <a:lnTo>
                        <a:pt x="9003" y="341317"/>
                      </a:lnTo>
                      <a:moveTo>
                        <a:pt x="15437" y="326003"/>
                      </a:moveTo>
                      <a:lnTo>
                        <a:pt x="18011" y="321628"/>
                      </a:lnTo>
                      <a:moveTo>
                        <a:pt x="220041" y="13222"/>
                      </a:moveTo>
                      <a:cubicBezTo>
                        <a:pt x="218379" y="7967"/>
                        <a:pt x="220877" y="4809"/>
                        <a:pt x="217467" y="96"/>
                      </a:cubicBezTo>
                      <a:moveTo>
                        <a:pt x="202024" y="96338"/>
                      </a:moveTo>
                      <a:cubicBezTo>
                        <a:pt x="199156" y="86778"/>
                        <a:pt x="207971" y="82199"/>
                        <a:pt x="211032" y="74467"/>
                      </a:cubicBezTo>
                      <a:moveTo>
                        <a:pt x="211032" y="74467"/>
                      </a:moveTo>
                      <a:cubicBezTo>
                        <a:pt x="215998" y="71174"/>
                        <a:pt x="218448" y="64912"/>
                        <a:pt x="218754" y="59153"/>
                      </a:cubicBezTo>
                      <a:moveTo>
                        <a:pt x="205885" y="111647"/>
                      </a:moveTo>
                      <a:lnTo>
                        <a:pt x="205885" y="109459"/>
                      </a:lnTo>
                      <a:lnTo>
                        <a:pt x="204598" y="107271"/>
                      </a:lnTo>
                      <a:moveTo>
                        <a:pt x="204598" y="107271"/>
                      </a:moveTo>
                      <a:lnTo>
                        <a:pt x="203311" y="102901"/>
                      </a:lnTo>
                      <a:lnTo>
                        <a:pt x="202024" y="96338"/>
                      </a:lnTo>
                      <a:moveTo>
                        <a:pt x="220041" y="46027"/>
                      </a:moveTo>
                      <a:lnTo>
                        <a:pt x="220041" y="30622"/>
                      </a:lnTo>
                      <a:lnTo>
                        <a:pt x="220041" y="15409"/>
                      </a:lnTo>
                      <a:moveTo>
                        <a:pt x="218754" y="59153"/>
                      </a:moveTo>
                      <a:lnTo>
                        <a:pt x="220041" y="46027"/>
                      </a:lnTo>
                      <a:moveTo>
                        <a:pt x="204598" y="116022"/>
                      </a:moveTo>
                      <a:lnTo>
                        <a:pt x="205885" y="113834"/>
                      </a:lnTo>
                      <a:lnTo>
                        <a:pt x="205885" y="111647"/>
                      </a:lnTo>
                      <a:moveTo>
                        <a:pt x="220041" y="15409"/>
                      </a:moveTo>
                      <a:lnTo>
                        <a:pt x="220041" y="13222"/>
                      </a:lnTo>
                      <a:moveTo>
                        <a:pt x="193016" y="146644"/>
                      </a:moveTo>
                      <a:cubicBezTo>
                        <a:pt x="189156" y="153208"/>
                        <a:pt x="185295" y="159771"/>
                        <a:pt x="181434" y="166334"/>
                      </a:cubicBezTo>
                      <a:moveTo>
                        <a:pt x="181434" y="166334"/>
                      </a:moveTo>
                      <a:cubicBezTo>
                        <a:pt x="175799" y="174988"/>
                        <a:pt x="170083" y="183095"/>
                        <a:pt x="165997" y="192581"/>
                      </a:cubicBezTo>
                      <a:moveTo>
                        <a:pt x="203311" y="122585"/>
                      </a:moveTo>
                      <a:lnTo>
                        <a:pt x="199451" y="131336"/>
                      </a:lnTo>
                      <a:lnTo>
                        <a:pt x="195590" y="140081"/>
                      </a:lnTo>
                      <a:moveTo>
                        <a:pt x="195590" y="140081"/>
                      </a:moveTo>
                      <a:lnTo>
                        <a:pt x="193016" y="146644"/>
                      </a:lnTo>
                      <a:moveTo>
                        <a:pt x="160850" y="203514"/>
                      </a:moveTo>
                      <a:lnTo>
                        <a:pt x="158276" y="207889"/>
                      </a:lnTo>
                      <a:moveTo>
                        <a:pt x="158276" y="207889"/>
                      </a:moveTo>
                      <a:lnTo>
                        <a:pt x="154415" y="214452"/>
                      </a:lnTo>
                      <a:lnTo>
                        <a:pt x="153128" y="218828"/>
                      </a:lnTo>
                      <a:moveTo>
                        <a:pt x="165997" y="192581"/>
                      </a:moveTo>
                      <a:lnTo>
                        <a:pt x="160850" y="203514"/>
                      </a:lnTo>
                      <a:moveTo>
                        <a:pt x="153128" y="218828"/>
                      </a:moveTo>
                      <a:lnTo>
                        <a:pt x="151841" y="218828"/>
                      </a:lnTo>
                      <a:moveTo>
                        <a:pt x="204598" y="116022"/>
                      </a:moveTo>
                      <a:lnTo>
                        <a:pt x="203311" y="122585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66D9C293-2173-2B60-1EFC-4CF2279B361D}"/>
                    </a:ext>
                  </a:extLst>
                </p:cNvPr>
                <p:cNvSpPr/>
                <p:nvPr/>
              </p:nvSpPr>
              <p:spPr>
                <a:xfrm>
                  <a:off x="8023210" y="5832434"/>
                  <a:ext cx="660116" cy="345925"/>
                </a:xfrm>
                <a:custGeom>
                  <a:avLst/>
                  <a:gdLst>
                    <a:gd name="connsiteX0" fmla="*/ 647263 w 660116"/>
                    <a:gd name="connsiteY0" fmla="*/ 341452 h 345925"/>
                    <a:gd name="connsiteX1" fmla="*/ 658829 w 660116"/>
                    <a:gd name="connsiteY1" fmla="*/ 339254 h 345925"/>
                    <a:gd name="connsiteX2" fmla="*/ 658829 w 660116"/>
                    <a:gd name="connsiteY2" fmla="*/ 339254 h 345925"/>
                    <a:gd name="connsiteX3" fmla="*/ 660116 w 660116"/>
                    <a:gd name="connsiteY3" fmla="*/ 339254 h 345925"/>
                    <a:gd name="connsiteX4" fmla="*/ 615091 w 660116"/>
                    <a:gd name="connsiteY4" fmla="*/ 343597 h 345925"/>
                    <a:gd name="connsiteX5" fmla="*/ 621526 w 660116"/>
                    <a:gd name="connsiteY5" fmla="*/ 341452 h 345925"/>
                    <a:gd name="connsiteX6" fmla="*/ 585499 w 660116"/>
                    <a:gd name="connsiteY6" fmla="*/ 339254 h 345925"/>
                    <a:gd name="connsiteX7" fmla="*/ 593220 w 660116"/>
                    <a:gd name="connsiteY7" fmla="*/ 341452 h 345925"/>
                    <a:gd name="connsiteX8" fmla="*/ 647263 w 660116"/>
                    <a:gd name="connsiteY8" fmla="*/ 341452 h 345925"/>
                    <a:gd name="connsiteX9" fmla="*/ 645977 w 660116"/>
                    <a:gd name="connsiteY9" fmla="*/ 341452 h 345925"/>
                    <a:gd name="connsiteX10" fmla="*/ 640829 w 660116"/>
                    <a:gd name="connsiteY10" fmla="*/ 343597 h 345925"/>
                    <a:gd name="connsiteX11" fmla="*/ 557187 w 660116"/>
                    <a:gd name="connsiteY11" fmla="*/ 334857 h 345925"/>
                    <a:gd name="connsiteX12" fmla="*/ 585499 w 660116"/>
                    <a:gd name="connsiteY12" fmla="*/ 339254 h 345925"/>
                    <a:gd name="connsiteX13" fmla="*/ 640829 w 660116"/>
                    <a:gd name="connsiteY13" fmla="*/ 343597 h 345925"/>
                    <a:gd name="connsiteX14" fmla="*/ 629247 w 660116"/>
                    <a:gd name="connsiteY14" fmla="*/ 343597 h 345925"/>
                    <a:gd name="connsiteX15" fmla="*/ 622813 w 660116"/>
                    <a:gd name="connsiteY15" fmla="*/ 341452 h 345925"/>
                    <a:gd name="connsiteX16" fmla="*/ 620239 w 660116"/>
                    <a:gd name="connsiteY16" fmla="*/ 341452 h 345925"/>
                    <a:gd name="connsiteX17" fmla="*/ 615091 w 660116"/>
                    <a:gd name="connsiteY17" fmla="*/ 343597 h 345925"/>
                    <a:gd name="connsiteX18" fmla="*/ 622813 w 660116"/>
                    <a:gd name="connsiteY18" fmla="*/ 341452 h 345925"/>
                    <a:gd name="connsiteX19" fmla="*/ 625386 w 660116"/>
                    <a:gd name="connsiteY19" fmla="*/ 341452 h 345925"/>
                    <a:gd name="connsiteX20" fmla="*/ 629247 w 660116"/>
                    <a:gd name="connsiteY20" fmla="*/ 343597 h 345925"/>
                    <a:gd name="connsiteX21" fmla="*/ 593220 w 660116"/>
                    <a:gd name="connsiteY21" fmla="*/ 341452 h 345925"/>
                    <a:gd name="connsiteX22" fmla="*/ 615091 w 660116"/>
                    <a:gd name="connsiteY22" fmla="*/ 343597 h 345925"/>
                    <a:gd name="connsiteX23" fmla="*/ 550753 w 660116"/>
                    <a:gd name="connsiteY23" fmla="*/ 332658 h 345925"/>
                    <a:gd name="connsiteX24" fmla="*/ 557187 w 660116"/>
                    <a:gd name="connsiteY24" fmla="*/ 334857 h 345925"/>
                    <a:gd name="connsiteX25" fmla="*/ 456816 w 660116"/>
                    <a:gd name="connsiteY25" fmla="*/ 258288 h 345925"/>
                    <a:gd name="connsiteX26" fmla="*/ 459389 w 660116"/>
                    <a:gd name="connsiteY26" fmla="*/ 260486 h 345925"/>
                    <a:gd name="connsiteX27" fmla="*/ 463250 w 660116"/>
                    <a:gd name="connsiteY27" fmla="*/ 264883 h 345925"/>
                    <a:gd name="connsiteX28" fmla="*/ 463250 w 660116"/>
                    <a:gd name="connsiteY28" fmla="*/ 264883 h 345925"/>
                    <a:gd name="connsiteX29" fmla="*/ 465824 w 660116"/>
                    <a:gd name="connsiteY29" fmla="*/ 267081 h 345925"/>
                    <a:gd name="connsiteX30" fmla="*/ 469685 w 660116"/>
                    <a:gd name="connsiteY30" fmla="*/ 269226 h 345925"/>
                    <a:gd name="connsiteX31" fmla="*/ 491561 w 660116"/>
                    <a:gd name="connsiteY31" fmla="*/ 291103 h 345925"/>
                    <a:gd name="connsiteX32" fmla="*/ 499283 w 660116"/>
                    <a:gd name="connsiteY32" fmla="*/ 297699 h 345925"/>
                    <a:gd name="connsiteX33" fmla="*/ 487701 w 660116"/>
                    <a:gd name="connsiteY33" fmla="*/ 286760 h 345925"/>
                    <a:gd name="connsiteX34" fmla="*/ 490275 w 660116"/>
                    <a:gd name="connsiteY34" fmla="*/ 288959 h 345925"/>
                    <a:gd name="connsiteX35" fmla="*/ 491561 w 660116"/>
                    <a:gd name="connsiteY35" fmla="*/ 291103 h 345925"/>
                    <a:gd name="connsiteX36" fmla="*/ 469685 w 660116"/>
                    <a:gd name="connsiteY36" fmla="*/ 269226 h 345925"/>
                    <a:gd name="connsiteX37" fmla="*/ 487701 w 660116"/>
                    <a:gd name="connsiteY37" fmla="*/ 286760 h 345925"/>
                    <a:gd name="connsiteX38" fmla="*/ 499283 w 660116"/>
                    <a:gd name="connsiteY38" fmla="*/ 297699 h 345925"/>
                    <a:gd name="connsiteX39" fmla="*/ 509578 w 660116"/>
                    <a:gd name="connsiteY39" fmla="*/ 306438 h 345925"/>
                    <a:gd name="connsiteX40" fmla="*/ 509578 w 660116"/>
                    <a:gd name="connsiteY40" fmla="*/ 306438 h 345925"/>
                    <a:gd name="connsiteX41" fmla="*/ 512152 w 660116"/>
                    <a:gd name="connsiteY41" fmla="*/ 308637 h 345925"/>
                    <a:gd name="connsiteX42" fmla="*/ 535310 w 660116"/>
                    <a:gd name="connsiteY42" fmla="*/ 323918 h 345925"/>
                    <a:gd name="connsiteX43" fmla="*/ 540458 w 660116"/>
                    <a:gd name="connsiteY43" fmla="*/ 328316 h 345925"/>
                    <a:gd name="connsiteX44" fmla="*/ 545605 w 660116"/>
                    <a:gd name="connsiteY44" fmla="*/ 330514 h 345925"/>
                    <a:gd name="connsiteX45" fmla="*/ 517299 w 660116"/>
                    <a:gd name="connsiteY45" fmla="*/ 312980 h 345925"/>
                    <a:gd name="connsiteX46" fmla="*/ 518586 w 660116"/>
                    <a:gd name="connsiteY46" fmla="*/ 315178 h 345925"/>
                    <a:gd name="connsiteX47" fmla="*/ 522447 w 660116"/>
                    <a:gd name="connsiteY47" fmla="*/ 317377 h 345925"/>
                    <a:gd name="connsiteX48" fmla="*/ 522447 w 660116"/>
                    <a:gd name="connsiteY48" fmla="*/ 317377 h 345925"/>
                    <a:gd name="connsiteX49" fmla="*/ 528876 w 660116"/>
                    <a:gd name="connsiteY49" fmla="*/ 321720 h 345925"/>
                    <a:gd name="connsiteX50" fmla="*/ 535310 w 660116"/>
                    <a:gd name="connsiteY50" fmla="*/ 323918 h 345925"/>
                    <a:gd name="connsiteX51" fmla="*/ 512152 w 660116"/>
                    <a:gd name="connsiteY51" fmla="*/ 308637 h 345925"/>
                    <a:gd name="connsiteX52" fmla="*/ 517299 w 660116"/>
                    <a:gd name="connsiteY52" fmla="*/ 312980 h 345925"/>
                    <a:gd name="connsiteX53" fmla="*/ 545605 w 660116"/>
                    <a:gd name="connsiteY53" fmla="*/ 330514 h 345925"/>
                    <a:gd name="connsiteX54" fmla="*/ 550753 w 660116"/>
                    <a:gd name="connsiteY54" fmla="*/ 332658 h 345925"/>
                    <a:gd name="connsiteX55" fmla="*/ 364166 w 660116"/>
                    <a:gd name="connsiteY55" fmla="*/ 199252 h 345925"/>
                    <a:gd name="connsiteX56" fmla="*/ 362879 w 660116"/>
                    <a:gd name="connsiteY56" fmla="*/ 197054 h 345925"/>
                    <a:gd name="connsiteX57" fmla="*/ 362879 w 660116"/>
                    <a:gd name="connsiteY57" fmla="*/ 197054 h 345925"/>
                    <a:gd name="connsiteX58" fmla="*/ 361592 w 660116"/>
                    <a:gd name="connsiteY58" fmla="*/ 197054 h 345925"/>
                    <a:gd name="connsiteX59" fmla="*/ 414354 w 660116"/>
                    <a:gd name="connsiteY59" fmla="*/ 229869 h 345925"/>
                    <a:gd name="connsiteX60" fmla="*/ 425936 w 660116"/>
                    <a:gd name="connsiteY60" fmla="*/ 232067 h 345925"/>
                    <a:gd name="connsiteX61" fmla="*/ 442660 w 660116"/>
                    <a:gd name="connsiteY61" fmla="*/ 240807 h 345925"/>
                    <a:gd name="connsiteX62" fmla="*/ 446521 w 660116"/>
                    <a:gd name="connsiteY62" fmla="*/ 247350 h 345925"/>
                    <a:gd name="connsiteX63" fmla="*/ 451668 w 660116"/>
                    <a:gd name="connsiteY63" fmla="*/ 253945 h 345925"/>
                    <a:gd name="connsiteX64" fmla="*/ 432371 w 660116"/>
                    <a:gd name="connsiteY64" fmla="*/ 232067 h 345925"/>
                    <a:gd name="connsiteX65" fmla="*/ 442660 w 660116"/>
                    <a:gd name="connsiteY65" fmla="*/ 240807 h 345925"/>
                    <a:gd name="connsiteX66" fmla="*/ 382182 w 660116"/>
                    <a:gd name="connsiteY66" fmla="*/ 212389 h 345925"/>
                    <a:gd name="connsiteX67" fmla="*/ 388617 w 660116"/>
                    <a:gd name="connsiteY67" fmla="*/ 216732 h 345925"/>
                    <a:gd name="connsiteX68" fmla="*/ 393764 w 660116"/>
                    <a:gd name="connsiteY68" fmla="*/ 221129 h 345925"/>
                    <a:gd name="connsiteX69" fmla="*/ 425936 w 660116"/>
                    <a:gd name="connsiteY69" fmla="*/ 232067 h 345925"/>
                    <a:gd name="connsiteX70" fmla="*/ 432371 w 660116"/>
                    <a:gd name="connsiteY70" fmla="*/ 232067 h 345925"/>
                    <a:gd name="connsiteX71" fmla="*/ 393764 w 660116"/>
                    <a:gd name="connsiteY71" fmla="*/ 221129 h 345925"/>
                    <a:gd name="connsiteX72" fmla="*/ 398911 w 660116"/>
                    <a:gd name="connsiteY72" fmla="*/ 223327 h 345925"/>
                    <a:gd name="connsiteX73" fmla="*/ 404059 w 660116"/>
                    <a:gd name="connsiteY73" fmla="*/ 225526 h 345925"/>
                    <a:gd name="connsiteX74" fmla="*/ 404059 w 660116"/>
                    <a:gd name="connsiteY74" fmla="*/ 225526 h 345925"/>
                    <a:gd name="connsiteX75" fmla="*/ 410494 w 660116"/>
                    <a:gd name="connsiteY75" fmla="*/ 229869 h 345925"/>
                    <a:gd name="connsiteX76" fmla="*/ 414354 w 660116"/>
                    <a:gd name="connsiteY76" fmla="*/ 229869 h 345925"/>
                    <a:gd name="connsiteX77" fmla="*/ 364166 w 660116"/>
                    <a:gd name="connsiteY77" fmla="*/ 199252 h 345925"/>
                    <a:gd name="connsiteX78" fmla="*/ 382182 w 660116"/>
                    <a:gd name="connsiteY78" fmla="*/ 212389 h 345925"/>
                    <a:gd name="connsiteX79" fmla="*/ 451668 w 660116"/>
                    <a:gd name="connsiteY79" fmla="*/ 253945 h 345925"/>
                    <a:gd name="connsiteX80" fmla="*/ 456816 w 660116"/>
                    <a:gd name="connsiteY80" fmla="*/ 258288 h 345925"/>
                    <a:gd name="connsiteX81" fmla="*/ 290819 w 660116"/>
                    <a:gd name="connsiteY81" fmla="*/ 144560 h 345925"/>
                    <a:gd name="connsiteX82" fmla="*/ 293393 w 660116"/>
                    <a:gd name="connsiteY82" fmla="*/ 148957 h 345925"/>
                    <a:gd name="connsiteX83" fmla="*/ 295967 w 660116"/>
                    <a:gd name="connsiteY83" fmla="*/ 151155 h 345925"/>
                    <a:gd name="connsiteX84" fmla="*/ 290819 w 660116"/>
                    <a:gd name="connsiteY84" fmla="*/ 144560 h 345925"/>
                    <a:gd name="connsiteX85" fmla="*/ 288245 w 660116"/>
                    <a:gd name="connsiteY85" fmla="*/ 142362 h 345925"/>
                    <a:gd name="connsiteX86" fmla="*/ 283098 w 660116"/>
                    <a:gd name="connsiteY86" fmla="*/ 138018 h 345925"/>
                    <a:gd name="connsiteX87" fmla="*/ 290819 w 660116"/>
                    <a:gd name="connsiteY87" fmla="*/ 144560 h 345925"/>
                    <a:gd name="connsiteX88" fmla="*/ 289532 w 660116"/>
                    <a:gd name="connsiteY88" fmla="*/ 146758 h 345925"/>
                    <a:gd name="connsiteX89" fmla="*/ 289532 w 660116"/>
                    <a:gd name="connsiteY89" fmla="*/ 148957 h 345925"/>
                    <a:gd name="connsiteX90" fmla="*/ 328139 w 660116"/>
                    <a:gd name="connsiteY90" fmla="*/ 173032 h 345925"/>
                    <a:gd name="connsiteX91" fmla="*/ 310122 w 660116"/>
                    <a:gd name="connsiteY91" fmla="*/ 162094 h 345925"/>
                    <a:gd name="connsiteX92" fmla="*/ 306262 w 660116"/>
                    <a:gd name="connsiteY92" fmla="*/ 157697 h 345925"/>
                    <a:gd name="connsiteX93" fmla="*/ 295967 w 660116"/>
                    <a:gd name="connsiteY93" fmla="*/ 151155 h 345925"/>
                    <a:gd name="connsiteX94" fmla="*/ 352584 w 660116"/>
                    <a:gd name="connsiteY94" fmla="*/ 190512 h 345925"/>
                    <a:gd name="connsiteX95" fmla="*/ 347436 w 660116"/>
                    <a:gd name="connsiteY95" fmla="*/ 190512 h 345925"/>
                    <a:gd name="connsiteX96" fmla="*/ 343581 w 660116"/>
                    <a:gd name="connsiteY96" fmla="*/ 188314 h 345925"/>
                    <a:gd name="connsiteX97" fmla="*/ 275376 w 660116"/>
                    <a:gd name="connsiteY97" fmla="*/ 129278 h 345925"/>
                    <a:gd name="connsiteX98" fmla="*/ 268942 w 660116"/>
                    <a:gd name="connsiteY98" fmla="*/ 122683 h 345925"/>
                    <a:gd name="connsiteX99" fmla="*/ 283098 w 660116"/>
                    <a:gd name="connsiteY99" fmla="*/ 138018 h 345925"/>
                    <a:gd name="connsiteX100" fmla="*/ 275376 w 660116"/>
                    <a:gd name="connsiteY100" fmla="*/ 129278 h 345925"/>
                    <a:gd name="connsiteX101" fmla="*/ 337147 w 660116"/>
                    <a:gd name="connsiteY101" fmla="*/ 179574 h 345925"/>
                    <a:gd name="connsiteX102" fmla="*/ 331999 w 660116"/>
                    <a:gd name="connsiteY102" fmla="*/ 175177 h 345925"/>
                    <a:gd name="connsiteX103" fmla="*/ 328139 w 660116"/>
                    <a:gd name="connsiteY103" fmla="*/ 173032 h 345925"/>
                    <a:gd name="connsiteX104" fmla="*/ 343581 w 660116"/>
                    <a:gd name="connsiteY104" fmla="*/ 188314 h 345925"/>
                    <a:gd name="connsiteX105" fmla="*/ 341007 w 660116"/>
                    <a:gd name="connsiteY105" fmla="*/ 186115 h 345925"/>
                    <a:gd name="connsiteX106" fmla="*/ 337147 w 660116"/>
                    <a:gd name="connsiteY106" fmla="*/ 179574 h 345925"/>
                    <a:gd name="connsiteX107" fmla="*/ 310122 w 660116"/>
                    <a:gd name="connsiteY107" fmla="*/ 162094 h 345925"/>
                    <a:gd name="connsiteX108" fmla="*/ 306262 w 660116"/>
                    <a:gd name="connsiteY108" fmla="*/ 157697 h 345925"/>
                    <a:gd name="connsiteX109" fmla="*/ 361592 w 660116"/>
                    <a:gd name="connsiteY109" fmla="*/ 197054 h 345925"/>
                    <a:gd name="connsiteX110" fmla="*/ 352584 w 660116"/>
                    <a:gd name="connsiteY110" fmla="*/ 190512 h 345925"/>
                    <a:gd name="connsiteX111" fmla="*/ 268942 w 660116"/>
                    <a:gd name="connsiteY111" fmla="*/ 122683 h 345925"/>
                    <a:gd name="connsiteX112" fmla="*/ 267655 w 660116"/>
                    <a:gd name="connsiteY112" fmla="*/ 122683 h 345925"/>
                    <a:gd name="connsiteX113" fmla="*/ 248357 w 660116"/>
                    <a:gd name="connsiteY113" fmla="*/ 118340 h 345925"/>
                    <a:gd name="connsiteX114" fmla="*/ 253505 w 660116"/>
                    <a:gd name="connsiteY114" fmla="*/ 118340 h 345925"/>
                    <a:gd name="connsiteX115" fmla="*/ 258647 w 660116"/>
                    <a:gd name="connsiteY115" fmla="*/ 118340 h 345925"/>
                    <a:gd name="connsiteX116" fmla="*/ 195595 w 660116"/>
                    <a:gd name="connsiteY116" fmla="*/ 105203 h 345925"/>
                    <a:gd name="connsiteX117" fmla="*/ 202030 w 660116"/>
                    <a:gd name="connsiteY117" fmla="*/ 107401 h 345925"/>
                    <a:gd name="connsiteX118" fmla="*/ 248357 w 660116"/>
                    <a:gd name="connsiteY118" fmla="*/ 118340 h 345925"/>
                    <a:gd name="connsiteX119" fmla="*/ 238062 w 660116"/>
                    <a:gd name="connsiteY119" fmla="*/ 113943 h 345925"/>
                    <a:gd name="connsiteX120" fmla="*/ 187874 w 660116"/>
                    <a:gd name="connsiteY120" fmla="*/ 100806 h 345925"/>
                    <a:gd name="connsiteX121" fmla="*/ 191734 w 660116"/>
                    <a:gd name="connsiteY121" fmla="*/ 103004 h 345925"/>
                    <a:gd name="connsiteX122" fmla="*/ 195595 w 660116"/>
                    <a:gd name="connsiteY122" fmla="*/ 105203 h 345925"/>
                    <a:gd name="connsiteX123" fmla="*/ 173718 w 660116"/>
                    <a:gd name="connsiteY123" fmla="*/ 98661 h 345925"/>
                    <a:gd name="connsiteX124" fmla="*/ 187874 w 660116"/>
                    <a:gd name="connsiteY124" fmla="*/ 100806 h 345925"/>
                    <a:gd name="connsiteX125" fmla="*/ 202030 w 660116"/>
                    <a:gd name="connsiteY125" fmla="*/ 107401 h 345925"/>
                    <a:gd name="connsiteX126" fmla="*/ 218759 w 660116"/>
                    <a:gd name="connsiteY126" fmla="*/ 105203 h 345925"/>
                    <a:gd name="connsiteX127" fmla="*/ 238062 w 660116"/>
                    <a:gd name="connsiteY127" fmla="*/ 113943 h 345925"/>
                    <a:gd name="connsiteX128" fmla="*/ 226480 w 660116"/>
                    <a:gd name="connsiteY128" fmla="*/ 105203 h 345925"/>
                    <a:gd name="connsiteX129" fmla="*/ 222620 w 660116"/>
                    <a:gd name="connsiteY129" fmla="*/ 105203 h 345925"/>
                    <a:gd name="connsiteX130" fmla="*/ 223906 w 660116"/>
                    <a:gd name="connsiteY130" fmla="*/ 105203 h 345925"/>
                    <a:gd name="connsiteX131" fmla="*/ 226480 w 660116"/>
                    <a:gd name="connsiteY131" fmla="*/ 105203 h 345925"/>
                    <a:gd name="connsiteX132" fmla="*/ 222620 w 660116"/>
                    <a:gd name="connsiteY132" fmla="*/ 105203 h 345925"/>
                    <a:gd name="connsiteX133" fmla="*/ 218759 w 660116"/>
                    <a:gd name="connsiteY133" fmla="*/ 105203 h 345925"/>
                    <a:gd name="connsiteX134" fmla="*/ 171145 w 660116"/>
                    <a:gd name="connsiteY134" fmla="*/ 96463 h 345925"/>
                    <a:gd name="connsiteX135" fmla="*/ 173718 w 660116"/>
                    <a:gd name="connsiteY135" fmla="*/ 98661 h 345925"/>
                    <a:gd name="connsiteX136" fmla="*/ 267655 w 660116"/>
                    <a:gd name="connsiteY136" fmla="*/ 122683 h 345925"/>
                    <a:gd name="connsiteX137" fmla="*/ 262508 w 660116"/>
                    <a:gd name="connsiteY137" fmla="*/ 120538 h 345925"/>
                    <a:gd name="connsiteX138" fmla="*/ 258647 w 660116"/>
                    <a:gd name="connsiteY138" fmla="*/ 118340 h 345925"/>
                    <a:gd name="connsiteX139" fmla="*/ 114527 w 660116"/>
                    <a:gd name="connsiteY139" fmla="*/ 96463 h 345925"/>
                    <a:gd name="connsiteX140" fmla="*/ 119675 w 660116"/>
                    <a:gd name="connsiteY140" fmla="*/ 94264 h 345925"/>
                    <a:gd name="connsiteX141" fmla="*/ 127396 w 660116"/>
                    <a:gd name="connsiteY141" fmla="*/ 94264 h 345925"/>
                    <a:gd name="connsiteX142" fmla="*/ 97798 w 660116"/>
                    <a:gd name="connsiteY142" fmla="*/ 94264 h 345925"/>
                    <a:gd name="connsiteX143" fmla="*/ 92650 w 660116"/>
                    <a:gd name="connsiteY143" fmla="*/ 94264 h 345925"/>
                    <a:gd name="connsiteX144" fmla="*/ 88790 w 660116"/>
                    <a:gd name="connsiteY144" fmla="*/ 92066 h 345925"/>
                    <a:gd name="connsiteX145" fmla="*/ 88790 w 660116"/>
                    <a:gd name="connsiteY145" fmla="*/ 92066 h 345925"/>
                    <a:gd name="connsiteX146" fmla="*/ 87503 w 660116"/>
                    <a:gd name="connsiteY146" fmla="*/ 92066 h 345925"/>
                    <a:gd name="connsiteX147" fmla="*/ 86216 w 660116"/>
                    <a:gd name="connsiteY147" fmla="*/ 89867 h 345925"/>
                    <a:gd name="connsiteX148" fmla="*/ 156994 w 660116"/>
                    <a:gd name="connsiteY148" fmla="*/ 89867 h 345925"/>
                    <a:gd name="connsiteX149" fmla="*/ 158281 w 660116"/>
                    <a:gd name="connsiteY149" fmla="*/ 92066 h 345925"/>
                    <a:gd name="connsiteX150" fmla="*/ 162142 w 660116"/>
                    <a:gd name="connsiteY150" fmla="*/ 94264 h 345925"/>
                    <a:gd name="connsiteX151" fmla="*/ 109379 w 660116"/>
                    <a:gd name="connsiteY151" fmla="*/ 96463 h 345925"/>
                    <a:gd name="connsiteX152" fmla="*/ 114527 w 660116"/>
                    <a:gd name="connsiteY152" fmla="*/ 96463 h 345925"/>
                    <a:gd name="connsiteX153" fmla="*/ 114527 w 660116"/>
                    <a:gd name="connsiteY153" fmla="*/ 96463 h 345925"/>
                    <a:gd name="connsiteX154" fmla="*/ 111953 w 660116"/>
                    <a:gd name="connsiteY154" fmla="*/ 96463 h 345925"/>
                    <a:gd name="connsiteX155" fmla="*/ 127396 w 660116"/>
                    <a:gd name="connsiteY155" fmla="*/ 94264 h 345925"/>
                    <a:gd name="connsiteX156" fmla="*/ 138978 w 660116"/>
                    <a:gd name="connsiteY156" fmla="*/ 94264 h 345925"/>
                    <a:gd name="connsiteX157" fmla="*/ 138978 w 660116"/>
                    <a:gd name="connsiteY157" fmla="*/ 94264 h 345925"/>
                    <a:gd name="connsiteX158" fmla="*/ 156994 w 660116"/>
                    <a:gd name="connsiteY158" fmla="*/ 89867 h 345925"/>
                    <a:gd name="connsiteX159" fmla="*/ 97798 w 660116"/>
                    <a:gd name="connsiteY159" fmla="*/ 94264 h 345925"/>
                    <a:gd name="connsiteX160" fmla="*/ 104232 w 660116"/>
                    <a:gd name="connsiteY160" fmla="*/ 96463 h 345925"/>
                    <a:gd name="connsiteX161" fmla="*/ 109379 w 660116"/>
                    <a:gd name="connsiteY161" fmla="*/ 96463 h 345925"/>
                    <a:gd name="connsiteX162" fmla="*/ 162142 w 660116"/>
                    <a:gd name="connsiteY162" fmla="*/ 94264 h 345925"/>
                    <a:gd name="connsiteX163" fmla="*/ 166002 w 660116"/>
                    <a:gd name="connsiteY163" fmla="*/ 94264 h 345925"/>
                    <a:gd name="connsiteX164" fmla="*/ 168576 w 660116"/>
                    <a:gd name="connsiteY164" fmla="*/ 96463 h 345925"/>
                    <a:gd name="connsiteX165" fmla="*/ 73352 w 660116"/>
                    <a:gd name="connsiteY165" fmla="*/ 85524 h 345925"/>
                    <a:gd name="connsiteX166" fmla="*/ 81068 w 660116"/>
                    <a:gd name="connsiteY166" fmla="*/ 87723 h 345925"/>
                    <a:gd name="connsiteX167" fmla="*/ 86216 w 660116"/>
                    <a:gd name="connsiteY167" fmla="*/ 89867 h 345925"/>
                    <a:gd name="connsiteX168" fmla="*/ 168576 w 660116"/>
                    <a:gd name="connsiteY168" fmla="*/ 96463 h 345925"/>
                    <a:gd name="connsiteX169" fmla="*/ 171145 w 660116"/>
                    <a:gd name="connsiteY169" fmla="*/ 96463 h 345925"/>
                    <a:gd name="connsiteX170" fmla="*/ 12869 w 660116"/>
                    <a:gd name="connsiteY170" fmla="*/ 4585 h 345925"/>
                    <a:gd name="connsiteX171" fmla="*/ 1287 w 660116"/>
                    <a:gd name="connsiteY171" fmla="*/ 209 h 345925"/>
                    <a:gd name="connsiteX172" fmla="*/ 64344 w 660116"/>
                    <a:gd name="connsiteY172" fmla="*/ 78929 h 345925"/>
                    <a:gd name="connsiteX173" fmla="*/ 65631 w 660116"/>
                    <a:gd name="connsiteY173" fmla="*/ 81127 h 345925"/>
                    <a:gd name="connsiteX174" fmla="*/ 68205 w 660116"/>
                    <a:gd name="connsiteY174" fmla="*/ 83326 h 345925"/>
                    <a:gd name="connsiteX175" fmla="*/ 55336 w 660116"/>
                    <a:gd name="connsiteY175" fmla="*/ 33019 h 345925"/>
                    <a:gd name="connsiteX176" fmla="*/ 57910 w 660116"/>
                    <a:gd name="connsiteY176" fmla="*/ 39583 h 345925"/>
                    <a:gd name="connsiteX177" fmla="*/ 60484 w 660116"/>
                    <a:gd name="connsiteY177" fmla="*/ 46167 h 345925"/>
                    <a:gd name="connsiteX178" fmla="*/ 25738 w 660116"/>
                    <a:gd name="connsiteY178" fmla="*/ 6772 h 345925"/>
                    <a:gd name="connsiteX179" fmla="*/ 29598 w 660116"/>
                    <a:gd name="connsiteY179" fmla="*/ 8960 h 345925"/>
                    <a:gd name="connsiteX180" fmla="*/ 33459 w 660116"/>
                    <a:gd name="connsiteY180" fmla="*/ 11148 h 345925"/>
                    <a:gd name="connsiteX181" fmla="*/ 54049 w 660116"/>
                    <a:gd name="connsiteY181" fmla="*/ 30832 h 345925"/>
                    <a:gd name="connsiteX182" fmla="*/ 55336 w 660116"/>
                    <a:gd name="connsiteY182" fmla="*/ 33019 h 345925"/>
                    <a:gd name="connsiteX183" fmla="*/ 33459 w 660116"/>
                    <a:gd name="connsiteY183" fmla="*/ 11148 h 345925"/>
                    <a:gd name="connsiteX184" fmla="*/ 54049 w 660116"/>
                    <a:gd name="connsiteY184" fmla="*/ 30832 h 345925"/>
                    <a:gd name="connsiteX185" fmla="*/ 0 w 660116"/>
                    <a:gd name="connsiteY185" fmla="*/ 209 h 345925"/>
                    <a:gd name="connsiteX186" fmla="*/ 1287 w 660116"/>
                    <a:gd name="connsiteY186" fmla="*/ 209 h 345925"/>
                    <a:gd name="connsiteX187" fmla="*/ 60484 w 660116"/>
                    <a:gd name="connsiteY187" fmla="*/ 46167 h 345925"/>
                    <a:gd name="connsiteX188" fmla="*/ 59197 w 660116"/>
                    <a:gd name="connsiteY188" fmla="*/ 61449 h 345925"/>
                    <a:gd name="connsiteX189" fmla="*/ 59197 w 660116"/>
                    <a:gd name="connsiteY189" fmla="*/ 61449 h 345925"/>
                    <a:gd name="connsiteX190" fmla="*/ 64344 w 660116"/>
                    <a:gd name="connsiteY190" fmla="*/ 78929 h 345925"/>
                    <a:gd name="connsiteX191" fmla="*/ 18017 w 660116"/>
                    <a:gd name="connsiteY191" fmla="*/ 6772 h 345925"/>
                    <a:gd name="connsiteX192" fmla="*/ 25738 w 660116"/>
                    <a:gd name="connsiteY192" fmla="*/ 6772 h 345925"/>
                    <a:gd name="connsiteX193" fmla="*/ 68205 w 660116"/>
                    <a:gd name="connsiteY193" fmla="*/ 83326 h 345925"/>
                    <a:gd name="connsiteX194" fmla="*/ 70778 w 660116"/>
                    <a:gd name="connsiteY194" fmla="*/ 83326 h 345925"/>
                    <a:gd name="connsiteX195" fmla="*/ 73352 w 660116"/>
                    <a:gd name="connsiteY195" fmla="*/ 83326 h 345925"/>
                    <a:gd name="connsiteX196" fmla="*/ 68205 w 660116"/>
                    <a:gd name="connsiteY196" fmla="*/ 83326 h 345925"/>
                    <a:gd name="connsiteX197" fmla="*/ 73352 w 660116"/>
                    <a:gd name="connsiteY197" fmla="*/ 85524 h 345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</a:cxnLst>
                  <a:rect l="l" t="t" r="r" b="b"/>
                  <a:pathLst>
                    <a:path w="660116" h="345925">
                      <a:moveTo>
                        <a:pt x="647263" y="341452"/>
                      </a:moveTo>
                      <a:cubicBezTo>
                        <a:pt x="650759" y="338504"/>
                        <a:pt x="654915" y="339415"/>
                        <a:pt x="658829" y="339254"/>
                      </a:cubicBezTo>
                      <a:moveTo>
                        <a:pt x="658829" y="339254"/>
                      </a:moveTo>
                      <a:lnTo>
                        <a:pt x="660116" y="339254"/>
                      </a:lnTo>
                      <a:moveTo>
                        <a:pt x="615091" y="343597"/>
                      </a:moveTo>
                      <a:lnTo>
                        <a:pt x="621526" y="341452"/>
                      </a:lnTo>
                      <a:moveTo>
                        <a:pt x="585499" y="339254"/>
                      </a:moveTo>
                      <a:cubicBezTo>
                        <a:pt x="587681" y="341882"/>
                        <a:pt x="590507" y="341345"/>
                        <a:pt x="593220" y="341452"/>
                      </a:cubicBezTo>
                      <a:moveTo>
                        <a:pt x="647263" y="341452"/>
                      </a:moveTo>
                      <a:lnTo>
                        <a:pt x="645977" y="341452"/>
                      </a:lnTo>
                      <a:lnTo>
                        <a:pt x="640829" y="343597"/>
                      </a:lnTo>
                      <a:moveTo>
                        <a:pt x="557187" y="334857"/>
                      </a:moveTo>
                      <a:cubicBezTo>
                        <a:pt x="567380" y="331318"/>
                        <a:pt x="575654" y="340487"/>
                        <a:pt x="585499" y="339254"/>
                      </a:cubicBezTo>
                      <a:moveTo>
                        <a:pt x="640829" y="343597"/>
                      </a:moveTo>
                      <a:cubicBezTo>
                        <a:pt x="637237" y="345260"/>
                        <a:pt x="633124" y="348101"/>
                        <a:pt x="629247" y="343597"/>
                      </a:cubicBezTo>
                      <a:moveTo>
                        <a:pt x="622813" y="341452"/>
                      </a:moveTo>
                      <a:lnTo>
                        <a:pt x="620239" y="341452"/>
                      </a:lnTo>
                      <a:lnTo>
                        <a:pt x="615091" y="343597"/>
                      </a:lnTo>
                      <a:moveTo>
                        <a:pt x="622813" y="341452"/>
                      </a:moveTo>
                      <a:lnTo>
                        <a:pt x="625386" y="341452"/>
                      </a:lnTo>
                      <a:lnTo>
                        <a:pt x="629247" y="343597"/>
                      </a:lnTo>
                      <a:moveTo>
                        <a:pt x="593220" y="341452"/>
                      </a:moveTo>
                      <a:cubicBezTo>
                        <a:pt x="599944" y="345420"/>
                        <a:pt x="607810" y="342900"/>
                        <a:pt x="615091" y="343597"/>
                      </a:cubicBezTo>
                      <a:moveTo>
                        <a:pt x="550753" y="332658"/>
                      </a:moveTo>
                      <a:lnTo>
                        <a:pt x="557187" y="334857"/>
                      </a:lnTo>
                      <a:moveTo>
                        <a:pt x="456816" y="258288"/>
                      </a:moveTo>
                      <a:lnTo>
                        <a:pt x="459389" y="260486"/>
                      </a:lnTo>
                      <a:lnTo>
                        <a:pt x="463250" y="264883"/>
                      </a:lnTo>
                      <a:moveTo>
                        <a:pt x="463250" y="264883"/>
                      </a:moveTo>
                      <a:lnTo>
                        <a:pt x="465824" y="267081"/>
                      </a:lnTo>
                      <a:lnTo>
                        <a:pt x="469685" y="269226"/>
                      </a:lnTo>
                      <a:moveTo>
                        <a:pt x="491561" y="291103"/>
                      </a:moveTo>
                      <a:cubicBezTo>
                        <a:pt x="493106" y="296305"/>
                        <a:pt x="499299" y="289548"/>
                        <a:pt x="499283" y="297699"/>
                      </a:cubicBezTo>
                      <a:moveTo>
                        <a:pt x="487701" y="286760"/>
                      </a:moveTo>
                      <a:lnTo>
                        <a:pt x="490275" y="288959"/>
                      </a:lnTo>
                      <a:lnTo>
                        <a:pt x="491561" y="291103"/>
                      </a:lnTo>
                      <a:moveTo>
                        <a:pt x="469685" y="269226"/>
                      </a:moveTo>
                      <a:cubicBezTo>
                        <a:pt x="476537" y="273784"/>
                        <a:pt x="484151" y="278932"/>
                        <a:pt x="487701" y="286760"/>
                      </a:cubicBezTo>
                      <a:moveTo>
                        <a:pt x="499283" y="297699"/>
                      </a:moveTo>
                      <a:cubicBezTo>
                        <a:pt x="502715" y="300594"/>
                        <a:pt x="506146" y="303490"/>
                        <a:pt x="509578" y="306438"/>
                      </a:cubicBezTo>
                      <a:moveTo>
                        <a:pt x="509578" y="306438"/>
                      </a:moveTo>
                      <a:lnTo>
                        <a:pt x="512152" y="308637"/>
                      </a:lnTo>
                      <a:moveTo>
                        <a:pt x="535310" y="323918"/>
                      </a:moveTo>
                      <a:lnTo>
                        <a:pt x="540458" y="328316"/>
                      </a:lnTo>
                      <a:lnTo>
                        <a:pt x="545605" y="330514"/>
                      </a:lnTo>
                      <a:moveTo>
                        <a:pt x="517299" y="312980"/>
                      </a:moveTo>
                      <a:lnTo>
                        <a:pt x="518586" y="315178"/>
                      </a:lnTo>
                      <a:lnTo>
                        <a:pt x="522447" y="317377"/>
                      </a:lnTo>
                      <a:moveTo>
                        <a:pt x="522447" y="317377"/>
                      </a:moveTo>
                      <a:lnTo>
                        <a:pt x="528876" y="321720"/>
                      </a:lnTo>
                      <a:lnTo>
                        <a:pt x="535310" y="323918"/>
                      </a:lnTo>
                      <a:moveTo>
                        <a:pt x="512152" y="308637"/>
                      </a:moveTo>
                      <a:lnTo>
                        <a:pt x="517299" y="312980"/>
                      </a:lnTo>
                      <a:moveTo>
                        <a:pt x="545605" y="330514"/>
                      </a:moveTo>
                      <a:lnTo>
                        <a:pt x="550753" y="332658"/>
                      </a:lnTo>
                      <a:moveTo>
                        <a:pt x="364166" y="199252"/>
                      </a:moveTo>
                      <a:lnTo>
                        <a:pt x="362879" y="197054"/>
                      </a:lnTo>
                      <a:moveTo>
                        <a:pt x="362879" y="197054"/>
                      </a:moveTo>
                      <a:lnTo>
                        <a:pt x="361592" y="197054"/>
                      </a:lnTo>
                      <a:moveTo>
                        <a:pt x="414354" y="229869"/>
                      </a:moveTo>
                      <a:lnTo>
                        <a:pt x="425936" y="232067"/>
                      </a:lnTo>
                      <a:moveTo>
                        <a:pt x="442660" y="240807"/>
                      </a:moveTo>
                      <a:lnTo>
                        <a:pt x="446521" y="247350"/>
                      </a:lnTo>
                      <a:lnTo>
                        <a:pt x="451668" y="253945"/>
                      </a:lnTo>
                      <a:moveTo>
                        <a:pt x="432371" y="232067"/>
                      </a:moveTo>
                      <a:cubicBezTo>
                        <a:pt x="435727" y="235499"/>
                        <a:pt x="441711" y="234105"/>
                        <a:pt x="442660" y="240807"/>
                      </a:cubicBezTo>
                      <a:moveTo>
                        <a:pt x="382182" y="212389"/>
                      </a:moveTo>
                      <a:lnTo>
                        <a:pt x="388617" y="216732"/>
                      </a:lnTo>
                      <a:lnTo>
                        <a:pt x="393764" y="221129"/>
                      </a:lnTo>
                      <a:moveTo>
                        <a:pt x="425936" y="232067"/>
                      </a:moveTo>
                      <a:lnTo>
                        <a:pt x="432371" y="232067"/>
                      </a:lnTo>
                      <a:moveTo>
                        <a:pt x="393764" y="221129"/>
                      </a:moveTo>
                      <a:lnTo>
                        <a:pt x="398911" y="223327"/>
                      </a:lnTo>
                      <a:lnTo>
                        <a:pt x="404059" y="225526"/>
                      </a:lnTo>
                      <a:moveTo>
                        <a:pt x="404059" y="225526"/>
                      </a:moveTo>
                      <a:lnTo>
                        <a:pt x="410494" y="229869"/>
                      </a:lnTo>
                      <a:lnTo>
                        <a:pt x="414354" y="229869"/>
                      </a:lnTo>
                      <a:moveTo>
                        <a:pt x="364166" y="199252"/>
                      </a:moveTo>
                      <a:cubicBezTo>
                        <a:pt x="369431" y="204668"/>
                        <a:pt x="377860" y="205579"/>
                        <a:pt x="382182" y="212389"/>
                      </a:cubicBezTo>
                      <a:moveTo>
                        <a:pt x="451668" y="253945"/>
                      </a:moveTo>
                      <a:lnTo>
                        <a:pt x="456816" y="258288"/>
                      </a:lnTo>
                      <a:moveTo>
                        <a:pt x="290819" y="144560"/>
                      </a:moveTo>
                      <a:lnTo>
                        <a:pt x="293393" y="148957"/>
                      </a:lnTo>
                      <a:lnTo>
                        <a:pt x="295967" y="151155"/>
                      </a:lnTo>
                      <a:moveTo>
                        <a:pt x="290819" y="144560"/>
                      </a:moveTo>
                      <a:lnTo>
                        <a:pt x="288245" y="142362"/>
                      </a:lnTo>
                      <a:lnTo>
                        <a:pt x="283098" y="138018"/>
                      </a:lnTo>
                      <a:moveTo>
                        <a:pt x="290819" y="144560"/>
                      </a:moveTo>
                      <a:lnTo>
                        <a:pt x="289532" y="146758"/>
                      </a:lnTo>
                      <a:lnTo>
                        <a:pt x="289532" y="148957"/>
                      </a:lnTo>
                      <a:moveTo>
                        <a:pt x="328139" y="173032"/>
                      </a:moveTo>
                      <a:cubicBezTo>
                        <a:pt x="321870" y="169815"/>
                        <a:pt x="316369" y="165311"/>
                        <a:pt x="310122" y="162094"/>
                      </a:cubicBezTo>
                      <a:moveTo>
                        <a:pt x="306262" y="157697"/>
                      </a:moveTo>
                      <a:cubicBezTo>
                        <a:pt x="302744" y="156035"/>
                        <a:pt x="300438" y="150083"/>
                        <a:pt x="295967" y="151155"/>
                      </a:cubicBezTo>
                      <a:moveTo>
                        <a:pt x="352584" y="190512"/>
                      </a:moveTo>
                      <a:lnTo>
                        <a:pt x="347436" y="190512"/>
                      </a:lnTo>
                      <a:lnTo>
                        <a:pt x="343581" y="188314"/>
                      </a:lnTo>
                      <a:moveTo>
                        <a:pt x="275376" y="129278"/>
                      </a:moveTo>
                      <a:lnTo>
                        <a:pt x="268942" y="122683"/>
                      </a:lnTo>
                      <a:moveTo>
                        <a:pt x="283098" y="138018"/>
                      </a:moveTo>
                      <a:lnTo>
                        <a:pt x="275376" y="129278"/>
                      </a:lnTo>
                      <a:moveTo>
                        <a:pt x="337147" y="179574"/>
                      </a:moveTo>
                      <a:lnTo>
                        <a:pt x="331999" y="175177"/>
                      </a:lnTo>
                      <a:lnTo>
                        <a:pt x="328139" y="173032"/>
                      </a:lnTo>
                      <a:moveTo>
                        <a:pt x="343581" y="188314"/>
                      </a:moveTo>
                      <a:lnTo>
                        <a:pt x="341007" y="186115"/>
                      </a:lnTo>
                      <a:lnTo>
                        <a:pt x="337147" y="179574"/>
                      </a:lnTo>
                      <a:moveTo>
                        <a:pt x="310122" y="162094"/>
                      </a:moveTo>
                      <a:lnTo>
                        <a:pt x="306262" y="157697"/>
                      </a:lnTo>
                      <a:moveTo>
                        <a:pt x="361592" y="197054"/>
                      </a:moveTo>
                      <a:cubicBezTo>
                        <a:pt x="360321" y="191585"/>
                        <a:pt x="355131" y="194051"/>
                        <a:pt x="352584" y="190512"/>
                      </a:cubicBezTo>
                      <a:moveTo>
                        <a:pt x="268942" y="122683"/>
                      </a:moveTo>
                      <a:lnTo>
                        <a:pt x="267655" y="122683"/>
                      </a:lnTo>
                      <a:moveTo>
                        <a:pt x="248357" y="118340"/>
                      </a:moveTo>
                      <a:lnTo>
                        <a:pt x="253505" y="118340"/>
                      </a:lnTo>
                      <a:lnTo>
                        <a:pt x="258647" y="118340"/>
                      </a:lnTo>
                      <a:moveTo>
                        <a:pt x="195595" y="105203"/>
                      </a:moveTo>
                      <a:cubicBezTo>
                        <a:pt x="198721" y="103272"/>
                        <a:pt x="199279" y="108313"/>
                        <a:pt x="202030" y="107401"/>
                      </a:cubicBezTo>
                      <a:moveTo>
                        <a:pt x="248357" y="118340"/>
                      </a:moveTo>
                      <a:cubicBezTo>
                        <a:pt x="244990" y="116838"/>
                        <a:pt x="241456" y="116463"/>
                        <a:pt x="238062" y="113943"/>
                      </a:cubicBezTo>
                      <a:moveTo>
                        <a:pt x="187874" y="100806"/>
                      </a:moveTo>
                      <a:lnTo>
                        <a:pt x="191734" y="103004"/>
                      </a:lnTo>
                      <a:lnTo>
                        <a:pt x="195595" y="105203"/>
                      </a:lnTo>
                      <a:moveTo>
                        <a:pt x="173718" y="98661"/>
                      </a:moveTo>
                      <a:cubicBezTo>
                        <a:pt x="177868" y="102147"/>
                        <a:pt x="183059" y="100591"/>
                        <a:pt x="187874" y="100806"/>
                      </a:cubicBezTo>
                      <a:moveTo>
                        <a:pt x="202030" y="107401"/>
                      </a:moveTo>
                      <a:cubicBezTo>
                        <a:pt x="209740" y="108688"/>
                        <a:pt x="213113" y="105632"/>
                        <a:pt x="218759" y="105203"/>
                      </a:cubicBezTo>
                      <a:moveTo>
                        <a:pt x="238062" y="113943"/>
                      </a:moveTo>
                      <a:cubicBezTo>
                        <a:pt x="234304" y="110994"/>
                        <a:pt x="229875" y="107294"/>
                        <a:pt x="226480" y="105203"/>
                      </a:cubicBezTo>
                      <a:moveTo>
                        <a:pt x="222620" y="105203"/>
                      </a:moveTo>
                      <a:lnTo>
                        <a:pt x="223906" y="105203"/>
                      </a:lnTo>
                      <a:lnTo>
                        <a:pt x="226480" y="105203"/>
                      </a:lnTo>
                      <a:moveTo>
                        <a:pt x="222620" y="105203"/>
                      </a:moveTo>
                      <a:lnTo>
                        <a:pt x="218759" y="105203"/>
                      </a:lnTo>
                      <a:moveTo>
                        <a:pt x="171145" y="96463"/>
                      </a:moveTo>
                      <a:lnTo>
                        <a:pt x="173718" y="98661"/>
                      </a:lnTo>
                      <a:moveTo>
                        <a:pt x="267655" y="122683"/>
                      </a:moveTo>
                      <a:lnTo>
                        <a:pt x="262508" y="120538"/>
                      </a:lnTo>
                      <a:lnTo>
                        <a:pt x="258647" y="118340"/>
                      </a:lnTo>
                      <a:moveTo>
                        <a:pt x="114527" y="96463"/>
                      </a:moveTo>
                      <a:lnTo>
                        <a:pt x="119675" y="94264"/>
                      </a:lnTo>
                      <a:lnTo>
                        <a:pt x="127396" y="94264"/>
                      </a:lnTo>
                      <a:moveTo>
                        <a:pt x="97798" y="94264"/>
                      </a:moveTo>
                      <a:lnTo>
                        <a:pt x="92650" y="94264"/>
                      </a:lnTo>
                      <a:lnTo>
                        <a:pt x="88790" y="92066"/>
                      </a:lnTo>
                      <a:moveTo>
                        <a:pt x="88790" y="92066"/>
                      </a:moveTo>
                      <a:lnTo>
                        <a:pt x="87503" y="92066"/>
                      </a:lnTo>
                      <a:lnTo>
                        <a:pt x="86216" y="89867"/>
                      </a:lnTo>
                      <a:moveTo>
                        <a:pt x="156994" y="89867"/>
                      </a:moveTo>
                      <a:lnTo>
                        <a:pt x="158281" y="92066"/>
                      </a:lnTo>
                      <a:lnTo>
                        <a:pt x="162142" y="94264"/>
                      </a:lnTo>
                      <a:moveTo>
                        <a:pt x="109379" y="96463"/>
                      </a:moveTo>
                      <a:lnTo>
                        <a:pt x="114527" y="96463"/>
                      </a:lnTo>
                      <a:moveTo>
                        <a:pt x="114527" y="96463"/>
                      </a:moveTo>
                      <a:lnTo>
                        <a:pt x="111953" y="96463"/>
                      </a:lnTo>
                      <a:moveTo>
                        <a:pt x="127396" y="94264"/>
                      </a:moveTo>
                      <a:lnTo>
                        <a:pt x="138978" y="94264"/>
                      </a:lnTo>
                      <a:moveTo>
                        <a:pt x="138978" y="94264"/>
                      </a:moveTo>
                      <a:cubicBezTo>
                        <a:pt x="144109" y="88527"/>
                        <a:pt x="150742" y="90135"/>
                        <a:pt x="156994" y="89867"/>
                      </a:cubicBezTo>
                      <a:moveTo>
                        <a:pt x="97798" y="94264"/>
                      </a:moveTo>
                      <a:lnTo>
                        <a:pt x="104232" y="96463"/>
                      </a:lnTo>
                      <a:lnTo>
                        <a:pt x="109379" y="96463"/>
                      </a:lnTo>
                      <a:moveTo>
                        <a:pt x="162142" y="94264"/>
                      </a:moveTo>
                      <a:lnTo>
                        <a:pt x="166002" y="94264"/>
                      </a:lnTo>
                      <a:lnTo>
                        <a:pt x="168576" y="96463"/>
                      </a:lnTo>
                      <a:moveTo>
                        <a:pt x="73352" y="85524"/>
                      </a:moveTo>
                      <a:lnTo>
                        <a:pt x="81068" y="87723"/>
                      </a:lnTo>
                      <a:lnTo>
                        <a:pt x="86216" y="89867"/>
                      </a:lnTo>
                      <a:moveTo>
                        <a:pt x="168576" y="96463"/>
                      </a:moveTo>
                      <a:lnTo>
                        <a:pt x="171145" y="96463"/>
                      </a:lnTo>
                      <a:moveTo>
                        <a:pt x="12869" y="4585"/>
                      </a:moveTo>
                      <a:cubicBezTo>
                        <a:pt x="9239" y="2885"/>
                        <a:pt x="5630" y="-574"/>
                        <a:pt x="1287" y="209"/>
                      </a:cubicBezTo>
                      <a:moveTo>
                        <a:pt x="64344" y="78929"/>
                      </a:moveTo>
                      <a:lnTo>
                        <a:pt x="65631" y="81127"/>
                      </a:lnTo>
                      <a:lnTo>
                        <a:pt x="68205" y="83326"/>
                      </a:lnTo>
                      <a:moveTo>
                        <a:pt x="55336" y="33019"/>
                      </a:moveTo>
                      <a:lnTo>
                        <a:pt x="57910" y="39583"/>
                      </a:lnTo>
                      <a:lnTo>
                        <a:pt x="60484" y="46167"/>
                      </a:lnTo>
                      <a:moveTo>
                        <a:pt x="25738" y="6772"/>
                      </a:moveTo>
                      <a:lnTo>
                        <a:pt x="29598" y="8960"/>
                      </a:lnTo>
                      <a:lnTo>
                        <a:pt x="33459" y="11148"/>
                      </a:lnTo>
                      <a:moveTo>
                        <a:pt x="54049" y="30832"/>
                      </a:moveTo>
                      <a:lnTo>
                        <a:pt x="55336" y="33019"/>
                      </a:lnTo>
                      <a:moveTo>
                        <a:pt x="33459" y="11148"/>
                      </a:moveTo>
                      <a:cubicBezTo>
                        <a:pt x="41143" y="16826"/>
                        <a:pt x="47352" y="24092"/>
                        <a:pt x="54049" y="30832"/>
                      </a:cubicBezTo>
                      <a:moveTo>
                        <a:pt x="0" y="209"/>
                      </a:moveTo>
                      <a:lnTo>
                        <a:pt x="1287" y="209"/>
                      </a:lnTo>
                      <a:moveTo>
                        <a:pt x="60484" y="46167"/>
                      </a:moveTo>
                      <a:cubicBezTo>
                        <a:pt x="60258" y="51261"/>
                        <a:pt x="61213" y="56516"/>
                        <a:pt x="59197" y="61449"/>
                      </a:cubicBezTo>
                      <a:moveTo>
                        <a:pt x="59197" y="61449"/>
                      </a:moveTo>
                      <a:cubicBezTo>
                        <a:pt x="59315" y="67722"/>
                        <a:pt x="57470" y="75283"/>
                        <a:pt x="64344" y="78929"/>
                      </a:cubicBezTo>
                      <a:moveTo>
                        <a:pt x="18017" y="6772"/>
                      </a:moveTo>
                      <a:lnTo>
                        <a:pt x="25738" y="6772"/>
                      </a:lnTo>
                      <a:moveTo>
                        <a:pt x="68205" y="83326"/>
                      </a:moveTo>
                      <a:lnTo>
                        <a:pt x="70778" y="83326"/>
                      </a:lnTo>
                      <a:lnTo>
                        <a:pt x="73352" y="83326"/>
                      </a:lnTo>
                      <a:moveTo>
                        <a:pt x="68205" y="83326"/>
                      </a:moveTo>
                      <a:lnTo>
                        <a:pt x="73352" y="85524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C672CEBC-55E2-7D0B-F09D-E34482CA3956}"/>
                    </a:ext>
                  </a:extLst>
                </p:cNvPr>
                <p:cNvSpPr/>
                <p:nvPr/>
              </p:nvSpPr>
              <p:spPr>
                <a:xfrm>
                  <a:off x="7760703" y="5957220"/>
                  <a:ext cx="58016" cy="227509"/>
                </a:xfrm>
                <a:custGeom>
                  <a:avLst/>
                  <a:gdLst>
                    <a:gd name="connsiteX0" fmla="*/ 47615 w 58016"/>
                    <a:gd name="connsiteY0" fmla="*/ 15431 h 227509"/>
                    <a:gd name="connsiteX1" fmla="*/ 48901 w 58016"/>
                    <a:gd name="connsiteY1" fmla="*/ 17576 h 227509"/>
                    <a:gd name="connsiteX2" fmla="*/ 48901 w 58016"/>
                    <a:gd name="connsiteY2" fmla="*/ 19774 h 227509"/>
                    <a:gd name="connsiteX3" fmla="*/ 51475 w 58016"/>
                    <a:gd name="connsiteY3" fmla="*/ 28514 h 227509"/>
                    <a:gd name="connsiteX4" fmla="*/ 56623 w 58016"/>
                    <a:gd name="connsiteY4" fmla="*/ 46048 h 227509"/>
                    <a:gd name="connsiteX5" fmla="*/ 48901 w 58016"/>
                    <a:gd name="connsiteY5" fmla="*/ 19774 h 227509"/>
                    <a:gd name="connsiteX6" fmla="*/ 50188 w 58016"/>
                    <a:gd name="connsiteY6" fmla="*/ 26369 h 227509"/>
                    <a:gd name="connsiteX7" fmla="*/ 51475 w 58016"/>
                    <a:gd name="connsiteY7" fmla="*/ 28514 h 227509"/>
                    <a:gd name="connsiteX8" fmla="*/ 42467 w 58016"/>
                    <a:gd name="connsiteY8" fmla="*/ 13233 h 227509"/>
                    <a:gd name="connsiteX9" fmla="*/ 47615 w 58016"/>
                    <a:gd name="connsiteY9" fmla="*/ 15431 h 227509"/>
                    <a:gd name="connsiteX10" fmla="*/ 56623 w 58016"/>
                    <a:gd name="connsiteY10" fmla="*/ 46048 h 227509"/>
                    <a:gd name="connsiteX11" fmla="*/ 56623 w 58016"/>
                    <a:gd name="connsiteY11" fmla="*/ 50391 h 227509"/>
                    <a:gd name="connsiteX12" fmla="*/ 56623 w 58016"/>
                    <a:gd name="connsiteY12" fmla="*/ 54788 h 227509"/>
                    <a:gd name="connsiteX13" fmla="*/ 45041 w 58016"/>
                    <a:gd name="connsiteY13" fmla="*/ 142296 h 227509"/>
                    <a:gd name="connsiteX14" fmla="*/ 43754 w 58016"/>
                    <a:gd name="connsiteY14" fmla="*/ 146639 h 227509"/>
                    <a:gd name="connsiteX15" fmla="*/ 43754 w 58016"/>
                    <a:gd name="connsiteY15" fmla="*/ 153234 h 227509"/>
                    <a:gd name="connsiteX16" fmla="*/ 45041 w 58016"/>
                    <a:gd name="connsiteY16" fmla="*/ 142296 h 227509"/>
                    <a:gd name="connsiteX17" fmla="*/ 48901 w 58016"/>
                    <a:gd name="connsiteY17" fmla="*/ 129159 h 227509"/>
                    <a:gd name="connsiteX18" fmla="*/ 43754 w 58016"/>
                    <a:gd name="connsiteY18" fmla="*/ 140097 h 227509"/>
                    <a:gd name="connsiteX19" fmla="*/ 45041 w 58016"/>
                    <a:gd name="connsiteY19" fmla="*/ 142296 h 227509"/>
                    <a:gd name="connsiteX20" fmla="*/ 51475 w 58016"/>
                    <a:gd name="connsiteY20" fmla="*/ 83206 h 227509"/>
                    <a:gd name="connsiteX21" fmla="*/ 52762 w 58016"/>
                    <a:gd name="connsiteY21" fmla="*/ 72268 h 227509"/>
                    <a:gd name="connsiteX22" fmla="*/ 55336 w 58016"/>
                    <a:gd name="connsiteY22" fmla="*/ 65726 h 227509"/>
                    <a:gd name="connsiteX23" fmla="*/ 48901 w 58016"/>
                    <a:gd name="connsiteY23" fmla="*/ 122564 h 227509"/>
                    <a:gd name="connsiteX24" fmla="*/ 48901 w 58016"/>
                    <a:gd name="connsiteY24" fmla="*/ 96344 h 227509"/>
                    <a:gd name="connsiteX25" fmla="*/ 48901 w 58016"/>
                    <a:gd name="connsiteY25" fmla="*/ 96344 h 227509"/>
                    <a:gd name="connsiteX26" fmla="*/ 51475 w 58016"/>
                    <a:gd name="connsiteY26" fmla="*/ 83206 h 227509"/>
                    <a:gd name="connsiteX27" fmla="*/ 48901 w 58016"/>
                    <a:gd name="connsiteY27" fmla="*/ 129159 h 227509"/>
                    <a:gd name="connsiteX28" fmla="*/ 48901 w 58016"/>
                    <a:gd name="connsiteY28" fmla="*/ 122564 h 227509"/>
                    <a:gd name="connsiteX29" fmla="*/ 39893 w 58016"/>
                    <a:gd name="connsiteY29" fmla="*/ 140097 h 227509"/>
                    <a:gd name="connsiteX30" fmla="*/ 43754 w 58016"/>
                    <a:gd name="connsiteY30" fmla="*/ 140097 h 227509"/>
                    <a:gd name="connsiteX31" fmla="*/ 42467 w 58016"/>
                    <a:gd name="connsiteY31" fmla="*/ 157577 h 227509"/>
                    <a:gd name="connsiteX32" fmla="*/ 43754 w 58016"/>
                    <a:gd name="connsiteY32" fmla="*/ 153234 h 227509"/>
                    <a:gd name="connsiteX33" fmla="*/ 55336 w 58016"/>
                    <a:gd name="connsiteY33" fmla="*/ 65726 h 227509"/>
                    <a:gd name="connsiteX34" fmla="*/ 56623 w 58016"/>
                    <a:gd name="connsiteY34" fmla="*/ 54788 h 227509"/>
                    <a:gd name="connsiteX35" fmla="*/ 42467 w 58016"/>
                    <a:gd name="connsiteY35" fmla="*/ 157577 h 227509"/>
                    <a:gd name="connsiteX36" fmla="*/ 39893 w 58016"/>
                    <a:gd name="connsiteY36" fmla="*/ 172913 h 227509"/>
                    <a:gd name="connsiteX37" fmla="*/ 39893 w 58016"/>
                    <a:gd name="connsiteY37" fmla="*/ 181653 h 227509"/>
                    <a:gd name="connsiteX38" fmla="*/ 39893 w 58016"/>
                    <a:gd name="connsiteY38" fmla="*/ 177256 h 227509"/>
                    <a:gd name="connsiteX39" fmla="*/ 39893 w 58016"/>
                    <a:gd name="connsiteY39" fmla="*/ 172913 h 227509"/>
                    <a:gd name="connsiteX40" fmla="*/ 38606 w 58016"/>
                    <a:gd name="connsiteY40" fmla="*/ 205729 h 227509"/>
                    <a:gd name="connsiteX41" fmla="*/ 42467 w 58016"/>
                    <a:gd name="connsiteY41" fmla="*/ 190393 h 227509"/>
                    <a:gd name="connsiteX42" fmla="*/ 42467 w 58016"/>
                    <a:gd name="connsiteY42" fmla="*/ 190393 h 227509"/>
                    <a:gd name="connsiteX43" fmla="*/ 39893 w 58016"/>
                    <a:gd name="connsiteY43" fmla="*/ 181653 h 227509"/>
                    <a:gd name="connsiteX44" fmla="*/ 30885 w 58016"/>
                    <a:gd name="connsiteY44" fmla="*/ 96 h 227509"/>
                    <a:gd name="connsiteX45" fmla="*/ 30885 w 58016"/>
                    <a:gd name="connsiteY45" fmla="*/ 2294 h 227509"/>
                    <a:gd name="connsiteX46" fmla="*/ 30885 w 58016"/>
                    <a:gd name="connsiteY46" fmla="*/ 2294 h 227509"/>
                    <a:gd name="connsiteX47" fmla="*/ 32172 w 58016"/>
                    <a:gd name="connsiteY47" fmla="*/ 6637 h 227509"/>
                    <a:gd name="connsiteX48" fmla="*/ 34746 w 58016"/>
                    <a:gd name="connsiteY48" fmla="*/ 8836 h 227509"/>
                    <a:gd name="connsiteX49" fmla="*/ 34746 w 58016"/>
                    <a:gd name="connsiteY49" fmla="*/ 8836 h 227509"/>
                    <a:gd name="connsiteX50" fmla="*/ 42467 w 58016"/>
                    <a:gd name="connsiteY50" fmla="*/ 13233 h 227509"/>
                    <a:gd name="connsiteX51" fmla="*/ 30885 w 58016"/>
                    <a:gd name="connsiteY51" fmla="*/ 142296 h 227509"/>
                    <a:gd name="connsiteX52" fmla="*/ 33459 w 58016"/>
                    <a:gd name="connsiteY52" fmla="*/ 140097 h 227509"/>
                    <a:gd name="connsiteX53" fmla="*/ 33459 w 58016"/>
                    <a:gd name="connsiteY53" fmla="*/ 140097 h 227509"/>
                    <a:gd name="connsiteX54" fmla="*/ 39893 w 58016"/>
                    <a:gd name="connsiteY54" fmla="*/ 140097 h 227509"/>
                    <a:gd name="connsiteX55" fmla="*/ 2574 w 58016"/>
                    <a:gd name="connsiteY55" fmla="*/ 225407 h 227509"/>
                    <a:gd name="connsiteX56" fmla="*/ 37319 w 58016"/>
                    <a:gd name="connsiteY56" fmla="*/ 205729 h 227509"/>
                    <a:gd name="connsiteX57" fmla="*/ 0 w 58016"/>
                    <a:gd name="connsiteY57" fmla="*/ 227605 h 227509"/>
                    <a:gd name="connsiteX58" fmla="*/ 2574 w 58016"/>
                    <a:gd name="connsiteY58" fmla="*/ 225407 h 227509"/>
                    <a:gd name="connsiteX59" fmla="*/ 37319 w 58016"/>
                    <a:gd name="connsiteY59" fmla="*/ 205729 h 227509"/>
                    <a:gd name="connsiteX60" fmla="*/ 38606 w 58016"/>
                    <a:gd name="connsiteY60" fmla="*/ 205729 h 227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58016" h="227509">
                      <a:moveTo>
                        <a:pt x="47615" y="15431"/>
                      </a:moveTo>
                      <a:lnTo>
                        <a:pt x="48901" y="17576"/>
                      </a:lnTo>
                      <a:lnTo>
                        <a:pt x="48901" y="19774"/>
                      </a:lnTo>
                      <a:moveTo>
                        <a:pt x="51475" y="28514"/>
                      </a:moveTo>
                      <a:cubicBezTo>
                        <a:pt x="52328" y="34734"/>
                        <a:pt x="57829" y="39560"/>
                        <a:pt x="56623" y="46048"/>
                      </a:cubicBezTo>
                      <a:moveTo>
                        <a:pt x="48901" y="19774"/>
                      </a:moveTo>
                      <a:lnTo>
                        <a:pt x="50188" y="26369"/>
                      </a:lnTo>
                      <a:lnTo>
                        <a:pt x="51475" y="28514"/>
                      </a:lnTo>
                      <a:moveTo>
                        <a:pt x="42467" y="13233"/>
                      </a:moveTo>
                      <a:cubicBezTo>
                        <a:pt x="46119" y="10552"/>
                        <a:pt x="44757" y="16664"/>
                        <a:pt x="47615" y="15431"/>
                      </a:cubicBezTo>
                      <a:moveTo>
                        <a:pt x="56623" y="46048"/>
                      </a:moveTo>
                      <a:lnTo>
                        <a:pt x="56623" y="50391"/>
                      </a:lnTo>
                      <a:lnTo>
                        <a:pt x="56623" y="54788"/>
                      </a:lnTo>
                      <a:moveTo>
                        <a:pt x="45041" y="142296"/>
                      </a:moveTo>
                      <a:lnTo>
                        <a:pt x="43754" y="146639"/>
                      </a:lnTo>
                      <a:lnTo>
                        <a:pt x="43754" y="153234"/>
                      </a:lnTo>
                      <a:moveTo>
                        <a:pt x="45041" y="142296"/>
                      </a:moveTo>
                      <a:cubicBezTo>
                        <a:pt x="46328" y="137899"/>
                        <a:pt x="47615" y="133502"/>
                        <a:pt x="48901" y="129159"/>
                      </a:cubicBezTo>
                      <a:moveTo>
                        <a:pt x="43754" y="140097"/>
                      </a:moveTo>
                      <a:lnTo>
                        <a:pt x="45041" y="142296"/>
                      </a:lnTo>
                      <a:moveTo>
                        <a:pt x="51475" y="83206"/>
                      </a:moveTo>
                      <a:lnTo>
                        <a:pt x="52762" y="72268"/>
                      </a:lnTo>
                      <a:lnTo>
                        <a:pt x="55336" y="65726"/>
                      </a:lnTo>
                      <a:moveTo>
                        <a:pt x="48901" y="122564"/>
                      </a:moveTo>
                      <a:cubicBezTo>
                        <a:pt x="46633" y="114145"/>
                        <a:pt x="52853" y="104654"/>
                        <a:pt x="48901" y="96344"/>
                      </a:cubicBezTo>
                      <a:moveTo>
                        <a:pt x="48901" y="96344"/>
                      </a:moveTo>
                      <a:cubicBezTo>
                        <a:pt x="49277" y="91893"/>
                        <a:pt x="47695" y="87014"/>
                        <a:pt x="51475" y="83206"/>
                      </a:cubicBezTo>
                      <a:moveTo>
                        <a:pt x="48901" y="129159"/>
                      </a:moveTo>
                      <a:lnTo>
                        <a:pt x="48901" y="122564"/>
                      </a:lnTo>
                      <a:moveTo>
                        <a:pt x="39893" y="140097"/>
                      </a:moveTo>
                      <a:lnTo>
                        <a:pt x="43754" y="140097"/>
                      </a:lnTo>
                      <a:moveTo>
                        <a:pt x="42467" y="157577"/>
                      </a:moveTo>
                      <a:lnTo>
                        <a:pt x="43754" y="153234"/>
                      </a:lnTo>
                      <a:moveTo>
                        <a:pt x="55336" y="65726"/>
                      </a:moveTo>
                      <a:cubicBezTo>
                        <a:pt x="57851" y="62455"/>
                        <a:pt x="59212" y="58702"/>
                        <a:pt x="56623" y="54788"/>
                      </a:cubicBezTo>
                      <a:moveTo>
                        <a:pt x="42467" y="157577"/>
                      </a:moveTo>
                      <a:cubicBezTo>
                        <a:pt x="39314" y="162457"/>
                        <a:pt x="42912" y="168141"/>
                        <a:pt x="39893" y="172913"/>
                      </a:cubicBezTo>
                      <a:moveTo>
                        <a:pt x="39893" y="181653"/>
                      </a:moveTo>
                      <a:lnTo>
                        <a:pt x="39893" y="177256"/>
                      </a:lnTo>
                      <a:lnTo>
                        <a:pt x="39893" y="172913"/>
                      </a:lnTo>
                      <a:moveTo>
                        <a:pt x="38606" y="205729"/>
                      </a:moveTo>
                      <a:cubicBezTo>
                        <a:pt x="41695" y="201278"/>
                        <a:pt x="43636" y="195916"/>
                        <a:pt x="42467" y="190393"/>
                      </a:cubicBezTo>
                      <a:moveTo>
                        <a:pt x="42467" y="190393"/>
                      </a:moveTo>
                      <a:cubicBezTo>
                        <a:pt x="42799" y="187283"/>
                        <a:pt x="41652" y="184173"/>
                        <a:pt x="39893" y="181653"/>
                      </a:cubicBezTo>
                      <a:moveTo>
                        <a:pt x="30885" y="96"/>
                      </a:moveTo>
                      <a:lnTo>
                        <a:pt x="30885" y="2294"/>
                      </a:lnTo>
                      <a:moveTo>
                        <a:pt x="30885" y="2294"/>
                      </a:moveTo>
                      <a:lnTo>
                        <a:pt x="32172" y="6637"/>
                      </a:lnTo>
                      <a:lnTo>
                        <a:pt x="34746" y="8836"/>
                      </a:lnTo>
                      <a:moveTo>
                        <a:pt x="34746" y="8836"/>
                      </a:moveTo>
                      <a:cubicBezTo>
                        <a:pt x="36751" y="11302"/>
                        <a:pt x="37089" y="16664"/>
                        <a:pt x="42467" y="13233"/>
                      </a:cubicBezTo>
                      <a:moveTo>
                        <a:pt x="30885" y="142296"/>
                      </a:moveTo>
                      <a:lnTo>
                        <a:pt x="33459" y="140097"/>
                      </a:lnTo>
                      <a:moveTo>
                        <a:pt x="33459" y="140097"/>
                      </a:moveTo>
                      <a:lnTo>
                        <a:pt x="39893" y="140097"/>
                      </a:lnTo>
                      <a:moveTo>
                        <a:pt x="2574" y="225407"/>
                      </a:moveTo>
                      <a:cubicBezTo>
                        <a:pt x="14804" y="220206"/>
                        <a:pt x="30553" y="222136"/>
                        <a:pt x="37319" y="205729"/>
                      </a:cubicBezTo>
                      <a:moveTo>
                        <a:pt x="0" y="227605"/>
                      </a:moveTo>
                      <a:lnTo>
                        <a:pt x="2574" y="225407"/>
                      </a:lnTo>
                      <a:moveTo>
                        <a:pt x="37319" y="205729"/>
                      </a:moveTo>
                      <a:lnTo>
                        <a:pt x="38606" y="205729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CBEC717D-24FC-5BCE-CEDE-92A72C6CDF1B}"/>
                    </a:ext>
                  </a:extLst>
                </p:cNvPr>
                <p:cNvSpPr/>
                <p:nvPr/>
              </p:nvSpPr>
              <p:spPr>
                <a:xfrm>
                  <a:off x="7529419" y="5451188"/>
                  <a:ext cx="564887" cy="534763"/>
                </a:xfrm>
                <a:custGeom>
                  <a:avLst/>
                  <a:gdLst>
                    <a:gd name="connsiteX0" fmla="*/ 545267 w 564887"/>
                    <a:gd name="connsiteY0" fmla="*/ 129913 h 534763"/>
                    <a:gd name="connsiteX1" fmla="*/ 525963 w 564887"/>
                    <a:gd name="connsiteY1" fmla="*/ 108042 h 534763"/>
                    <a:gd name="connsiteX2" fmla="*/ 545267 w 564887"/>
                    <a:gd name="connsiteY2" fmla="*/ 129913 h 534763"/>
                    <a:gd name="connsiteX3" fmla="*/ 547840 w 564887"/>
                    <a:gd name="connsiteY3" fmla="*/ 132101 h 534763"/>
                    <a:gd name="connsiteX4" fmla="*/ 549127 w 564887"/>
                    <a:gd name="connsiteY4" fmla="*/ 134289 h 534763"/>
                    <a:gd name="connsiteX5" fmla="*/ 549127 w 564887"/>
                    <a:gd name="connsiteY5" fmla="*/ 134289 h 534763"/>
                    <a:gd name="connsiteX6" fmla="*/ 549127 w 564887"/>
                    <a:gd name="connsiteY6" fmla="*/ 138664 h 534763"/>
                    <a:gd name="connsiteX7" fmla="*/ 550414 w 564887"/>
                    <a:gd name="connsiteY7" fmla="*/ 149602 h 534763"/>
                    <a:gd name="connsiteX8" fmla="*/ 506660 w 564887"/>
                    <a:gd name="connsiteY8" fmla="*/ 86170 h 534763"/>
                    <a:gd name="connsiteX9" fmla="*/ 510521 w 564887"/>
                    <a:gd name="connsiteY9" fmla="*/ 90546 h 534763"/>
                    <a:gd name="connsiteX10" fmla="*/ 514382 w 564887"/>
                    <a:gd name="connsiteY10" fmla="*/ 97103 h 534763"/>
                    <a:gd name="connsiteX11" fmla="*/ 486070 w 564887"/>
                    <a:gd name="connsiteY11" fmla="*/ 73044 h 534763"/>
                    <a:gd name="connsiteX12" fmla="*/ 506660 w 564887"/>
                    <a:gd name="connsiteY12" fmla="*/ 86170 h 534763"/>
                    <a:gd name="connsiteX13" fmla="*/ 514382 w 564887"/>
                    <a:gd name="connsiteY13" fmla="*/ 97103 h 534763"/>
                    <a:gd name="connsiteX14" fmla="*/ 519529 w 564887"/>
                    <a:gd name="connsiteY14" fmla="*/ 101479 h 534763"/>
                    <a:gd name="connsiteX15" fmla="*/ 525963 w 564887"/>
                    <a:gd name="connsiteY15" fmla="*/ 108042 h 534763"/>
                    <a:gd name="connsiteX16" fmla="*/ 480928 w 564887"/>
                    <a:gd name="connsiteY16" fmla="*/ 66481 h 534763"/>
                    <a:gd name="connsiteX17" fmla="*/ 483496 w 564887"/>
                    <a:gd name="connsiteY17" fmla="*/ 70856 h 534763"/>
                    <a:gd name="connsiteX18" fmla="*/ 486070 w 564887"/>
                    <a:gd name="connsiteY18" fmla="*/ 73044 h 534763"/>
                    <a:gd name="connsiteX19" fmla="*/ 550414 w 564887"/>
                    <a:gd name="connsiteY19" fmla="*/ 149602 h 534763"/>
                    <a:gd name="connsiteX20" fmla="*/ 552988 w 564887"/>
                    <a:gd name="connsiteY20" fmla="*/ 153973 h 534763"/>
                    <a:gd name="connsiteX21" fmla="*/ 552988 w 564887"/>
                    <a:gd name="connsiteY21" fmla="*/ 153973 h 534763"/>
                    <a:gd name="connsiteX22" fmla="*/ 560709 w 564887"/>
                    <a:gd name="connsiteY22" fmla="*/ 171474 h 534763"/>
                    <a:gd name="connsiteX23" fmla="*/ 564570 w 564887"/>
                    <a:gd name="connsiteY23" fmla="*/ 184595 h 534763"/>
                    <a:gd name="connsiteX24" fmla="*/ 560709 w 564887"/>
                    <a:gd name="connsiteY24" fmla="*/ 171474 h 534763"/>
                    <a:gd name="connsiteX25" fmla="*/ 549127 w 564887"/>
                    <a:gd name="connsiteY25" fmla="*/ 252403 h 534763"/>
                    <a:gd name="connsiteX26" fmla="*/ 556848 w 564887"/>
                    <a:gd name="connsiteY26" fmla="*/ 215217 h 534763"/>
                    <a:gd name="connsiteX27" fmla="*/ 549127 w 564887"/>
                    <a:gd name="connsiteY27" fmla="*/ 252403 h 534763"/>
                    <a:gd name="connsiteX28" fmla="*/ 550414 w 564887"/>
                    <a:gd name="connsiteY28" fmla="*/ 256778 h 534763"/>
                    <a:gd name="connsiteX29" fmla="*/ 564570 w 564887"/>
                    <a:gd name="connsiteY29" fmla="*/ 184595 h 534763"/>
                    <a:gd name="connsiteX30" fmla="*/ 559422 w 564887"/>
                    <a:gd name="connsiteY30" fmla="*/ 204284 h 534763"/>
                    <a:gd name="connsiteX31" fmla="*/ 559422 w 564887"/>
                    <a:gd name="connsiteY31" fmla="*/ 204284 h 534763"/>
                    <a:gd name="connsiteX32" fmla="*/ 558135 w 564887"/>
                    <a:gd name="connsiteY32" fmla="*/ 208660 h 534763"/>
                    <a:gd name="connsiteX33" fmla="*/ 556848 w 564887"/>
                    <a:gd name="connsiteY33" fmla="*/ 215217 h 534763"/>
                    <a:gd name="connsiteX34" fmla="*/ 547840 w 564887"/>
                    <a:gd name="connsiteY34" fmla="*/ 269904 h 534763"/>
                    <a:gd name="connsiteX35" fmla="*/ 547840 w 564887"/>
                    <a:gd name="connsiteY35" fmla="*/ 278650 h 534763"/>
                    <a:gd name="connsiteX36" fmla="*/ 524676 w 564887"/>
                    <a:gd name="connsiteY36" fmla="*/ 346458 h 534763"/>
                    <a:gd name="connsiteX37" fmla="*/ 529824 w 564887"/>
                    <a:gd name="connsiteY37" fmla="*/ 339895 h 534763"/>
                    <a:gd name="connsiteX38" fmla="*/ 550414 w 564887"/>
                    <a:gd name="connsiteY38" fmla="*/ 258966 h 534763"/>
                    <a:gd name="connsiteX39" fmla="*/ 549127 w 564887"/>
                    <a:gd name="connsiteY39" fmla="*/ 265529 h 534763"/>
                    <a:gd name="connsiteX40" fmla="*/ 550414 w 564887"/>
                    <a:gd name="connsiteY40" fmla="*/ 256778 h 534763"/>
                    <a:gd name="connsiteX41" fmla="*/ 550414 w 564887"/>
                    <a:gd name="connsiteY41" fmla="*/ 258966 h 534763"/>
                    <a:gd name="connsiteX42" fmla="*/ 549127 w 564887"/>
                    <a:gd name="connsiteY42" fmla="*/ 265529 h 534763"/>
                    <a:gd name="connsiteX43" fmla="*/ 549127 w 564887"/>
                    <a:gd name="connsiteY43" fmla="*/ 267717 h 534763"/>
                    <a:gd name="connsiteX44" fmla="*/ 547840 w 564887"/>
                    <a:gd name="connsiteY44" fmla="*/ 269904 h 534763"/>
                    <a:gd name="connsiteX45" fmla="*/ 547840 w 564887"/>
                    <a:gd name="connsiteY45" fmla="*/ 278650 h 534763"/>
                    <a:gd name="connsiteX46" fmla="*/ 547840 w 564887"/>
                    <a:gd name="connsiteY46" fmla="*/ 280838 h 534763"/>
                    <a:gd name="connsiteX47" fmla="*/ 516955 w 564887"/>
                    <a:gd name="connsiteY47" fmla="*/ 353021 h 534763"/>
                    <a:gd name="connsiteX48" fmla="*/ 524676 w 564887"/>
                    <a:gd name="connsiteY48" fmla="*/ 346458 h 534763"/>
                    <a:gd name="connsiteX49" fmla="*/ 529824 w 564887"/>
                    <a:gd name="connsiteY49" fmla="*/ 339895 h 534763"/>
                    <a:gd name="connsiteX50" fmla="*/ 529824 w 564887"/>
                    <a:gd name="connsiteY50" fmla="*/ 337707 h 534763"/>
                    <a:gd name="connsiteX51" fmla="*/ 529824 w 564887"/>
                    <a:gd name="connsiteY51" fmla="*/ 331149 h 534763"/>
                    <a:gd name="connsiteX52" fmla="*/ 511808 w 564887"/>
                    <a:gd name="connsiteY52" fmla="*/ 359584 h 534763"/>
                    <a:gd name="connsiteX53" fmla="*/ 516955 w 564887"/>
                    <a:gd name="connsiteY53" fmla="*/ 353021 h 534763"/>
                    <a:gd name="connsiteX54" fmla="*/ 498939 w 564887"/>
                    <a:gd name="connsiteY54" fmla="*/ 383643 h 534763"/>
                    <a:gd name="connsiteX55" fmla="*/ 496365 w 564887"/>
                    <a:gd name="connsiteY55" fmla="*/ 388018 h 534763"/>
                    <a:gd name="connsiteX56" fmla="*/ 493791 w 564887"/>
                    <a:gd name="connsiteY56" fmla="*/ 392394 h 534763"/>
                    <a:gd name="connsiteX57" fmla="*/ 473207 w 564887"/>
                    <a:gd name="connsiteY57" fmla="*/ 423016 h 534763"/>
                    <a:gd name="connsiteX58" fmla="*/ 473207 w 564887"/>
                    <a:gd name="connsiteY58" fmla="*/ 425215 h 534763"/>
                    <a:gd name="connsiteX59" fmla="*/ 473207 w 564887"/>
                    <a:gd name="connsiteY59" fmla="*/ 431756 h 534763"/>
                    <a:gd name="connsiteX60" fmla="*/ 498939 w 564887"/>
                    <a:gd name="connsiteY60" fmla="*/ 383643 h 534763"/>
                    <a:gd name="connsiteX61" fmla="*/ 500226 w 564887"/>
                    <a:gd name="connsiteY61" fmla="*/ 379268 h 534763"/>
                    <a:gd name="connsiteX62" fmla="*/ 473207 w 564887"/>
                    <a:gd name="connsiteY62" fmla="*/ 431756 h 534763"/>
                    <a:gd name="connsiteX63" fmla="*/ 473207 w 564887"/>
                    <a:gd name="connsiteY63" fmla="*/ 433955 h 534763"/>
                    <a:gd name="connsiteX64" fmla="*/ 504087 w 564887"/>
                    <a:gd name="connsiteY64" fmla="*/ 372705 h 534763"/>
                    <a:gd name="connsiteX65" fmla="*/ 501513 w 564887"/>
                    <a:gd name="connsiteY65" fmla="*/ 377080 h 534763"/>
                    <a:gd name="connsiteX66" fmla="*/ 500226 w 564887"/>
                    <a:gd name="connsiteY66" fmla="*/ 379268 h 534763"/>
                    <a:gd name="connsiteX67" fmla="*/ 504087 w 564887"/>
                    <a:gd name="connsiteY67" fmla="*/ 372705 h 534763"/>
                    <a:gd name="connsiteX68" fmla="*/ 501513 w 564887"/>
                    <a:gd name="connsiteY68" fmla="*/ 377080 h 534763"/>
                    <a:gd name="connsiteX69" fmla="*/ 506660 w 564887"/>
                    <a:gd name="connsiteY69" fmla="*/ 370517 h 534763"/>
                    <a:gd name="connsiteX70" fmla="*/ 505373 w 564887"/>
                    <a:gd name="connsiteY70" fmla="*/ 370517 h 534763"/>
                    <a:gd name="connsiteX71" fmla="*/ 473207 w 564887"/>
                    <a:gd name="connsiteY71" fmla="*/ 433955 h 534763"/>
                    <a:gd name="connsiteX72" fmla="*/ 473207 w 564887"/>
                    <a:gd name="connsiteY72" fmla="*/ 438352 h 534763"/>
                    <a:gd name="connsiteX73" fmla="*/ 473207 w 564887"/>
                    <a:gd name="connsiteY73" fmla="*/ 442695 h 534763"/>
                    <a:gd name="connsiteX74" fmla="*/ 474493 w 564887"/>
                    <a:gd name="connsiteY74" fmla="*/ 414265 h 534763"/>
                    <a:gd name="connsiteX75" fmla="*/ 473207 w 564887"/>
                    <a:gd name="connsiteY75" fmla="*/ 418641 h 534763"/>
                    <a:gd name="connsiteX76" fmla="*/ 473207 w 564887"/>
                    <a:gd name="connsiteY76" fmla="*/ 423016 h 534763"/>
                    <a:gd name="connsiteX77" fmla="*/ 493791 w 564887"/>
                    <a:gd name="connsiteY77" fmla="*/ 392394 h 534763"/>
                    <a:gd name="connsiteX78" fmla="*/ 474493 w 564887"/>
                    <a:gd name="connsiteY78" fmla="*/ 414265 h 534763"/>
                    <a:gd name="connsiteX79" fmla="*/ 510521 w 564887"/>
                    <a:gd name="connsiteY79" fmla="*/ 363959 h 534763"/>
                    <a:gd name="connsiteX80" fmla="*/ 506660 w 564887"/>
                    <a:gd name="connsiteY80" fmla="*/ 370517 h 534763"/>
                    <a:gd name="connsiteX81" fmla="*/ 505373 w 564887"/>
                    <a:gd name="connsiteY81" fmla="*/ 370517 h 534763"/>
                    <a:gd name="connsiteX82" fmla="*/ 504087 w 564887"/>
                    <a:gd name="connsiteY82" fmla="*/ 372705 h 534763"/>
                    <a:gd name="connsiteX83" fmla="*/ 505373 w 564887"/>
                    <a:gd name="connsiteY83" fmla="*/ 370517 h 534763"/>
                    <a:gd name="connsiteX84" fmla="*/ 501513 w 564887"/>
                    <a:gd name="connsiteY84" fmla="*/ 377080 h 534763"/>
                    <a:gd name="connsiteX85" fmla="*/ 501513 w 564887"/>
                    <a:gd name="connsiteY85" fmla="*/ 379268 h 534763"/>
                    <a:gd name="connsiteX86" fmla="*/ 473207 w 564887"/>
                    <a:gd name="connsiteY86" fmla="*/ 442695 h 534763"/>
                    <a:gd name="connsiteX87" fmla="*/ 475780 w 564887"/>
                    <a:gd name="connsiteY87" fmla="*/ 451435 h 534763"/>
                    <a:gd name="connsiteX88" fmla="*/ 475780 w 564887"/>
                    <a:gd name="connsiteY88" fmla="*/ 462373 h 534763"/>
                    <a:gd name="connsiteX89" fmla="*/ 473207 w 564887"/>
                    <a:gd name="connsiteY89" fmla="*/ 431756 h 534763"/>
                    <a:gd name="connsiteX90" fmla="*/ 470633 w 564887"/>
                    <a:gd name="connsiteY90" fmla="*/ 431756 h 534763"/>
                    <a:gd name="connsiteX91" fmla="*/ 511808 w 564887"/>
                    <a:gd name="connsiteY91" fmla="*/ 359584 h 534763"/>
                    <a:gd name="connsiteX92" fmla="*/ 510521 w 564887"/>
                    <a:gd name="connsiteY92" fmla="*/ 363959 h 534763"/>
                    <a:gd name="connsiteX93" fmla="*/ 475780 w 564887"/>
                    <a:gd name="connsiteY93" fmla="*/ 475510 h 534763"/>
                    <a:gd name="connsiteX94" fmla="*/ 474493 w 564887"/>
                    <a:gd name="connsiteY94" fmla="*/ 477709 h 534763"/>
                    <a:gd name="connsiteX95" fmla="*/ 471920 w 564887"/>
                    <a:gd name="connsiteY95" fmla="*/ 482052 h 534763"/>
                    <a:gd name="connsiteX96" fmla="*/ 471920 w 564887"/>
                    <a:gd name="connsiteY96" fmla="*/ 482052 h 534763"/>
                    <a:gd name="connsiteX97" fmla="*/ 469346 w 564887"/>
                    <a:gd name="connsiteY97" fmla="*/ 482052 h 534763"/>
                    <a:gd name="connsiteX98" fmla="*/ 475780 w 564887"/>
                    <a:gd name="connsiteY98" fmla="*/ 462373 h 534763"/>
                    <a:gd name="connsiteX99" fmla="*/ 475780 w 564887"/>
                    <a:gd name="connsiteY99" fmla="*/ 471113 h 534763"/>
                    <a:gd name="connsiteX100" fmla="*/ 475780 w 564887"/>
                    <a:gd name="connsiteY100" fmla="*/ 475510 h 534763"/>
                    <a:gd name="connsiteX101" fmla="*/ 383130 w 564887"/>
                    <a:gd name="connsiteY101" fmla="*/ 48984 h 534763"/>
                    <a:gd name="connsiteX102" fmla="*/ 389565 w 564887"/>
                    <a:gd name="connsiteY102" fmla="*/ 48984 h 534763"/>
                    <a:gd name="connsiteX103" fmla="*/ 394707 w 564887"/>
                    <a:gd name="connsiteY103" fmla="*/ 44609 h 534763"/>
                    <a:gd name="connsiteX104" fmla="*/ 394707 w 564887"/>
                    <a:gd name="connsiteY104" fmla="*/ 46797 h 534763"/>
                    <a:gd name="connsiteX105" fmla="*/ 389565 w 564887"/>
                    <a:gd name="connsiteY105" fmla="*/ 48984 h 534763"/>
                    <a:gd name="connsiteX106" fmla="*/ 452617 w 564887"/>
                    <a:gd name="connsiteY106" fmla="*/ 46797 h 534763"/>
                    <a:gd name="connsiteX107" fmla="*/ 456477 w 564887"/>
                    <a:gd name="connsiteY107" fmla="*/ 48984 h 534763"/>
                    <a:gd name="connsiteX108" fmla="*/ 456477 w 564887"/>
                    <a:gd name="connsiteY108" fmla="*/ 48984 h 534763"/>
                    <a:gd name="connsiteX109" fmla="*/ 474493 w 564887"/>
                    <a:gd name="connsiteY109" fmla="*/ 59923 h 534763"/>
                    <a:gd name="connsiteX110" fmla="*/ 451330 w 564887"/>
                    <a:gd name="connsiteY110" fmla="*/ 46797 h 534763"/>
                    <a:gd name="connsiteX111" fmla="*/ 452617 w 564887"/>
                    <a:gd name="connsiteY111" fmla="*/ 46797 h 534763"/>
                    <a:gd name="connsiteX112" fmla="*/ 474493 w 564887"/>
                    <a:gd name="connsiteY112" fmla="*/ 59923 h 534763"/>
                    <a:gd name="connsiteX113" fmla="*/ 478354 w 564887"/>
                    <a:gd name="connsiteY113" fmla="*/ 64298 h 534763"/>
                    <a:gd name="connsiteX114" fmla="*/ 480928 w 564887"/>
                    <a:gd name="connsiteY114" fmla="*/ 66481 h 534763"/>
                    <a:gd name="connsiteX115" fmla="*/ 464198 w 564887"/>
                    <a:gd name="connsiteY115" fmla="*/ 431756 h 534763"/>
                    <a:gd name="connsiteX116" fmla="*/ 461625 w 564887"/>
                    <a:gd name="connsiteY116" fmla="*/ 431756 h 534763"/>
                    <a:gd name="connsiteX117" fmla="*/ 460338 w 564887"/>
                    <a:gd name="connsiteY117" fmla="*/ 431756 h 534763"/>
                    <a:gd name="connsiteX118" fmla="*/ 470633 w 564887"/>
                    <a:gd name="connsiteY118" fmla="*/ 431756 h 534763"/>
                    <a:gd name="connsiteX119" fmla="*/ 468059 w 564887"/>
                    <a:gd name="connsiteY119" fmla="*/ 431756 h 534763"/>
                    <a:gd name="connsiteX120" fmla="*/ 464198 w 564887"/>
                    <a:gd name="connsiteY120" fmla="*/ 431756 h 534763"/>
                    <a:gd name="connsiteX121" fmla="*/ 417871 w 564887"/>
                    <a:gd name="connsiteY121" fmla="*/ 512669 h 534763"/>
                    <a:gd name="connsiteX122" fmla="*/ 429453 w 564887"/>
                    <a:gd name="connsiteY122" fmla="*/ 510524 h 534763"/>
                    <a:gd name="connsiteX123" fmla="*/ 435887 w 564887"/>
                    <a:gd name="connsiteY123" fmla="*/ 506127 h 534763"/>
                    <a:gd name="connsiteX124" fmla="*/ 456477 w 564887"/>
                    <a:gd name="connsiteY124" fmla="*/ 499585 h 534763"/>
                    <a:gd name="connsiteX125" fmla="*/ 464198 w 564887"/>
                    <a:gd name="connsiteY125" fmla="*/ 495189 h 534763"/>
                    <a:gd name="connsiteX126" fmla="*/ 372835 w 564887"/>
                    <a:gd name="connsiteY126" fmla="*/ 521463 h 534763"/>
                    <a:gd name="connsiteX127" fmla="*/ 375409 w 564887"/>
                    <a:gd name="connsiteY127" fmla="*/ 521463 h 534763"/>
                    <a:gd name="connsiteX128" fmla="*/ 397281 w 564887"/>
                    <a:gd name="connsiteY128" fmla="*/ 517066 h 534763"/>
                    <a:gd name="connsiteX129" fmla="*/ 403715 w 564887"/>
                    <a:gd name="connsiteY129" fmla="*/ 517066 h 534763"/>
                    <a:gd name="connsiteX130" fmla="*/ 407576 w 564887"/>
                    <a:gd name="connsiteY130" fmla="*/ 517066 h 534763"/>
                    <a:gd name="connsiteX131" fmla="*/ 435887 w 564887"/>
                    <a:gd name="connsiteY131" fmla="*/ 506127 h 534763"/>
                    <a:gd name="connsiteX132" fmla="*/ 439748 w 564887"/>
                    <a:gd name="connsiteY132" fmla="*/ 503929 h 534763"/>
                    <a:gd name="connsiteX133" fmla="*/ 442321 w 564887"/>
                    <a:gd name="connsiteY133" fmla="*/ 501784 h 534763"/>
                    <a:gd name="connsiteX134" fmla="*/ 442321 w 564887"/>
                    <a:gd name="connsiteY134" fmla="*/ 501784 h 534763"/>
                    <a:gd name="connsiteX135" fmla="*/ 456477 w 564887"/>
                    <a:gd name="connsiteY135" fmla="*/ 499585 h 534763"/>
                    <a:gd name="connsiteX136" fmla="*/ 407576 w 564887"/>
                    <a:gd name="connsiteY136" fmla="*/ 517066 h 534763"/>
                    <a:gd name="connsiteX137" fmla="*/ 412723 w 564887"/>
                    <a:gd name="connsiteY137" fmla="*/ 514867 h 534763"/>
                    <a:gd name="connsiteX138" fmla="*/ 417871 w 564887"/>
                    <a:gd name="connsiteY138" fmla="*/ 512669 h 534763"/>
                    <a:gd name="connsiteX139" fmla="*/ 377983 w 564887"/>
                    <a:gd name="connsiteY139" fmla="*/ 521463 h 534763"/>
                    <a:gd name="connsiteX140" fmla="*/ 383130 w 564887"/>
                    <a:gd name="connsiteY140" fmla="*/ 521463 h 534763"/>
                    <a:gd name="connsiteX141" fmla="*/ 389565 w 564887"/>
                    <a:gd name="connsiteY141" fmla="*/ 517066 h 534763"/>
                    <a:gd name="connsiteX142" fmla="*/ 394707 w 564887"/>
                    <a:gd name="connsiteY142" fmla="*/ 517066 h 534763"/>
                    <a:gd name="connsiteX143" fmla="*/ 397281 w 564887"/>
                    <a:gd name="connsiteY143" fmla="*/ 517066 h 534763"/>
                    <a:gd name="connsiteX144" fmla="*/ 389565 w 564887"/>
                    <a:gd name="connsiteY144" fmla="*/ 517066 h 534763"/>
                    <a:gd name="connsiteX145" fmla="*/ 394707 w 564887"/>
                    <a:gd name="connsiteY145" fmla="*/ 517066 h 534763"/>
                    <a:gd name="connsiteX146" fmla="*/ 375409 w 564887"/>
                    <a:gd name="connsiteY146" fmla="*/ 521463 h 534763"/>
                    <a:gd name="connsiteX147" fmla="*/ 377983 w 564887"/>
                    <a:gd name="connsiteY147" fmla="*/ 521463 h 534763"/>
                    <a:gd name="connsiteX148" fmla="*/ 464198 w 564887"/>
                    <a:gd name="connsiteY148" fmla="*/ 495189 h 534763"/>
                    <a:gd name="connsiteX149" fmla="*/ 469346 w 564887"/>
                    <a:gd name="connsiteY149" fmla="*/ 482052 h 534763"/>
                    <a:gd name="connsiteX150" fmla="*/ 371548 w 564887"/>
                    <a:gd name="connsiteY150" fmla="*/ 521463 h 534763"/>
                    <a:gd name="connsiteX151" fmla="*/ 372835 w 564887"/>
                    <a:gd name="connsiteY151" fmla="*/ 521463 h 534763"/>
                    <a:gd name="connsiteX152" fmla="*/ 329082 w 564887"/>
                    <a:gd name="connsiteY152" fmla="*/ 42421 h 534763"/>
                    <a:gd name="connsiteX153" fmla="*/ 327794 w 564887"/>
                    <a:gd name="connsiteY153" fmla="*/ 44609 h 534763"/>
                    <a:gd name="connsiteX154" fmla="*/ 359966 w 564887"/>
                    <a:gd name="connsiteY154" fmla="*/ 46797 h 534763"/>
                    <a:gd name="connsiteX155" fmla="*/ 370262 w 564887"/>
                    <a:gd name="connsiteY155" fmla="*/ 44609 h 534763"/>
                    <a:gd name="connsiteX156" fmla="*/ 370262 w 564887"/>
                    <a:gd name="connsiteY156" fmla="*/ 44609 h 534763"/>
                    <a:gd name="connsiteX157" fmla="*/ 380557 w 564887"/>
                    <a:gd name="connsiteY157" fmla="*/ 48984 h 534763"/>
                    <a:gd name="connsiteX158" fmla="*/ 383130 w 564887"/>
                    <a:gd name="connsiteY158" fmla="*/ 48984 h 534763"/>
                    <a:gd name="connsiteX159" fmla="*/ 325221 w 564887"/>
                    <a:gd name="connsiteY159" fmla="*/ 42421 h 534763"/>
                    <a:gd name="connsiteX160" fmla="*/ 327794 w 564887"/>
                    <a:gd name="connsiteY160" fmla="*/ 44609 h 534763"/>
                    <a:gd name="connsiteX161" fmla="*/ 345811 w 564887"/>
                    <a:gd name="connsiteY161" fmla="*/ 44609 h 534763"/>
                    <a:gd name="connsiteX162" fmla="*/ 359966 w 564887"/>
                    <a:gd name="connsiteY162" fmla="*/ 46797 h 534763"/>
                    <a:gd name="connsiteX163" fmla="*/ 298202 w 564887"/>
                    <a:gd name="connsiteY163" fmla="*/ 532401 h 534763"/>
                    <a:gd name="connsiteX164" fmla="*/ 323934 w 564887"/>
                    <a:gd name="connsiteY164" fmla="*/ 532401 h 534763"/>
                    <a:gd name="connsiteX165" fmla="*/ 332942 w 564887"/>
                    <a:gd name="connsiteY165" fmla="*/ 534546 h 534763"/>
                    <a:gd name="connsiteX166" fmla="*/ 323934 w 564887"/>
                    <a:gd name="connsiteY166" fmla="*/ 532401 h 534763"/>
                    <a:gd name="connsiteX167" fmla="*/ 285333 w 564887"/>
                    <a:gd name="connsiteY167" fmla="*/ 528004 h 534763"/>
                    <a:gd name="connsiteX168" fmla="*/ 281472 w 564887"/>
                    <a:gd name="connsiteY168" fmla="*/ 525806 h 534763"/>
                    <a:gd name="connsiteX169" fmla="*/ 280185 w 564887"/>
                    <a:gd name="connsiteY169" fmla="*/ 525806 h 534763"/>
                    <a:gd name="connsiteX170" fmla="*/ 340663 w 564887"/>
                    <a:gd name="connsiteY170" fmla="*/ 532401 h 534763"/>
                    <a:gd name="connsiteX171" fmla="*/ 336803 w 564887"/>
                    <a:gd name="connsiteY171" fmla="*/ 532401 h 534763"/>
                    <a:gd name="connsiteX172" fmla="*/ 332942 w 564887"/>
                    <a:gd name="connsiteY172" fmla="*/ 534546 h 534763"/>
                    <a:gd name="connsiteX173" fmla="*/ 356106 w 564887"/>
                    <a:gd name="connsiteY173" fmla="*/ 521463 h 534763"/>
                    <a:gd name="connsiteX174" fmla="*/ 340663 w 564887"/>
                    <a:gd name="connsiteY174" fmla="*/ 532401 h 534763"/>
                    <a:gd name="connsiteX175" fmla="*/ 298202 w 564887"/>
                    <a:gd name="connsiteY175" fmla="*/ 532401 h 534763"/>
                    <a:gd name="connsiteX176" fmla="*/ 285333 w 564887"/>
                    <a:gd name="connsiteY176" fmla="*/ 528004 h 534763"/>
                    <a:gd name="connsiteX177" fmla="*/ 280185 w 564887"/>
                    <a:gd name="connsiteY177" fmla="*/ 525806 h 534763"/>
                    <a:gd name="connsiteX178" fmla="*/ 275038 w 564887"/>
                    <a:gd name="connsiteY178" fmla="*/ 525806 h 534763"/>
                    <a:gd name="connsiteX179" fmla="*/ 273751 w 564887"/>
                    <a:gd name="connsiteY179" fmla="*/ 525806 h 534763"/>
                    <a:gd name="connsiteX180" fmla="*/ 371548 w 564887"/>
                    <a:gd name="connsiteY180" fmla="*/ 521463 h 534763"/>
                    <a:gd name="connsiteX181" fmla="*/ 356106 w 564887"/>
                    <a:gd name="connsiteY181" fmla="*/ 521463 h 534763"/>
                    <a:gd name="connsiteX182" fmla="*/ 226136 w 564887"/>
                    <a:gd name="connsiteY182" fmla="*/ 40234 h 534763"/>
                    <a:gd name="connsiteX183" fmla="*/ 214560 w 564887"/>
                    <a:gd name="connsiteY183" fmla="*/ 40234 h 534763"/>
                    <a:gd name="connsiteX184" fmla="*/ 248013 w 564887"/>
                    <a:gd name="connsiteY184" fmla="*/ 40234 h 534763"/>
                    <a:gd name="connsiteX185" fmla="*/ 245440 w 564887"/>
                    <a:gd name="connsiteY185" fmla="*/ 42421 h 534763"/>
                    <a:gd name="connsiteX186" fmla="*/ 242866 w 564887"/>
                    <a:gd name="connsiteY186" fmla="*/ 42421 h 534763"/>
                    <a:gd name="connsiteX187" fmla="*/ 242866 w 564887"/>
                    <a:gd name="connsiteY187" fmla="*/ 42421 h 534763"/>
                    <a:gd name="connsiteX188" fmla="*/ 237718 w 564887"/>
                    <a:gd name="connsiteY188" fmla="*/ 40234 h 534763"/>
                    <a:gd name="connsiteX189" fmla="*/ 251874 w 564887"/>
                    <a:gd name="connsiteY189" fmla="*/ 521463 h 534763"/>
                    <a:gd name="connsiteX190" fmla="*/ 232571 w 564887"/>
                    <a:gd name="connsiteY190" fmla="*/ 532401 h 534763"/>
                    <a:gd name="connsiteX191" fmla="*/ 251874 w 564887"/>
                    <a:gd name="connsiteY191" fmla="*/ 521463 h 534763"/>
                    <a:gd name="connsiteX192" fmla="*/ 255735 w 564887"/>
                    <a:gd name="connsiteY192" fmla="*/ 521463 h 534763"/>
                    <a:gd name="connsiteX193" fmla="*/ 258308 w 564887"/>
                    <a:gd name="connsiteY193" fmla="*/ 521463 h 534763"/>
                    <a:gd name="connsiteX194" fmla="*/ 197830 w 564887"/>
                    <a:gd name="connsiteY194" fmla="*/ 521463 h 534763"/>
                    <a:gd name="connsiteX195" fmla="*/ 232571 w 564887"/>
                    <a:gd name="connsiteY195" fmla="*/ 532401 h 534763"/>
                    <a:gd name="connsiteX196" fmla="*/ 182388 w 564887"/>
                    <a:gd name="connsiteY196" fmla="*/ 499585 h 534763"/>
                    <a:gd name="connsiteX197" fmla="*/ 177240 w 564887"/>
                    <a:gd name="connsiteY197" fmla="*/ 495189 h 534763"/>
                    <a:gd name="connsiteX198" fmla="*/ 197830 w 564887"/>
                    <a:gd name="connsiteY198" fmla="*/ 521463 h 534763"/>
                    <a:gd name="connsiteX199" fmla="*/ 182388 w 564887"/>
                    <a:gd name="connsiteY199" fmla="*/ 499585 h 534763"/>
                    <a:gd name="connsiteX200" fmla="*/ 264743 w 564887"/>
                    <a:gd name="connsiteY200" fmla="*/ 523607 h 534763"/>
                    <a:gd name="connsiteX201" fmla="*/ 260882 w 564887"/>
                    <a:gd name="connsiteY201" fmla="*/ 521463 h 534763"/>
                    <a:gd name="connsiteX202" fmla="*/ 258308 w 564887"/>
                    <a:gd name="connsiteY202" fmla="*/ 521463 h 534763"/>
                    <a:gd name="connsiteX203" fmla="*/ 273751 w 564887"/>
                    <a:gd name="connsiteY203" fmla="*/ 525806 h 534763"/>
                    <a:gd name="connsiteX204" fmla="*/ 264743 w 564887"/>
                    <a:gd name="connsiteY204" fmla="*/ 523607 h 534763"/>
                    <a:gd name="connsiteX205" fmla="*/ 147642 w 564887"/>
                    <a:gd name="connsiteY205" fmla="*/ 475510 h 534763"/>
                    <a:gd name="connsiteX206" fmla="*/ 148929 w 564887"/>
                    <a:gd name="connsiteY206" fmla="*/ 477709 h 534763"/>
                    <a:gd name="connsiteX207" fmla="*/ 151503 w 564887"/>
                    <a:gd name="connsiteY207" fmla="*/ 484250 h 534763"/>
                    <a:gd name="connsiteX208" fmla="*/ 139921 w 564887"/>
                    <a:gd name="connsiteY208" fmla="*/ 466770 h 534763"/>
                    <a:gd name="connsiteX209" fmla="*/ 145068 w 564887"/>
                    <a:gd name="connsiteY209" fmla="*/ 471113 h 534763"/>
                    <a:gd name="connsiteX210" fmla="*/ 139921 w 564887"/>
                    <a:gd name="connsiteY210" fmla="*/ 466770 h 534763"/>
                    <a:gd name="connsiteX211" fmla="*/ 132199 w 564887"/>
                    <a:gd name="connsiteY211" fmla="*/ 466770 h 534763"/>
                    <a:gd name="connsiteX212" fmla="*/ 127052 w 564887"/>
                    <a:gd name="connsiteY212" fmla="*/ 468969 h 534763"/>
                    <a:gd name="connsiteX213" fmla="*/ 132199 w 564887"/>
                    <a:gd name="connsiteY213" fmla="*/ 466770 h 534763"/>
                    <a:gd name="connsiteX214" fmla="*/ 151503 w 564887"/>
                    <a:gd name="connsiteY214" fmla="*/ 484250 h 534763"/>
                    <a:gd name="connsiteX215" fmla="*/ 152789 w 564887"/>
                    <a:gd name="connsiteY215" fmla="*/ 486449 h 534763"/>
                    <a:gd name="connsiteX216" fmla="*/ 145068 w 564887"/>
                    <a:gd name="connsiteY216" fmla="*/ 471113 h 534763"/>
                    <a:gd name="connsiteX217" fmla="*/ 146355 w 564887"/>
                    <a:gd name="connsiteY217" fmla="*/ 473312 h 534763"/>
                    <a:gd name="connsiteX218" fmla="*/ 147642 w 564887"/>
                    <a:gd name="connsiteY218" fmla="*/ 475510 h 534763"/>
                    <a:gd name="connsiteX219" fmla="*/ 111615 w 564887"/>
                    <a:gd name="connsiteY219" fmla="*/ 471113 h 534763"/>
                    <a:gd name="connsiteX220" fmla="*/ 118049 w 564887"/>
                    <a:gd name="connsiteY220" fmla="*/ 471113 h 534763"/>
                    <a:gd name="connsiteX221" fmla="*/ 127052 w 564887"/>
                    <a:gd name="connsiteY221" fmla="*/ 468969 h 534763"/>
                    <a:gd name="connsiteX222" fmla="*/ 85877 w 564887"/>
                    <a:gd name="connsiteY222" fmla="*/ 475510 h 534763"/>
                    <a:gd name="connsiteX223" fmla="*/ 91025 w 564887"/>
                    <a:gd name="connsiteY223" fmla="*/ 477709 h 534763"/>
                    <a:gd name="connsiteX224" fmla="*/ 94885 w 564887"/>
                    <a:gd name="connsiteY224" fmla="*/ 477709 h 534763"/>
                    <a:gd name="connsiteX225" fmla="*/ 94885 w 564887"/>
                    <a:gd name="connsiteY225" fmla="*/ 477709 h 534763"/>
                    <a:gd name="connsiteX226" fmla="*/ 111615 w 564887"/>
                    <a:gd name="connsiteY226" fmla="*/ 471113 h 534763"/>
                    <a:gd name="connsiteX227" fmla="*/ 148929 w 564887"/>
                    <a:gd name="connsiteY227" fmla="*/ 482052 h 534763"/>
                    <a:gd name="connsiteX228" fmla="*/ 150216 w 564887"/>
                    <a:gd name="connsiteY228" fmla="*/ 482052 h 534763"/>
                    <a:gd name="connsiteX229" fmla="*/ 151503 w 564887"/>
                    <a:gd name="connsiteY229" fmla="*/ 484250 h 534763"/>
                    <a:gd name="connsiteX230" fmla="*/ 80730 w 564887"/>
                    <a:gd name="connsiteY230" fmla="*/ 473312 h 534763"/>
                    <a:gd name="connsiteX231" fmla="*/ 85877 w 564887"/>
                    <a:gd name="connsiteY231" fmla="*/ 475510 h 534763"/>
                    <a:gd name="connsiteX232" fmla="*/ 152789 w 564887"/>
                    <a:gd name="connsiteY232" fmla="*/ 486449 h 534763"/>
                    <a:gd name="connsiteX233" fmla="*/ 177240 w 564887"/>
                    <a:gd name="connsiteY233" fmla="*/ 495189 h 534763"/>
                    <a:gd name="connsiteX234" fmla="*/ 60139 w 564887"/>
                    <a:gd name="connsiteY234" fmla="*/ 46797 h 534763"/>
                    <a:gd name="connsiteX235" fmla="*/ 53705 w 564887"/>
                    <a:gd name="connsiteY235" fmla="*/ 51172 h 534763"/>
                    <a:gd name="connsiteX236" fmla="*/ 64000 w 564887"/>
                    <a:gd name="connsiteY236" fmla="*/ 40234 h 534763"/>
                    <a:gd name="connsiteX237" fmla="*/ 60139 w 564887"/>
                    <a:gd name="connsiteY237" fmla="*/ 46797 h 534763"/>
                    <a:gd name="connsiteX238" fmla="*/ 31833 w 564887"/>
                    <a:gd name="connsiteY238" fmla="*/ 75232 h 534763"/>
                    <a:gd name="connsiteX239" fmla="*/ 30547 w 564887"/>
                    <a:gd name="connsiteY239" fmla="*/ 77419 h 534763"/>
                    <a:gd name="connsiteX240" fmla="*/ 29260 w 564887"/>
                    <a:gd name="connsiteY240" fmla="*/ 81795 h 534763"/>
                    <a:gd name="connsiteX241" fmla="*/ 20252 w 564887"/>
                    <a:gd name="connsiteY241" fmla="*/ 94921 h 534763"/>
                    <a:gd name="connsiteX242" fmla="*/ 25399 w 564887"/>
                    <a:gd name="connsiteY242" fmla="*/ 90546 h 534763"/>
                    <a:gd name="connsiteX243" fmla="*/ 20252 w 564887"/>
                    <a:gd name="connsiteY243" fmla="*/ 94921 h 534763"/>
                    <a:gd name="connsiteX244" fmla="*/ 13817 w 564887"/>
                    <a:gd name="connsiteY244" fmla="*/ 108042 h 534763"/>
                    <a:gd name="connsiteX245" fmla="*/ 31833 w 564887"/>
                    <a:gd name="connsiteY245" fmla="*/ 68668 h 534763"/>
                    <a:gd name="connsiteX246" fmla="*/ 31833 w 564887"/>
                    <a:gd name="connsiteY246" fmla="*/ 73044 h 534763"/>
                    <a:gd name="connsiteX247" fmla="*/ 31833 w 564887"/>
                    <a:gd name="connsiteY247" fmla="*/ 75232 h 534763"/>
                    <a:gd name="connsiteX248" fmla="*/ 39549 w 564887"/>
                    <a:gd name="connsiteY248" fmla="*/ 55548 h 534763"/>
                    <a:gd name="connsiteX249" fmla="*/ 31833 w 564887"/>
                    <a:gd name="connsiteY249" fmla="*/ 66481 h 534763"/>
                    <a:gd name="connsiteX250" fmla="*/ 53705 w 564887"/>
                    <a:gd name="connsiteY250" fmla="*/ 51172 h 534763"/>
                    <a:gd name="connsiteX251" fmla="*/ 39549 w 564887"/>
                    <a:gd name="connsiteY251" fmla="*/ 55548 h 534763"/>
                    <a:gd name="connsiteX252" fmla="*/ 31833 w 564887"/>
                    <a:gd name="connsiteY252" fmla="*/ 66481 h 534763"/>
                    <a:gd name="connsiteX253" fmla="*/ 31833 w 564887"/>
                    <a:gd name="connsiteY253" fmla="*/ 68668 h 534763"/>
                    <a:gd name="connsiteX254" fmla="*/ 13817 w 564887"/>
                    <a:gd name="connsiteY254" fmla="*/ 108042 h 534763"/>
                    <a:gd name="connsiteX255" fmla="*/ 11243 w 564887"/>
                    <a:gd name="connsiteY255" fmla="*/ 110229 h 534763"/>
                    <a:gd name="connsiteX256" fmla="*/ 11243 w 564887"/>
                    <a:gd name="connsiteY256" fmla="*/ 114605 h 534763"/>
                    <a:gd name="connsiteX257" fmla="*/ 29260 w 564887"/>
                    <a:gd name="connsiteY257" fmla="*/ 81795 h 534763"/>
                    <a:gd name="connsiteX258" fmla="*/ 27973 w 564887"/>
                    <a:gd name="connsiteY258" fmla="*/ 86170 h 534763"/>
                    <a:gd name="connsiteX259" fmla="*/ 25399 w 564887"/>
                    <a:gd name="connsiteY259" fmla="*/ 90546 h 534763"/>
                    <a:gd name="connsiteX260" fmla="*/ 11243 w 564887"/>
                    <a:gd name="connsiteY260" fmla="*/ 114605 h 534763"/>
                    <a:gd name="connsiteX261" fmla="*/ 9956 w 564887"/>
                    <a:gd name="connsiteY261" fmla="*/ 123355 h 534763"/>
                    <a:gd name="connsiteX262" fmla="*/ 9956 w 564887"/>
                    <a:gd name="connsiteY262" fmla="*/ 123355 h 534763"/>
                    <a:gd name="connsiteX263" fmla="*/ 7404 w 564887"/>
                    <a:gd name="connsiteY263" fmla="*/ 138546 h 534763"/>
                    <a:gd name="connsiteX264" fmla="*/ 7383 w 564887"/>
                    <a:gd name="connsiteY264" fmla="*/ 138664 h 534763"/>
                    <a:gd name="connsiteX265" fmla="*/ 64000 w 564887"/>
                    <a:gd name="connsiteY265" fmla="*/ 35858 h 534763"/>
                    <a:gd name="connsiteX266" fmla="*/ 64000 w 564887"/>
                    <a:gd name="connsiteY266" fmla="*/ 40234 h 534763"/>
                    <a:gd name="connsiteX267" fmla="*/ 7383 w 564887"/>
                    <a:gd name="connsiteY267" fmla="*/ 184595 h 534763"/>
                    <a:gd name="connsiteX268" fmla="*/ 11238 w 564887"/>
                    <a:gd name="connsiteY268" fmla="*/ 193346 h 534763"/>
                    <a:gd name="connsiteX269" fmla="*/ 3522 w 564887"/>
                    <a:gd name="connsiteY269" fmla="*/ 167099 h 534763"/>
                    <a:gd name="connsiteX270" fmla="*/ 7383 w 564887"/>
                    <a:gd name="connsiteY270" fmla="*/ 184595 h 534763"/>
                    <a:gd name="connsiteX271" fmla="*/ 29254 w 564887"/>
                    <a:gd name="connsiteY271" fmla="*/ 221780 h 534763"/>
                    <a:gd name="connsiteX272" fmla="*/ 29254 w 564887"/>
                    <a:gd name="connsiteY272" fmla="*/ 228343 h 534763"/>
                    <a:gd name="connsiteX273" fmla="*/ 26681 w 564887"/>
                    <a:gd name="connsiteY273" fmla="*/ 208660 h 534763"/>
                    <a:gd name="connsiteX274" fmla="*/ 27967 w 564887"/>
                    <a:gd name="connsiteY274" fmla="*/ 213035 h 534763"/>
                    <a:gd name="connsiteX275" fmla="*/ 29254 w 564887"/>
                    <a:gd name="connsiteY275" fmla="*/ 221780 h 534763"/>
                    <a:gd name="connsiteX276" fmla="*/ 17672 w 564887"/>
                    <a:gd name="connsiteY276" fmla="*/ 199909 h 534763"/>
                    <a:gd name="connsiteX277" fmla="*/ 26681 w 564887"/>
                    <a:gd name="connsiteY277" fmla="*/ 208660 h 534763"/>
                    <a:gd name="connsiteX278" fmla="*/ 29254 w 564887"/>
                    <a:gd name="connsiteY278" fmla="*/ 228343 h 534763"/>
                    <a:gd name="connsiteX279" fmla="*/ 26681 w 564887"/>
                    <a:gd name="connsiteY279" fmla="*/ 243657 h 534763"/>
                    <a:gd name="connsiteX280" fmla="*/ 3522 w 564887"/>
                    <a:gd name="connsiteY280" fmla="*/ 162723 h 534763"/>
                    <a:gd name="connsiteX281" fmla="*/ 3522 w 564887"/>
                    <a:gd name="connsiteY281" fmla="*/ 167099 h 534763"/>
                    <a:gd name="connsiteX282" fmla="*/ 6096 w 564887"/>
                    <a:gd name="connsiteY282" fmla="*/ 143039 h 534763"/>
                    <a:gd name="connsiteX283" fmla="*/ 3522 w 564887"/>
                    <a:gd name="connsiteY283" fmla="*/ 162723 h 534763"/>
                    <a:gd name="connsiteX284" fmla="*/ 11238 w 564887"/>
                    <a:gd name="connsiteY284" fmla="*/ 193346 h 534763"/>
                    <a:gd name="connsiteX285" fmla="*/ 13812 w 564887"/>
                    <a:gd name="connsiteY285" fmla="*/ 197721 h 534763"/>
                    <a:gd name="connsiteX286" fmla="*/ 17672 w 564887"/>
                    <a:gd name="connsiteY286" fmla="*/ 199909 h 534763"/>
                    <a:gd name="connsiteX287" fmla="*/ 7383 w 564887"/>
                    <a:gd name="connsiteY287" fmla="*/ 138664 h 534763"/>
                    <a:gd name="connsiteX288" fmla="*/ 6096 w 564887"/>
                    <a:gd name="connsiteY288" fmla="*/ 143039 h 534763"/>
                    <a:gd name="connsiteX289" fmla="*/ 27967 w 564887"/>
                    <a:gd name="connsiteY289" fmla="*/ 272092 h 534763"/>
                    <a:gd name="connsiteX290" fmla="*/ 31828 w 564887"/>
                    <a:gd name="connsiteY290" fmla="*/ 261154 h 534763"/>
                    <a:gd name="connsiteX291" fmla="*/ 22820 w 564887"/>
                    <a:gd name="connsiteY291" fmla="*/ 291776 h 534763"/>
                    <a:gd name="connsiteX292" fmla="*/ 9951 w 564887"/>
                    <a:gd name="connsiteY292" fmla="*/ 315835 h 534763"/>
                    <a:gd name="connsiteX293" fmla="*/ 25394 w 564887"/>
                    <a:gd name="connsiteY293" fmla="*/ 283025 h 534763"/>
                    <a:gd name="connsiteX294" fmla="*/ 29254 w 564887"/>
                    <a:gd name="connsiteY294" fmla="*/ 285213 h 534763"/>
                    <a:gd name="connsiteX295" fmla="*/ 30541 w 564887"/>
                    <a:gd name="connsiteY295" fmla="*/ 283025 h 534763"/>
                    <a:gd name="connsiteX296" fmla="*/ 30541 w 564887"/>
                    <a:gd name="connsiteY296" fmla="*/ 283025 h 534763"/>
                    <a:gd name="connsiteX297" fmla="*/ 31828 w 564887"/>
                    <a:gd name="connsiteY297" fmla="*/ 283025 h 534763"/>
                    <a:gd name="connsiteX298" fmla="*/ 25394 w 564887"/>
                    <a:gd name="connsiteY298" fmla="*/ 278650 h 534763"/>
                    <a:gd name="connsiteX299" fmla="*/ 25394 w 564887"/>
                    <a:gd name="connsiteY299" fmla="*/ 283025 h 534763"/>
                    <a:gd name="connsiteX300" fmla="*/ 25394 w 564887"/>
                    <a:gd name="connsiteY300" fmla="*/ 283025 h 534763"/>
                    <a:gd name="connsiteX301" fmla="*/ 24107 w 564887"/>
                    <a:gd name="connsiteY301" fmla="*/ 285213 h 534763"/>
                    <a:gd name="connsiteX302" fmla="*/ 22820 w 564887"/>
                    <a:gd name="connsiteY302" fmla="*/ 291776 h 534763"/>
                    <a:gd name="connsiteX303" fmla="*/ 6096 w 564887"/>
                    <a:gd name="connsiteY303" fmla="*/ 324586 h 534763"/>
                    <a:gd name="connsiteX304" fmla="*/ 3522 w 564887"/>
                    <a:gd name="connsiteY304" fmla="*/ 328961 h 534763"/>
                    <a:gd name="connsiteX305" fmla="*/ 9951 w 564887"/>
                    <a:gd name="connsiteY305" fmla="*/ 315835 h 534763"/>
                    <a:gd name="connsiteX306" fmla="*/ 8664 w 564887"/>
                    <a:gd name="connsiteY306" fmla="*/ 318023 h 534763"/>
                    <a:gd name="connsiteX307" fmla="*/ 29254 w 564887"/>
                    <a:gd name="connsiteY307" fmla="*/ 250215 h 534763"/>
                    <a:gd name="connsiteX308" fmla="*/ 30541 w 564887"/>
                    <a:gd name="connsiteY308" fmla="*/ 254591 h 534763"/>
                    <a:gd name="connsiteX309" fmla="*/ 31828 w 564887"/>
                    <a:gd name="connsiteY309" fmla="*/ 261154 h 534763"/>
                    <a:gd name="connsiteX310" fmla="*/ 948 w 564887"/>
                    <a:gd name="connsiteY310" fmla="*/ 331149 h 534763"/>
                    <a:gd name="connsiteX311" fmla="*/ 948 w 564887"/>
                    <a:gd name="connsiteY311" fmla="*/ 337707 h 534763"/>
                    <a:gd name="connsiteX312" fmla="*/ 948 w 564887"/>
                    <a:gd name="connsiteY312" fmla="*/ 342082 h 534763"/>
                    <a:gd name="connsiteX313" fmla="*/ 7383 w 564887"/>
                    <a:gd name="connsiteY313" fmla="*/ 322398 h 534763"/>
                    <a:gd name="connsiteX314" fmla="*/ 6096 w 564887"/>
                    <a:gd name="connsiteY314" fmla="*/ 324586 h 534763"/>
                    <a:gd name="connsiteX315" fmla="*/ 27967 w 564887"/>
                    <a:gd name="connsiteY315" fmla="*/ 272092 h 534763"/>
                    <a:gd name="connsiteX316" fmla="*/ 26681 w 564887"/>
                    <a:gd name="connsiteY316" fmla="*/ 276462 h 534763"/>
                    <a:gd name="connsiteX317" fmla="*/ 25394 w 564887"/>
                    <a:gd name="connsiteY317" fmla="*/ 278650 h 534763"/>
                    <a:gd name="connsiteX318" fmla="*/ 3522 w 564887"/>
                    <a:gd name="connsiteY318" fmla="*/ 328961 h 534763"/>
                    <a:gd name="connsiteX319" fmla="*/ 948 w 564887"/>
                    <a:gd name="connsiteY319" fmla="*/ 331149 h 534763"/>
                    <a:gd name="connsiteX320" fmla="*/ 8664 w 564887"/>
                    <a:gd name="connsiteY320" fmla="*/ 318023 h 534763"/>
                    <a:gd name="connsiteX321" fmla="*/ 7383 w 564887"/>
                    <a:gd name="connsiteY321" fmla="*/ 322398 h 534763"/>
                    <a:gd name="connsiteX322" fmla="*/ 6096 w 564887"/>
                    <a:gd name="connsiteY322" fmla="*/ 324586 h 534763"/>
                    <a:gd name="connsiteX323" fmla="*/ 7383 w 564887"/>
                    <a:gd name="connsiteY323" fmla="*/ 322398 h 534763"/>
                    <a:gd name="connsiteX324" fmla="*/ 6096 w 564887"/>
                    <a:gd name="connsiteY324" fmla="*/ 322398 h 534763"/>
                    <a:gd name="connsiteX325" fmla="*/ 6096 w 564887"/>
                    <a:gd name="connsiteY325" fmla="*/ 324586 h 534763"/>
                    <a:gd name="connsiteX326" fmla="*/ 26681 w 564887"/>
                    <a:gd name="connsiteY326" fmla="*/ 243657 h 534763"/>
                    <a:gd name="connsiteX327" fmla="*/ 27967 w 564887"/>
                    <a:gd name="connsiteY327" fmla="*/ 245840 h 534763"/>
                    <a:gd name="connsiteX328" fmla="*/ 29254 w 564887"/>
                    <a:gd name="connsiteY328" fmla="*/ 250215 h 534763"/>
                    <a:gd name="connsiteX329" fmla="*/ 948 w 564887"/>
                    <a:gd name="connsiteY329" fmla="*/ 342082 h 534763"/>
                    <a:gd name="connsiteX330" fmla="*/ 948 w 564887"/>
                    <a:gd name="connsiteY330" fmla="*/ 346458 h 534763"/>
                    <a:gd name="connsiteX331" fmla="*/ 21533 w 564887"/>
                    <a:gd name="connsiteY331" fmla="*/ 398951 h 534763"/>
                    <a:gd name="connsiteX332" fmla="*/ 22820 w 564887"/>
                    <a:gd name="connsiteY332" fmla="*/ 403327 h 534763"/>
                    <a:gd name="connsiteX333" fmla="*/ 24107 w 564887"/>
                    <a:gd name="connsiteY333" fmla="*/ 405515 h 534763"/>
                    <a:gd name="connsiteX334" fmla="*/ 2235 w 564887"/>
                    <a:gd name="connsiteY334" fmla="*/ 368329 h 534763"/>
                    <a:gd name="connsiteX335" fmla="*/ 8664 w 564887"/>
                    <a:gd name="connsiteY335" fmla="*/ 381455 h 534763"/>
                    <a:gd name="connsiteX336" fmla="*/ 948 w 564887"/>
                    <a:gd name="connsiteY336" fmla="*/ 346458 h 534763"/>
                    <a:gd name="connsiteX337" fmla="*/ 948 w 564887"/>
                    <a:gd name="connsiteY337" fmla="*/ 363954 h 534763"/>
                    <a:gd name="connsiteX338" fmla="*/ 2235 w 564887"/>
                    <a:gd name="connsiteY338" fmla="*/ 368329 h 534763"/>
                    <a:gd name="connsiteX339" fmla="*/ 2235 w 564887"/>
                    <a:gd name="connsiteY339" fmla="*/ 366142 h 534763"/>
                    <a:gd name="connsiteX340" fmla="*/ 948 w 564887"/>
                    <a:gd name="connsiteY340" fmla="*/ 363954 h 534763"/>
                    <a:gd name="connsiteX341" fmla="*/ 20246 w 564887"/>
                    <a:gd name="connsiteY341" fmla="*/ 394576 h 534763"/>
                    <a:gd name="connsiteX342" fmla="*/ 18959 w 564887"/>
                    <a:gd name="connsiteY342" fmla="*/ 390206 h 534763"/>
                    <a:gd name="connsiteX343" fmla="*/ 16386 w 564887"/>
                    <a:gd name="connsiteY343" fmla="*/ 388018 h 534763"/>
                    <a:gd name="connsiteX344" fmla="*/ 20246 w 564887"/>
                    <a:gd name="connsiteY344" fmla="*/ 394576 h 534763"/>
                    <a:gd name="connsiteX345" fmla="*/ 21533 w 564887"/>
                    <a:gd name="connsiteY345" fmla="*/ 398951 h 534763"/>
                    <a:gd name="connsiteX346" fmla="*/ 24107 w 564887"/>
                    <a:gd name="connsiteY346" fmla="*/ 405515 h 534763"/>
                    <a:gd name="connsiteX347" fmla="*/ 31919 w 564887"/>
                    <a:gd name="connsiteY347" fmla="*/ 418791 h 534763"/>
                    <a:gd name="connsiteX348" fmla="*/ 34402 w 564887"/>
                    <a:gd name="connsiteY348" fmla="*/ 423016 h 534763"/>
                    <a:gd name="connsiteX349" fmla="*/ 8664 w 564887"/>
                    <a:gd name="connsiteY349" fmla="*/ 381455 h 534763"/>
                    <a:gd name="connsiteX350" fmla="*/ 16386 w 564887"/>
                    <a:gd name="connsiteY350" fmla="*/ 388018 h 534763"/>
                    <a:gd name="connsiteX351" fmla="*/ 34402 w 564887"/>
                    <a:gd name="connsiteY351" fmla="*/ 423016 h 534763"/>
                    <a:gd name="connsiteX352" fmla="*/ 38263 w 564887"/>
                    <a:gd name="connsiteY352" fmla="*/ 438352 h 534763"/>
                    <a:gd name="connsiteX353" fmla="*/ 38263 w 564887"/>
                    <a:gd name="connsiteY353" fmla="*/ 438352 h 534763"/>
                    <a:gd name="connsiteX354" fmla="*/ 42123 w 564887"/>
                    <a:gd name="connsiteY354" fmla="*/ 451435 h 534763"/>
                    <a:gd name="connsiteX355" fmla="*/ 61426 w 564887"/>
                    <a:gd name="connsiteY355" fmla="*/ 460175 h 534763"/>
                    <a:gd name="connsiteX356" fmla="*/ 79443 w 564887"/>
                    <a:gd name="connsiteY356" fmla="*/ 471113 h 534763"/>
                    <a:gd name="connsiteX357" fmla="*/ 43410 w 564887"/>
                    <a:gd name="connsiteY357" fmla="*/ 451435 h 534763"/>
                    <a:gd name="connsiteX358" fmla="*/ 61426 w 564887"/>
                    <a:gd name="connsiteY358" fmla="*/ 460175 h 534763"/>
                    <a:gd name="connsiteX359" fmla="*/ 42123 w 564887"/>
                    <a:gd name="connsiteY359" fmla="*/ 451435 h 534763"/>
                    <a:gd name="connsiteX360" fmla="*/ 43410 w 564887"/>
                    <a:gd name="connsiteY360" fmla="*/ 451435 h 534763"/>
                    <a:gd name="connsiteX361" fmla="*/ 79443 w 564887"/>
                    <a:gd name="connsiteY361" fmla="*/ 471113 h 534763"/>
                    <a:gd name="connsiteX362" fmla="*/ 80730 w 564887"/>
                    <a:gd name="connsiteY362" fmla="*/ 473312 h 534763"/>
                    <a:gd name="connsiteX363" fmla="*/ 451330 w 564887"/>
                    <a:gd name="connsiteY363" fmla="*/ 46797 h 534763"/>
                    <a:gd name="connsiteX364" fmla="*/ 433313 w 564887"/>
                    <a:gd name="connsiteY364" fmla="*/ 35858 h 534763"/>
                    <a:gd name="connsiteX365" fmla="*/ 407576 w 564887"/>
                    <a:gd name="connsiteY365" fmla="*/ 40234 h 534763"/>
                    <a:gd name="connsiteX366" fmla="*/ 429453 w 564887"/>
                    <a:gd name="connsiteY366" fmla="*/ 35858 h 534763"/>
                    <a:gd name="connsiteX367" fmla="*/ 395994 w 564887"/>
                    <a:gd name="connsiteY367" fmla="*/ 44609 h 534763"/>
                    <a:gd name="connsiteX368" fmla="*/ 407576 w 564887"/>
                    <a:gd name="connsiteY368" fmla="*/ 40234 h 534763"/>
                    <a:gd name="connsiteX369" fmla="*/ 429453 w 564887"/>
                    <a:gd name="connsiteY369" fmla="*/ 35858 h 534763"/>
                    <a:gd name="connsiteX370" fmla="*/ 430740 w 564887"/>
                    <a:gd name="connsiteY370" fmla="*/ 35858 h 534763"/>
                    <a:gd name="connsiteX371" fmla="*/ 433313 w 564887"/>
                    <a:gd name="connsiteY371" fmla="*/ 35858 h 534763"/>
                    <a:gd name="connsiteX372" fmla="*/ 394707 w 564887"/>
                    <a:gd name="connsiteY372" fmla="*/ 44609 h 534763"/>
                    <a:gd name="connsiteX373" fmla="*/ 395994 w 564887"/>
                    <a:gd name="connsiteY373" fmla="*/ 44609 h 534763"/>
                    <a:gd name="connsiteX374" fmla="*/ 334229 w 564887"/>
                    <a:gd name="connsiteY374" fmla="*/ 42421 h 534763"/>
                    <a:gd name="connsiteX375" fmla="*/ 338090 w 564887"/>
                    <a:gd name="connsiteY375" fmla="*/ 42421 h 534763"/>
                    <a:gd name="connsiteX376" fmla="*/ 344524 w 564887"/>
                    <a:gd name="connsiteY376" fmla="*/ 44609 h 534763"/>
                    <a:gd name="connsiteX377" fmla="*/ 329082 w 564887"/>
                    <a:gd name="connsiteY377" fmla="*/ 42421 h 534763"/>
                    <a:gd name="connsiteX378" fmla="*/ 334229 w 564887"/>
                    <a:gd name="connsiteY378" fmla="*/ 42421 h 534763"/>
                    <a:gd name="connsiteX379" fmla="*/ 287901 w 564887"/>
                    <a:gd name="connsiteY379" fmla="*/ 35858 h 534763"/>
                    <a:gd name="connsiteX380" fmla="*/ 325221 w 564887"/>
                    <a:gd name="connsiteY380" fmla="*/ 42421 h 534763"/>
                    <a:gd name="connsiteX381" fmla="*/ 285327 w 564887"/>
                    <a:gd name="connsiteY381" fmla="*/ 35858 h 534763"/>
                    <a:gd name="connsiteX382" fmla="*/ 287901 w 564887"/>
                    <a:gd name="connsiteY382" fmla="*/ 35858 h 534763"/>
                    <a:gd name="connsiteX383" fmla="*/ 344524 w 564887"/>
                    <a:gd name="connsiteY383" fmla="*/ 44609 h 534763"/>
                    <a:gd name="connsiteX384" fmla="*/ 345811 w 564887"/>
                    <a:gd name="connsiteY384" fmla="*/ 44609 h 534763"/>
                    <a:gd name="connsiteX385" fmla="*/ 285327 w 564887"/>
                    <a:gd name="connsiteY385" fmla="*/ 35858 h 534763"/>
                    <a:gd name="connsiteX386" fmla="*/ 251874 w 564887"/>
                    <a:gd name="connsiteY386" fmla="*/ 40234 h 534763"/>
                    <a:gd name="connsiteX387" fmla="*/ 211980 w 564887"/>
                    <a:gd name="connsiteY387" fmla="*/ 40234 h 534763"/>
                    <a:gd name="connsiteX388" fmla="*/ 206833 w 564887"/>
                    <a:gd name="connsiteY388" fmla="*/ 33676 h 534763"/>
                    <a:gd name="connsiteX389" fmla="*/ 248013 w 564887"/>
                    <a:gd name="connsiteY389" fmla="*/ 40234 h 534763"/>
                    <a:gd name="connsiteX390" fmla="*/ 251874 w 564887"/>
                    <a:gd name="connsiteY390" fmla="*/ 40234 h 534763"/>
                    <a:gd name="connsiteX391" fmla="*/ 206833 w 564887"/>
                    <a:gd name="connsiteY391" fmla="*/ 33676 h 534763"/>
                    <a:gd name="connsiteX392" fmla="*/ 196538 w 564887"/>
                    <a:gd name="connsiteY392" fmla="*/ 18362 h 534763"/>
                    <a:gd name="connsiteX393" fmla="*/ 210694 w 564887"/>
                    <a:gd name="connsiteY393" fmla="*/ 40234 h 534763"/>
                    <a:gd name="connsiteX394" fmla="*/ 211980 w 564887"/>
                    <a:gd name="connsiteY394" fmla="*/ 40234 h 534763"/>
                    <a:gd name="connsiteX395" fmla="*/ 214554 w 564887"/>
                    <a:gd name="connsiteY395" fmla="*/ 40234 h 534763"/>
                    <a:gd name="connsiteX396" fmla="*/ 211980 w 564887"/>
                    <a:gd name="connsiteY396" fmla="*/ 40234 h 534763"/>
                    <a:gd name="connsiteX397" fmla="*/ 237718 w 564887"/>
                    <a:gd name="connsiteY397" fmla="*/ 40234 h 534763"/>
                    <a:gd name="connsiteX398" fmla="*/ 228710 w 564887"/>
                    <a:gd name="connsiteY398" fmla="*/ 40234 h 534763"/>
                    <a:gd name="connsiteX399" fmla="*/ 228710 w 564887"/>
                    <a:gd name="connsiteY399" fmla="*/ 40234 h 534763"/>
                    <a:gd name="connsiteX400" fmla="*/ 226136 w 564887"/>
                    <a:gd name="connsiteY400" fmla="*/ 40234 h 534763"/>
                    <a:gd name="connsiteX401" fmla="*/ 196538 w 564887"/>
                    <a:gd name="connsiteY401" fmla="*/ 18362 h 534763"/>
                    <a:gd name="connsiteX402" fmla="*/ 190109 w 564887"/>
                    <a:gd name="connsiteY402" fmla="*/ 11799 h 534763"/>
                    <a:gd name="connsiteX403" fmla="*/ 187535 w 564887"/>
                    <a:gd name="connsiteY403" fmla="*/ 9612 h 534763"/>
                    <a:gd name="connsiteX404" fmla="*/ 187535 w 564887"/>
                    <a:gd name="connsiteY404" fmla="*/ 9612 h 534763"/>
                    <a:gd name="connsiteX405" fmla="*/ 179814 w 564887"/>
                    <a:gd name="connsiteY405" fmla="*/ 5236 h 534763"/>
                    <a:gd name="connsiteX406" fmla="*/ 115470 w 564887"/>
                    <a:gd name="connsiteY406" fmla="*/ 5236 h 534763"/>
                    <a:gd name="connsiteX407" fmla="*/ 119331 w 564887"/>
                    <a:gd name="connsiteY407" fmla="*/ 7424 h 534763"/>
                    <a:gd name="connsiteX408" fmla="*/ 121904 w 564887"/>
                    <a:gd name="connsiteY408" fmla="*/ 9612 h 534763"/>
                    <a:gd name="connsiteX409" fmla="*/ 174666 w 564887"/>
                    <a:gd name="connsiteY409" fmla="*/ 5236 h 534763"/>
                    <a:gd name="connsiteX410" fmla="*/ 179814 w 564887"/>
                    <a:gd name="connsiteY410" fmla="*/ 5236 h 534763"/>
                    <a:gd name="connsiteX411" fmla="*/ 106462 w 564887"/>
                    <a:gd name="connsiteY411" fmla="*/ 5236 h 534763"/>
                    <a:gd name="connsiteX412" fmla="*/ 97459 w 564887"/>
                    <a:gd name="connsiteY412" fmla="*/ 7424 h 534763"/>
                    <a:gd name="connsiteX413" fmla="*/ 91025 w 564887"/>
                    <a:gd name="connsiteY413" fmla="*/ 7424 h 534763"/>
                    <a:gd name="connsiteX414" fmla="*/ 127052 w 564887"/>
                    <a:gd name="connsiteY414" fmla="*/ 11799 h 534763"/>
                    <a:gd name="connsiteX415" fmla="*/ 121904 w 564887"/>
                    <a:gd name="connsiteY415" fmla="*/ 9612 h 534763"/>
                    <a:gd name="connsiteX416" fmla="*/ 166945 w 564887"/>
                    <a:gd name="connsiteY416" fmla="*/ 11799 h 534763"/>
                    <a:gd name="connsiteX417" fmla="*/ 142494 w 564887"/>
                    <a:gd name="connsiteY417" fmla="*/ 11799 h 534763"/>
                    <a:gd name="connsiteX418" fmla="*/ 142494 w 564887"/>
                    <a:gd name="connsiteY418" fmla="*/ 11799 h 534763"/>
                    <a:gd name="connsiteX419" fmla="*/ 127052 w 564887"/>
                    <a:gd name="connsiteY419" fmla="*/ 11799 h 534763"/>
                    <a:gd name="connsiteX420" fmla="*/ 174666 w 564887"/>
                    <a:gd name="connsiteY420" fmla="*/ 5236 h 534763"/>
                    <a:gd name="connsiteX421" fmla="*/ 169519 w 564887"/>
                    <a:gd name="connsiteY421" fmla="*/ 9612 h 534763"/>
                    <a:gd name="connsiteX422" fmla="*/ 166945 w 564887"/>
                    <a:gd name="connsiteY422" fmla="*/ 11799 h 534763"/>
                    <a:gd name="connsiteX423" fmla="*/ 177240 w 564887"/>
                    <a:gd name="connsiteY423" fmla="*/ 5236 h 534763"/>
                    <a:gd name="connsiteX424" fmla="*/ 174666 w 564887"/>
                    <a:gd name="connsiteY424" fmla="*/ 5236 h 534763"/>
                    <a:gd name="connsiteX425" fmla="*/ 106462 w 564887"/>
                    <a:gd name="connsiteY425" fmla="*/ 5236 h 534763"/>
                    <a:gd name="connsiteX426" fmla="*/ 115470 w 564887"/>
                    <a:gd name="connsiteY426" fmla="*/ 5236 h 534763"/>
                    <a:gd name="connsiteX427" fmla="*/ 91025 w 564887"/>
                    <a:gd name="connsiteY427" fmla="*/ 7424 h 534763"/>
                    <a:gd name="connsiteX428" fmla="*/ 89738 w 564887"/>
                    <a:gd name="connsiteY428" fmla="*/ 7424 h 534763"/>
                    <a:gd name="connsiteX429" fmla="*/ 64000 w 564887"/>
                    <a:gd name="connsiteY429" fmla="*/ 35858 h 534763"/>
                    <a:gd name="connsiteX430" fmla="*/ 64000 w 564887"/>
                    <a:gd name="connsiteY430" fmla="*/ 29301 h 534763"/>
                    <a:gd name="connsiteX431" fmla="*/ 66574 w 564887"/>
                    <a:gd name="connsiteY431" fmla="*/ 22738 h 534763"/>
                    <a:gd name="connsiteX432" fmla="*/ 66574 w 564887"/>
                    <a:gd name="connsiteY432" fmla="*/ 22738 h 534763"/>
                    <a:gd name="connsiteX433" fmla="*/ 67861 w 564887"/>
                    <a:gd name="connsiteY433" fmla="*/ 20550 h 534763"/>
                    <a:gd name="connsiteX434" fmla="*/ 70435 w 564887"/>
                    <a:gd name="connsiteY434" fmla="*/ 18362 h 534763"/>
                    <a:gd name="connsiteX435" fmla="*/ 87164 w 564887"/>
                    <a:gd name="connsiteY435" fmla="*/ 7424 h 534763"/>
                    <a:gd name="connsiteX436" fmla="*/ 70435 w 564887"/>
                    <a:gd name="connsiteY436" fmla="*/ 18362 h 534763"/>
                    <a:gd name="connsiteX437" fmla="*/ 89738 w 564887"/>
                    <a:gd name="connsiteY437" fmla="*/ 7424 h 534763"/>
                    <a:gd name="connsiteX438" fmla="*/ 87164 w 564887"/>
                    <a:gd name="connsiteY438" fmla="*/ 7424 h 534763"/>
                    <a:gd name="connsiteX439" fmla="*/ 461619 w 564887"/>
                    <a:gd name="connsiteY439" fmla="*/ 497387 h 534763"/>
                    <a:gd name="connsiteX440" fmla="*/ 468054 w 564887"/>
                    <a:gd name="connsiteY440" fmla="*/ 506127 h 534763"/>
                    <a:gd name="connsiteX441" fmla="*/ 60139 w 564887"/>
                    <a:gd name="connsiteY441" fmla="*/ 46797 h 534763"/>
                    <a:gd name="connsiteX442" fmla="*/ 58853 w 564887"/>
                    <a:gd name="connsiteY442" fmla="*/ 48984 h 534763"/>
                    <a:gd name="connsiteX443" fmla="*/ 60139 w 564887"/>
                    <a:gd name="connsiteY443" fmla="*/ 46797 h 534763"/>
                    <a:gd name="connsiteX444" fmla="*/ 67861 w 564887"/>
                    <a:gd name="connsiteY444" fmla="*/ 44609 h 534763"/>
                    <a:gd name="connsiteX445" fmla="*/ 67861 w 564887"/>
                    <a:gd name="connsiteY445" fmla="*/ 44609 h 534763"/>
                    <a:gd name="connsiteX446" fmla="*/ 75582 w 564887"/>
                    <a:gd name="connsiteY446" fmla="*/ 42421 h 534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</a:cxnLst>
                  <a:rect l="l" t="t" r="r" b="b"/>
                  <a:pathLst>
                    <a:path w="564887" h="534763">
                      <a:moveTo>
                        <a:pt x="545267" y="129913"/>
                      </a:moveTo>
                      <a:cubicBezTo>
                        <a:pt x="542221" y="119731"/>
                        <a:pt x="533942" y="114648"/>
                        <a:pt x="525963" y="108042"/>
                      </a:cubicBezTo>
                      <a:moveTo>
                        <a:pt x="545267" y="129913"/>
                      </a:moveTo>
                      <a:lnTo>
                        <a:pt x="547840" y="132101"/>
                      </a:lnTo>
                      <a:lnTo>
                        <a:pt x="549127" y="134289"/>
                      </a:lnTo>
                      <a:moveTo>
                        <a:pt x="549127" y="134289"/>
                      </a:moveTo>
                      <a:lnTo>
                        <a:pt x="549127" y="138664"/>
                      </a:lnTo>
                      <a:lnTo>
                        <a:pt x="550414" y="149602"/>
                      </a:lnTo>
                      <a:moveTo>
                        <a:pt x="506660" y="86170"/>
                      </a:moveTo>
                      <a:lnTo>
                        <a:pt x="510521" y="90546"/>
                      </a:lnTo>
                      <a:lnTo>
                        <a:pt x="514382" y="97103"/>
                      </a:lnTo>
                      <a:moveTo>
                        <a:pt x="486070" y="73044"/>
                      </a:moveTo>
                      <a:cubicBezTo>
                        <a:pt x="495212" y="73913"/>
                        <a:pt x="501631" y="78910"/>
                        <a:pt x="506660" y="86170"/>
                      </a:cubicBezTo>
                      <a:moveTo>
                        <a:pt x="514382" y="97103"/>
                      </a:moveTo>
                      <a:lnTo>
                        <a:pt x="519529" y="101479"/>
                      </a:lnTo>
                      <a:lnTo>
                        <a:pt x="525963" y="108042"/>
                      </a:lnTo>
                      <a:moveTo>
                        <a:pt x="480928" y="66481"/>
                      </a:moveTo>
                      <a:lnTo>
                        <a:pt x="483496" y="70856"/>
                      </a:lnTo>
                      <a:lnTo>
                        <a:pt x="486070" y="73044"/>
                      </a:lnTo>
                      <a:moveTo>
                        <a:pt x="550414" y="149602"/>
                      </a:moveTo>
                      <a:lnTo>
                        <a:pt x="552988" y="153973"/>
                      </a:lnTo>
                      <a:moveTo>
                        <a:pt x="552988" y="153973"/>
                      </a:moveTo>
                      <a:cubicBezTo>
                        <a:pt x="555401" y="159871"/>
                        <a:pt x="561320" y="164434"/>
                        <a:pt x="560709" y="171474"/>
                      </a:cubicBezTo>
                      <a:moveTo>
                        <a:pt x="564570" y="184595"/>
                      </a:moveTo>
                      <a:cubicBezTo>
                        <a:pt x="566087" y="178616"/>
                        <a:pt x="561733" y="176225"/>
                        <a:pt x="560709" y="171474"/>
                      </a:cubicBezTo>
                      <a:moveTo>
                        <a:pt x="549127" y="252403"/>
                      </a:moveTo>
                      <a:cubicBezTo>
                        <a:pt x="545991" y="238236"/>
                        <a:pt x="555567" y="228263"/>
                        <a:pt x="556848" y="215217"/>
                      </a:cubicBezTo>
                      <a:moveTo>
                        <a:pt x="549127" y="252403"/>
                      </a:moveTo>
                      <a:lnTo>
                        <a:pt x="550414" y="256778"/>
                      </a:lnTo>
                      <a:moveTo>
                        <a:pt x="564570" y="184595"/>
                      </a:moveTo>
                      <a:cubicBezTo>
                        <a:pt x="563717" y="191373"/>
                        <a:pt x="561219" y="197743"/>
                        <a:pt x="559422" y="204284"/>
                      </a:cubicBezTo>
                      <a:moveTo>
                        <a:pt x="559422" y="204284"/>
                      </a:moveTo>
                      <a:lnTo>
                        <a:pt x="558135" y="208660"/>
                      </a:lnTo>
                      <a:lnTo>
                        <a:pt x="556848" y="215217"/>
                      </a:lnTo>
                      <a:moveTo>
                        <a:pt x="547840" y="269904"/>
                      </a:moveTo>
                      <a:cubicBezTo>
                        <a:pt x="551433" y="268848"/>
                        <a:pt x="547663" y="278264"/>
                        <a:pt x="547840" y="278650"/>
                      </a:cubicBezTo>
                      <a:moveTo>
                        <a:pt x="524676" y="346458"/>
                      </a:moveTo>
                      <a:cubicBezTo>
                        <a:pt x="522794" y="337975"/>
                        <a:pt x="529958" y="345315"/>
                        <a:pt x="529824" y="339895"/>
                      </a:cubicBezTo>
                      <a:moveTo>
                        <a:pt x="550414" y="258966"/>
                      </a:moveTo>
                      <a:cubicBezTo>
                        <a:pt x="550414" y="261775"/>
                        <a:pt x="548232" y="261631"/>
                        <a:pt x="549127" y="265529"/>
                      </a:cubicBezTo>
                      <a:moveTo>
                        <a:pt x="550414" y="256778"/>
                      </a:moveTo>
                      <a:lnTo>
                        <a:pt x="550414" y="258966"/>
                      </a:lnTo>
                      <a:moveTo>
                        <a:pt x="549127" y="265529"/>
                      </a:moveTo>
                      <a:lnTo>
                        <a:pt x="549127" y="267717"/>
                      </a:lnTo>
                      <a:lnTo>
                        <a:pt x="547840" y="269904"/>
                      </a:lnTo>
                      <a:moveTo>
                        <a:pt x="547840" y="278650"/>
                      </a:moveTo>
                      <a:lnTo>
                        <a:pt x="547840" y="280838"/>
                      </a:lnTo>
                      <a:moveTo>
                        <a:pt x="516955" y="353021"/>
                      </a:moveTo>
                      <a:lnTo>
                        <a:pt x="524676" y="346458"/>
                      </a:lnTo>
                      <a:moveTo>
                        <a:pt x="529824" y="339895"/>
                      </a:moveTo>
                      <a:lnTo>
                        <a:pt x="529824" y="337707"/>
                      </a:lnTo>
                      <a:lnTo>
                        <a:pt x="529824" y="331149"/>
                      </a:lnTo>
                      <a:moveTo>
                        <a:pt x="511808" y="359584"/>
                      </a:moveTo>
                      <a:lnTo>
                        <a:pt x="516955" y="353021"/>
                      </a:lnTo>
                      <a:moveTo>
                        <a:pt x="498939" y="383643"/>
                      </a:moveTo>
                      <a:lnTo>
                        <a:pt x="496365" y="388018"/>
                      </a:lnTo>
                      <a:lnTo>
                        <a:pt x="493791" y="392394"/>
                      </a:lnTo>
                      <a:moveTo>
                        <a:pt x="473207" y="423016"/>
                      </a:moveTo>
                      <a:lnTo>
                        <a:pt x="473207" y="425215"/>
                      </a:lnTo>
                      <a:lnTo>
                        <a:pt x="473207" y="431756"/>
                      </a:lnTo>
                      <a:moveTo>
                        <a:pt x="498939" y="383643"/>
                      </a:moveTo>
                      <a:lnTo>
                        <a:pt x="500226" y="379268"/>
                      </a:lnTo>
                      <a:moveTo>
                        <a:pt x="473207" y="431756"/>
                      </a:moveTo>
                      <a:lnTo>
                        <a:pt x="473207" y="433955"/>
                      </a:lnTo>
                      <a:moveTo>
                        <a:pt x="504087" y="372705"/>
                      </a:moveTo>
                      <a:lnTo>
                        <a:pt x="501513" y="377080"/>
                      </a:lnTo>
                      <a:lnTo>
                        <a:pt x="500226" y="379268"/>
                      </a:lnTo>
                      <a:moveTo>
                        <a:pt x="504087" y="372705"/>
                      </a:moveTo>
                      <a:lnTo>
                        <a:pt x="501513" y="377080"/>
                      </a:lnTo>
                      <a:moveTo>
                        <a:pt x="506660" y="370517"/>
                      </a:moveTo>
                      <a:lnTo>
                        <a:pt x="505373" y="370517"/>
                      </a:lnTo>
                      <a:moveTo>
                        <a:pt x="473207" y="433955"/>
                      </a:moveTo>
                      <a:lnTo>
                        <a:pt x="473207" y="438352"/>
                      </a:lnTo>
                      <a:lnTo>
                        <a:pt x="473207" y="442695"/>
                      </a:lnTo>
                      <a:moveTo>
                        <a:pt x="474493" y="414265"/>
                      </a:moveTo>
                      <a:lnTo>
                        <a:pt x="473207" y="418641"/>
                      </a:lnTo>
                      <a:lnTo>
                        <a:pt x="473207" y="423016"/>
                      </a:lnTo>
                      <a:moveTo>
                        <a:pt x="493791" y="392394"/>
                      </a:moveTo>
                      <a:cubicBezTo>
                        <a:pt x="492172" y="402657"/>
                        <a:pt x="476043" y="403665"/>
                        <a:pt x="474493" y="414265"/>
                      </a:cubicBezTo>
                      <a:moveTo>
                        <a:pt x="510521" y="363959"/>
                      </a:moveTo>
                      <a:lnTo>
                        <a:pt x="506660" y="370517"/>
                      </a:lnTo>
                      <a:moveTo>
                        <a:pt x="505373" y="370517"/>
                      </a:moveTo>
                      <a:lnTo>
                        <a:pt x="504087" y="372705"/>
                      </a:lnTo>
                      <a:moveTo>
                        <a:pt x="505373" y="370517"/>
                      </a:moveTo>
                      <a:lnTo>
                        <a:pt x="501513" y="377080"/>
                      </a:lnTo>
                      <a:lnTo>
                        <a:pt x="501513" y="379268"/>
                      </a:lnTo>
                      <a:moveTo>
                        <a:pt x="473207" y="442695"/>
                      </a:moveTo>
                      <a:lnTo>
                        <a:pt x="475780" y="451435"/>
                      </a:lnTo>
                      <a:lnTo>
                        <a:pt x="475780" y="462373"/>
                      </a:lnTo>
                      <a:moveTo>
                        <a:pt x="473207" y="431756"/>
                      </a:moveTo>
                      <a:lnTo>
                        <a:pt x="470633" y="431756"/>
                      </a:lnTo>
                      <a:moveTo>
                        <a:pt x="511808" y="359584"/>
                      </a:moveTo>
                      <a:lnTo>
                        <a:pt x="510521" y="363959"/>
                      </a:lnTo>
                      <a:moveTo>
                        <a:pt x="475780" y="475510"/>
                      </a:moveTo>
                      <a:lnTo>
                        <a:pt x="474493" y="477709"/>
                      </a:lnTo>
                      <a:lnTo>
                        <a:pt x="471920" y="482052"/>
                      </a:lnTo>
                      <a:moveTo>
                        <a:pt x="471920" y="482052"/>
                      </a:moveTo>
                      <a:lnTo>
                        <a:pt x="469346" y="482052"/>
                      </a:lnTo>
                      <a:moveTo>
                        <a:pt x="475780" y="462373"/>
                      </a:moveTo>
                      <a:lnTo>
                        <a:pt x="475780" y="471113"/>
                      </a:lnTo>
                      <a:lnTo>
                        <a:pt x="475780" y="475510"/>
                      </a:lnTo>
                      <a:moveTo>
                        <a:pt x="383130" y="48984"/>
                      </a:moveTo>
                      <a:cubicBezTo>
                        <a:pt x="385275" y="48984"/>
                        <a:pt x="387420" y="48984"/>
                        <a:pt x="389565" y="48984"/>
                      </a:cubicBezTo>
                      <a:moveTo>
                        <a:pt x="394707" y="44609"/>
                      </a:moveTo>
                      <a:lnTo>
                        <a:pt x="394707" y="46797"/>
                      </a:lnTo>
                      <a:lnTo>
                        <a:pt x="389565" y="48984"/>
                      </a:lnTo>
                      <a:moveTo>
                        <a:pt x="452617" y="46797"/>
                      </a:moveTo>
                      <a:lnTo>
                        <a:pt x="456477" y="48984"/>
                      </a:lnTo>
                      <a:moveTo>
                        <a:pt x="456477" y="48984"/>
                      </a:moveTo>
                      <a:cubicBezTo>
                        <a:pt x="464472" y="47505"/>
                        <a:pt x="465668" y="61285"/>
                        <a:pt x="474493" y="59923"/>
                      </a:cubicBezTo>
                      <a:moveTo>
                        <a:pt x="451330" y="46797"/>
                      </a:moveTo>
                      <a:lnTo>
                        <a:pt x="452617" y="46797"/>
                      </a:lnTo>
                      <a:moveTo>
                        <a:pt x="474493" y="59923"/>
                      </a:moveTo>
                      <a:lnTo>
                        <a:pt x="478354" y="64298"/>
                      </a:lnTo>
                      <a:lnTo>
                        <a:pt x="480928" y="66481"/>
                      </a:lnTo>
                      <a:moveTo>
                        <a:pt x="464198" y="431756"/>
                      </a:moveTo>
                      <a:lnTo>
                        <a:pt x="461625" y="431756"/>
                      </a:lnTo>
                      <a:lnTo>
                        <a:pt x="460338" y="431756"/>
                      </a:lnTo>
                      <a:moveTo>
                        <a:pt x="470633" y="431756"/>
                      </a:moveTo>
                      <a:lnTo>
                        <a:pt x="468059" y="431756"/>
                      </a:lnTo>
                      <a:lnTo>
                        <a:pt x="464198" y="431756"/>
                      </a:lnTo>
                      <a:moveTo>
                        <a:pt x="417871" y="512669"/>
                      </a:moveTo>
                      <a:lnTo>
                        <a:pt x="429453" y="510524"/>
                      </a:lnTo>
                      <a:lnTo>
                        <a:pt x="435887" y="506127"/>
                      </a:lnTo>
                      <a:moveTo>
                        <a:pt x="456477" y="499585"/>
                      </a:moveTo>
                      <a:cubicBezTo>
                        <a:pt x="458188" y="495028"/>
                        <a:pt x="462794" y="499747"/>
                        <a:pt x="464198" y="495189"/>
                      </a:cubicBezTo>
                      <a:moveTo>
                        <a:pt x="372835" y="521463"/>
                      </a:moveTo>
                      <a:lnTo>
                        <a:pt x="375409" y="521463"/>
                      </a:lnTo>
                      <a:moveTo>
                        <a:pt x="397281" y="517066"/>
                      </a:moveTo>
                      <a:lnTo>
                        <a:pt x="403715" y="517066"/>
                      </a:lnTo>
                      <a:lnTo>
                        <a:pt x="407576" y="517066"/>
                      </a:lnTo>
                      <a:moveTo>
                        <a:pt x="435887" y="506127"/>
                      </a:moveTo>
                      <a:lnTo>
                        <a:pt x="439748" y="503929"/>
                      </a:lnTo>
                      <a:lnTo>
                        <a:pt x="442321" y="501784"/>
                      </a:lnTo>
                      <a:moveTo>
                        <a:pt x="442321" y="501784"/>
                      </a:moveTo>
                      <a:cubicBezTo>
                        <a:pt x="447249" y="502535"/>
                        <a:pt x="451496" y="498406"/>
                        <a:pt x="456477" y="499585"/>
                      </a:cubicBezTo>
                      <a:moveTo>
                        <a:pt x="407576" y="517066"/>
                      </a:moveTo>
                      <a:lnTo>
                        <a:pt x="412723" y="514867"/>
                      </a:lnTo>
                      <a:lnTo>
                        <a:pt x="417871" y="512669"/>
                      </a:lnTo>
                      <a:moveTo>
                        <a:pt x="377983" y="521463"/>
                      </a:moveTo>
                      <a:lnTo>
                        <a:pt x="383130" y="521463"/>
                      </a:lnTo>
                      <a:lnTo>
                        <a:pt x="389565" y="517066"/>
                      </a:lnTo>
                      <a:moveTo>
                        <a:pt x="394707" y="517066"/>
                      </a:moveTo>
                      <a:lnTo>
                        <a:pt x="397281" y="517066"/>
                      </a:lnTo>
                      <a:moveTo>
                        <a:pt x="389565" y="517066"/>
                      </a:moveTo>
                      <a:lnTo>
                        <a:pt x="394707" y="517066"/>
                      </a:lnTo>
                      <a:moveTo>
                        <a:pt x="375409" y="521463"/>
                      </a:moveTo>
                      <a:lnTo>
                        <a:pt x="377983" y="521463"/>
                      </a:lnTo>
                      <a:moveTo>
                        <a:pt x="464198" y="495189"/>
                      </a:moveTo>
                      <a:cubicBezTo>
                        <a:pt x="466815" y="490899"/>
                        <a:pt x="465405" y="484679"/>
                        <a:pt x="469346" y="482052"/>
                      </a:cubicBezTo>
                      <a:moveTo>
                        <a:pt x="371548" y="521463"/>
                      </a:moveTo>
                      <a:lnTo>
                        <a:pt x="372835" y="521463"/>
                      </a:lnTo>
                      <a:moveTo>
                        <a:pt x="329082" y="42421"/>
                      </a:moveTo>
                      <a:lnTo>
                        <a:pt x="327794" y="44609"/>
                      </a:lnTo>
                      <a:moveTo>
                        <a:pt x="359966" y="46797"/>
                      </a:moveTo>
                      <a:lnTo>
                        <a:pt x="370262" y="44609"/>
                      </a:lnTo>
                      <a:moveTo>
                        <a:pt x="370262" y="44609"/>
                      </a:moveTo>
                      <a:lnTo>
                        <a:pt x="380557" y="48984"/>
                      </a:lnTo>
                      <a:lnTo>
                        <a:pt x="383130" y="48984"/>
                      </a:lnTo>
                      <a:moveTo>
                        <a:pt x="325221" y="42421"/>
                      </a:moveTo>
                      <a:lnTo>
                        <a:pt x="327794" y="44609"/>
                      </a:lnTo>
                      <a:moveTo>
                        <a:pt x="345811" y="44609"/>
                      </a:moveTo>
                      <a:cubicBezTo>
                        <a:pt x="350599" y="44910"/>
                        <a:pt x="355672" y="43515"/>
                        <a:pt x="359966" y="46797"/>
                      </a:cubicBezTo>
                      <a:moveTo>
                        <a:pt x="298202" y="532401"/>
                      </a:moveTo>
                      <a:cubicBezTo>
                        <a:pt x="306443" y="538192"/>
                        <a:pt x="315376" y="531865"/>
                        <a:pt x="323934" y="532401"/>
                      </a:cubicBezTo>
                      <a:moveTo>
                        <a:pt x="332942" y="534546"/>
                      </a:moveTo>
                      <a:cubicBezTo>
                        <a:pt x="330363" y="531757"/>
                        <a:pt x="327071" y="532455"/>
                        <a:pt x="323934" y="532401"/>
                      </a:cubicBezTo>
                      <a:moveTo>
                        <a:pt x="285333" y="528004"/>
                      </a:moveTo>
                      <a:lnTo>
                        <a:pt x="281472" y="525806"/>
                      </a:lnTo>
                      <a:lnTo>
                        <a:pt x="280185" y="525806"/>
                      </a:lnTo>
                      <a:moveTo>
                        <a:pt x="340663" y="532401"/>
                      </a:moveTo>
                      <a:lnTo>
                        <a:pt x="336803" y="532401"/>
                      </a:lnTo>
                      <a:lnTo>
                        <a:pt x="332942" y="534546"/>
                      </a:lnTo>
                      <a:moveTo>
                        <a:pt x="356106" y="521463"/>
                      </a:moveTo>
                      <a:cubicBezTo>
                        <a:pt x="349790" y="520980"/>
                        <a:pt x="347082" y="531865"/>
                        <a:pt x="340663" y="532401"/>
                      </a:cubicBezTo>
                      <a:moveTo>
                        <a:pt x="298202" y="532401"/>
                      </a:moveTo>
                      <a:cubicBezTo>
                        <a:pt x="293505" y="533420"/>
                        <a:pt x="288534" y="531436"/>
                        <a:pt x="285333" y="528004"/>
                      </a:cubicBezTo>
                      <a:moveTo>
                        <a:pt x="280185" y="525806"/>
                      </a:moveTo>
                      <a:lnTo>
                        <a:pt x="275038" y="525806"/>
                      </a:lnTo>
                      <a:lnTo>
                        <a:pt x="273751" y="525806"/>
                      </a:lnTo>
                      <a:moveTo>
                        <a:pt x="371548" y="521463"/>
                      </a:moveTo>
                      <a:cubicBezTo>
                        <a:pt x="366401" y="521463"/>
                        <a:pt x="361254" y="521463"/>
                        <a:pt x="356106" y="521463"/>
                      </a:cubicBezTo>
                      <a:moveTo>
                        <a:pt x="226136" y="40234"/>
                      </a:moveTo>
                      <a:cubicBezTo>
                        <a:pt x="223166" y="45580"/>
                        <a:pt x="218667" y="39617"/>
                        <a:pt x="214560" y="40234"/>
                      </a:cubicBezTo>
                      <a:moveTo>
                        <a:pt x="248013" y="40234"/>
                      </a:moveTo>
                      <a:lnTo>
                        <a:pt x="245440" y="42421"/>
                      </a:lnTo>
                      <a:lnTo>
                        <a:pt x="242866" y="42421"/>
                      </a:lnTo>
                      <a:moveTo>
                        <a:pt x="242866" y="42421"/>
                      </a:moveTo>
                      <a:lnTo>
                        <a:pt x="237718" y="40234"/>
                      </a:lnTo>
                      <a:moveTo>
                        <a:pt x="251874" y="521463"/>
                      </a:moveTo>
                      <a:cubicBezTo>
                        <a:pt x="244383" y="523286"/>
                        <a:pt x="240415" y="531007"/>
                        <a:pt x="232571" y="532401"/>
                      </a:cubicBezTo>
                      <a:moveTo>
                        <a:pt x="251874" y="521463"/>
                      </a:moveTo>
                      <a:lnTo>
                        <a:pt x="255735" y="521463"/>
                      </a:lnTo>
                      <a:lnTo>
                        <a:pt x="258308" y="521463"/>
                      </a:lnTo>
                      <a:moveTo>
                        <a:pt x="197830" y="521463"/>
                      </a:moveTo>
                      <a:cubicBezTo>
                        <a:pt x="207348" y="530095"/>
                        <a:pt x="219439" y="538782"/>
                        <a:pt x="232571" y="532401"/>
                      </a:cubicBezTo>
                      <a:moveTo>
                        <a:pt x="182388" y="499585"/>
                      </a:moveTo>
                      <a:lnTo>
                        <a:pt x="177240" y="495189"/>
                      </a:lnTo>
                      <a:moveTo>
                        <a:pt x="197830" y="521463"/>
                      </a:moveTo>
                      <a:cubicBezTo>
                        <a:pt x="188254" y="516476"/>
                        <a:pt x="192195" y="504787"/>
                        <a:pt x="182388" y="499585"/>
                      </a:cubicBezTo>
                      <a:moveTo>
                        <a:pt x="264743" y="523607"/>
                      </a:moveTo>
                      <a:lnTo>
                        <a:pt x="260882" y="521463"/>
                      </a:lnTo>
                      <a:lnTo>
                        <a:pt x="258308" y="521463"/>
                      </a:lnTo>
                      <a:moveTo>
                        <a:pt x="273751" y="525806"/>
                      </a:moveTo>
                      <a:cubicBezTo>
                        <a:pt x="270587" y="525698"/>
                        <a:pt x="267107" y="526771"/>
                        <a:pt x="264743" y="523607"/>
                      </a:cubicBezTo>
                      <a:moveTo>
                        <a:pt x="147642" y="475510"/>
                      </a:moveTo>
                      <a:lnTo>
                        <a:pt x="148929" y="477709"/>
                      </a:lnTo>
                      <a:lnTo>
                        <a:pt x="151503" y="484250"/>
                      </a:lnTo>
                      <a:moveTo>
                        <a:pt x="139921" y="466770"/>
                      </a:moveTo>
                      <a:cubicBezTo>
                        <a:pt x="143245" y="466288"/>
                        <a:pt x="141990" y="472239"/>
                        <a:pt x="145068" y="471113"/>
                      </a:cubicBezTo>
                      <a:moveTo>
                        <a:pt x="139921" y="466770"/>
                      </a:moveTo>
                      <a:cubicBezTo>
                        <a:pt x="137347" y="466770"/>
                        <a:pt x="134773" y="466770"/>
                        <a:pt x="132199" y="466770"/>
                      </a:cubicBezTo>
                      <a:moveTo>
                        <a:pt x="127052" y="468969"/>
                      </a:moveTo>
                      <a:lnTo>
                        <a:pt x="132199" y="466770"/>
                      </a:lnTo>
                      <a:moveTo>
                        <a:pt x="151503" y="484250"/>
                      </a:moveTo>
                      <a:lnTo>
                        <a:pt x="152789" y="486449"/>
                      </a:lnTo>
                      <a:moveTo>
                        <a:pt x="145068" y="471113"/>
                      </a:moveTo>
                      <a:lnTo>
                        <a:pt x="146355" y="473312"/>
                      </a:lnTo>
                      <a:lnTo>
                        <a:pt x="147642" y="475510"/>
                      </a:lnTo>
                      <a:moveTo>
                        <a:pt x="111615" y="471113"/>
                      </a:moveTo>
                      <a:lnTo>
                        <a:pt x="118049" y="471113"/>
                      </a:lnTo>
                      <a:lnTo>
                        <a:pt x="127052" y="468969"/>
                      </a:lnTo>
                      <a:moveTo>
                        <a:pt x="85877" y="475510"/>
                      </a:moveTo>
                      <a:lnTo>
                        <a:pt x="91025" y="477709"/>
                      </a:lnTo>
                      <a:lnTo>
                        <a:pt x="94885" y="477709"/>
                      </a:lnTo>
                      <a:moveTo>
                        <a:pt x="94885" y="477709"/>
                      </a:moveTo>
                      <a:cubicBezTo>
                        <a:pt x="101046" y="477494"/>
                        <a:pt x="107749" y="479210"/>
                        <a:pt x="111615" y="471113"/>
                      </a:cubicBezTo>
                      <a:moveTo>
                        <a:pt x="148929" y="482052"/>
                      </a:moveTo>
                      <a:lnTo>
                        <a:pt x="150216" y="482052"/>
                      </a:lnTo>
                      <a:lnTo>
                        <a:pt x="151503" y="484250"/>
                      </a:lnTo>
                      <a:moveTo>
                        <a:pt x="80730" y="473312"/>
                      </a:moveTo>
                      <a:lnTo>
                        <a:pt x="85877" y="475510"/>
                      </a:lnTo>
                      <a:moveTo>
                        <a:pt x="152789" y="486449"/>
                      </a:moveTo>
                      <a:cubicBezTo>
                        <a:pt x="160366" y="493366"/>
                        <a:pt x="168184" y="492240"/>
                        <a:pt x="177240" y="495189"/>
                      </a:cubicBezTo>
                      <a:moveTo>
                        <a:pt x="60139" y="46797"/>
                      </a:moveTo>
                      <a:cubicBezTo>
                        <a:pt x="57147" y="46330"/>
                        <a:pt x="59625" y="52384"/>
                        <a:pt x="53705" y="51172"/>
                      </a:cubicBezTo>
                      <a:moveTo>
                        <a:pt x="64000" y="40234"/>
                      </a:moveTo>
                      <a:cubicBezTo>
                        <a:pt x="62225" y="42148"/>
                        <a:pt x="62032" y="44277"/>
                        <a:pt x="60139" y="46797"/>
                      </a:cubicBezTo>
                      <a:moveTo>
                        <a:pt x="31833" y="75232"/>
                      </a:moveTo>
                      <a:lnTo>
                        <a:pt x="30547" y="77419"/>
                      </a:lnTo>
                      <a:lnTo>
                        <a:pt x="29260" y="81795"/>
                      </a:lnTo>
                      <a:moveTo>
                        <a:pt x="20252" y="94921"/>
                      </a:moveTo>
                      <a:cubicBezTo>
                        <a:pt x="19651" y="89446"/>
                        <a:pt x="27844" y="95789"/>
                        <a:pt x="25399" y="90546"/>
                      </a:cubicBezTo>
                      <a:moveTo>
                        <a:pt x="20252" y="94921"/>
                      </a:moveTo>
                      <a:cubicBezTo>
                        <a:pt x="23254" y="105897"/>
                        <a:pt x="7045" y="90610"/>
                        <a:pt x="13817" y="108042"/>
                      </a:cubicBezTo>
                      <a:moveTo>
                        <a:pt x="31833" y="68668"/>
                      </a:moveTo>
                      <a:lnTo>
                        <a:pt x="31833" y="73044"/>
                      </a:lnTo>
                      <a:lnTo>
                        <a:pt x="31833" y="75232"/>
                      </a:lnTo>
                      <a:moveTo>
                        <a:pt x="39549" y="55548"/>
                      </a:moveTo>
                      <a:cubicBezTo>
                        <a:pt x="35957" y="58427"/>
                        <a:pt x="31957" y="61291"/>
                        <a:pt x="31833" y="66481"/>
                      </a:cubicBezTo>
                      <a:moveTo>
                        <a:pt x="53705" y="51172"/>
                      </a:moveTo>
                      <a:cubicBezTo>
                        <a:pt x="52761" y="58690"/>
                        <a:pt x="40048" y="45113"/>
                        <a:pt x="39549" y="55548"/>
                      </a:cubicBezTo>
                      <a:moveTo>
                        <a:pt x="31833" y="66481"/>
                      </a:moveTo>
                      <a:lnTo>
                        <a:pt x="31833" y="68668"/>
                      </a:lnTo>
                      <a:moveTo>
                        <a:pt x="13817" y="108042"/>
                      </a:moveTo>
                      <a:lnTo>
                        <a:pt x="11243" y="110229"/>
                      </a:lnTo>
                      <a:lnTo>
                        <a:pt x="11243" y="114605"/>
                      </a:lnTo>
                      <a:moveTo>
                        <a:pt x="29260" y="81795"/>
                      </a:moveTo>
                      <a:lnTo>
                        <a:pt x="27973" y="86170"/>
                      </a:lnTo>
                      <a:lnTo>
                        <a:pt x="25399" y="90546"/>
                      </a:lnTo>
                      <a:moveTo>
                        <a:pt x="11243" y="114605"/>
                      </a:moveTo>
                      <a:lnTo>
                        <a:pt x="9956" y="123355"/>
                      </a:lnTo>
                      <a:moveTo>
                        <a:pt x="9956" y="123355"/>
                      </a:moveTo>
                      <a:lnTo>
                        <a:pt x="7404" y="138546"/>
                      </a:lnTo>
                      <a:lnTo>
                        <a:pt x="7383" y="138664"/>
                      </a:lnTo>
                      <a:moveTo>
                        <a:pt x="64000" y="35858"/>
                      </a:moveTo>
                      <a:lnTo>
                        <a:pt x="64000" y="40234"/>
                      </a:lnTo>
                      <a:moveTo>
                        <a:pt x="7383" y="184595"/>
                      </a:moveTo>
                      <a:cubicBezTo>
                        <a:pt x="8176" y="186863"/>
                        <a:pt x="7887" y="193506"/>
                        <a:pt x="11238" y="193346"/>
                      </a:cubicBezTo>
                      <a:moveTo>
                        <a:pt x="3522" y="167099"/>
                      </a:moveTo>
                      <a:cubicBezTo>
                        <a:pt x="5758" y="172718"/>
                        <a:pt x="3281" y="179576"/>
                        <a:pt x="7383" y="184595"/>
                      </a:cubicBezTo>
                      <a:moveTo>
                        <a:pt x="29254" y="221780"/>
                      </a:moveTo>
                      <a:lnTo>
                        <a:pt x="29254" y="228343"/>
                      </a:lnTo>
                      <a:moveTo>
                        <a:pt x="26681" y="208660"/>
                      </a:moveTo>
                      <a:lnTo>
                        <a:pt x="27967" y="213035"/>
                      </a:lnTo>
                      <a:lnTo>
                        <a:pt x="29254" y="221780"/>
                      </a:lnTo>
                      <a:moveTo>
                        <a:pt x="17672" y="199909"/>
                      </a:moveTo>
                      <a:cubicBezTo>
                        <a:pt x="21168" y="202418"/>
                        <a:pt x="27297" y="202424"/>
                        <a:pt x="26681" y="208660"/>
                      </a:cubicBezTo>
                      <a:moveTo>
                        <a:pt x="29254" y="228343"/>
                      </a:moveTo>
                      <a:cubicBezTo>
                        <a:pt x="31056" y="233952"/>
                        <a:pt x="24879" y="238049"/>
                        <a:pt x="26681" y="243657"/>
                      </a:cubicBezTo>
                      <a:moveTo>
                        <a:pt x="3522" y="162723"/>
                      </a:moveTo>
                      <a:lnTo>
                        <a:pt x="3522" y="167099"/>
                      </a:lnTo>
                      <a:moveTo>
                        <a:pt x="6096" y="143039"/>
                      </a:moveTo>
                      <a:cubicBezTo>
                        <a:pt x="6482" y="149672"/>
                        <a:pt x="5720" y="156439"/>
                        <a:pt x="3522" y="162723"/>
                      </a:cubicBezTo>
                      <a:moveTo>
                        <a:pt x="11238" y="193346"/>
                      </a:moveTo>
                      <a:lnTo>
                        <a:pt x="13812" y="197721"/>
                      </a:lnTo>
                      <a:lnTo>
                        <a:pt x="17672" y="199909"/>
                      </a:lnTo>
                      <a:moveTo>
                        <a:pt x="7383" y="138664"/>
                      </a:moveTo>
                      <a:lnTo>
                        <a:pt x="6096" y="143039"/>
                      </a:lnTo>
                      <a:moveTo>
                        <a:pt x="27967" y="272092"/>
                      </a:moveTo>
                      <a:cubicBezTo>
                        <a:pt x="31002" y="268826"/>
                        <a:pt x="30257" y="265041"/>
                        <a:pt x="31828" y="261154"/>
                      </a:cubicBezTo>
                      <a:moveTo>
                        <a:pt x="22820" y="291776"/>
                      </a:moveTo>
                      <a:cubicBezTo>
                        <a:pt x="13399" y="296736"/>
                        <a:pt x="16428" y="308173"/>
                        <a:pt x="9951" y="315835"/>
                      </a:cubicBezTo>
                      <a:moveTo>
                        <a:pt x="25394" y="283025"/>
                      </a:moveTo>
                      <a:lnTo>
                        <a:pt x="29254" y="285213"/>
                      </a:lnTo>
                      <a:lnTo>
                        <a:pt x="30541" y="283025"/>
                      </a:lnTo>
                      <a:moveTo>
                        <a:pt x="30541" y="283025"/>
                      </a:moveTo>
                      <a:lnTo>
                        <a:pt x="31828" y="283025"/>
                      </a:lnTo>
                      <a:moveTo>
                        <a:pt x="25394" y="278650"/>
                      </a:moveTo>
                      <a:lnTo>
                        <a:pt x="25394" y="283025"/>
                      </a:lnTo>
                      <a:moveTo>
                        <a:pt x="25394" y="283025"/>
                      </a:moveTo>
                      <a:lnTo>
                        <a:pt x="24107" y="285213"/>
                      </a:lnTo>
                      <a:lnTo>
                        <a:pt x="22820" y="291776"/>
                      </a:lnTo>
                      <a:moveTo>
                        <a:pt x="6096" y="324586"/>
                      </a:moveTo>
                      <a:lnTo>
                        <a:pt x="3522" y="328961"/>
                      </a:lnTo>
                      <a:moveTo>
                        <a:pt x="9951" y="315835"/>
                      </a:moveTo>
                      <a:lnTo>
                        <a:pt x="8664" y="318023"/>
                      </a:lnTo>
                      <a:moveTo>
                        <a:pt x="29254" y="250215"/>
                      </a:moveTo>
                      <a:lnTo>
                        <a:pt x="30541" y="254591"/>
                      </a:lnTo>
                      <a:lnTo>
                        <a:pt x="31828" y="261154"/>
                      </a:lnTo>
                      <a:moveTo>
                        <a:pt x="948" y="331149"/>
                      </a:moveTo>
                      <a:lnTo>
                        <a:pt x="948" y="337707"/>
                      </a:lnTo>
                      <a:lnTo>
                        <a:pt x="948" y="342082"/>
                      </a:lnTo>
                      <a:moveTo>
                        <a:pt x="7383" y="322398"/>
                      </a:moveTo>
                      <a:lnTo>
                        <a:pt x="6096" y="324586"/>
                      </a:lnTo>
                      <a:moveTo>
                        <a:pt x="27967" y="272092"/>
                      </a:moveTo>
                      <a:lnTo>
                        <a:pt x="26681" y="276462"/>
                      </a:lnTo>
                      <a:lnTo>
                        <a:pt x="25394" y="278650"/>
                      </a:lnTo>
                      <a:moveTo>
                        <a:pt x="3522" y="328961"/>
                      </a:moveTo>
                      <a:lnTo>
                        <a:pt x="948" y="331149"/>
                      </a:lnTo>
                      <a:moveTo>
                        <a:pt x="8664" y="318023"/>
                      </a:moveTo>
                      <a:lnTo>
                        <a:pt x="7383" y="322398"/>
                      </a:lnTo>
                      <a:moveTo>
                        <a:pt x="6096" y="324586"/>
                      </a:moveTo>
                      <a:lnTo>
                        <a:pt x="7383" y="322398"/>
                      </a:lnTo>
                      <a:moveTo>
                        <a:pt x="6096" y="322398"/>
                      </a:moveTo>
                      <a:lnTo>
                        <a:pt x="6096" y="324586"/>
                      </a:lnTo>
                      <a:moveTo>
                        <a:pt x="26681" y="243657"/>
                      </a:moveTo>
                      <a:lnTo>
                        <a:pt x="27967" y="245840"/>
                      </a:lnTo>
                      <a:lnTo>
                        <a:pt x="29254" y="250215"/>
                      </a:lnTo>
                      <a:moveTo>
                        <a:pt x="948" y="342082"/>
                      </a:moveTo>
                      <a:lnTo>
                        <a:pt x="948" y="346458"/>
                      </a:lnTo>
                      <a:moveTo>
                        <a:pt x="21533" y="398951"/>
                      </a:moveTo>
                      <a:lnTo>
                        <a:pt x="22820" y="403327"/>
                      </a:lnTo>
                      <a:lnTo>
                        <a:pt x="24107" y="405515"/>
                      </a:lnTo>
                      <a:moveTo>
                        <a:pt x="2235" y="368329"/>
                      </a:moveTo>
                      <a:cubicBezTo>
                        <a:pt x="4793" y="372512"/>
                        <a:pt x="5174" y="377659"/>
                        <a:pt x="8664" y="381455"/>
                      </a:cubicBezTo>
                      <a:moveTo>
                        <a:pt x="948" y="346458"/>
                      </a:moveTo>
                      <a:cubicBezTo>
                        <a:pt x="246" y="352715"/>
                        <a:pt x="-778" y="357922"/>
                        <a:pt x="948" y="363954"/>
                      </a:cubicBezTo>
                      <a:moveTo>
                        <a:pt x="2235" y="368329"/>
                      </a:moveTo>
                      <a:lnTo>
                        <a:pt x="2235" y="366142"/>
                      </a:lnTo>
                      <a:lnTo>
                        <a:pt x="948" y="363954"/>
                      </a:lnTo>
                      <a:moveTo>
                        <a:pt x="20246" y="394576"/>
                      </a:moveTo>
                      <a:lnTo>
                        <a:pt x="18959" y="390206"/>
                      </a:lnTo>
                      <a:lnTo>
                        <a:pt x="16386" y="388018"/>
                      </a:lnTo>
                      <a:moveTo>
                        <a:pt x="20246" y="394576"/>
                      </a:moveTo>
                      <a:lnTo>
                        <a:pt x="21533" y="398951"/>
                      </a:lnTo>
                      <a:moveTo>
                        <a:pt x="24107" y="405515"/>
                      </a:moveTo>
                      <a:lnTo>
                        <a:pt x="31919" y="418791"/>
                      </a:lnTo>
                      <a:lnTo>
                        <a:pt x="34402" y="423016"/>
                      </a:lnTo>
                      <a:moveTo>
                        <a:pt x="8664" y="381455"/>
                      </a:moveTo>
                      <a:lnTo>
                        <a:pt x="16386" y="388018"/>
                      </a:lnTo>
                      <a:moveTo>
                        <a:pt x="34402" y="423016"/>
                      </a:moveTo>
                      <a:cubicBezTo>
                        <a:pt x="36590" y="427896"/>
                        <a:pt x="41887" y="431863"/>
                        <a:pt x="38263" y="438352"/>
                      </a:cubicBezTo>
                      <a:moveTo>
                        <a:pt x="38263" y="438352"/>
                      </a:moveTo>
                      <a:cubicBezTo>
                        <a:pt x="37657" y="442909"/>
                        <a:pt x="40209" y="447413"/>
                        <a:pt x="42123" y="451435"/>
                      </a:cubicBezTo>
                      <a:moveTo>
                        <a:pt x="61426" y="460175"/>
                      </a:moveTo>
                      <a:cubicBezTo>
                        <a:pt x="67764" y="463285"/>
                        <a:pt x="72864" y="468432"/>
                        <a:pt x="79443" y="471113"/>
                      </a:cubicBezTo>
                      <a:moveTo>
                        <a:pt x="43410" y="451435"/>
                      </a:moveTo>
                      <a:cubicBezTo>
                        <a:pt x="47812" y="457869"/>
                        <a:pt x="55818" y="455832"/>
                        <a:pt x="61426" y="460175"/>
                      </a:cubicBezTo>
                      <a:moveTo>
                        <a:pt x="42123" y="451435"/>
                      </a:moveTo>
                      <a:lnTo>
                        <a:pt x="43410" y="451435"/>
                      </a:lnTo>
                      <a:moveTo>
                        <a:pt x="79443" y="471113"/>
                      </a:moveTo>
                      <a:lnTo>
                        <a:pt x="80730" y="473312"/>
                      </a:lnTo>
                      <a:moveTo>
                        <a:pt x="451330" y="46797"/>
                      </a:moveTo>
                      <a:cubicBezTo>
                        <a:pt x="443716" y="46030"/>
                        <a:pt x="438300" y="41306"/>
                        <a:pt x="433313" y="35858"/>
                      </a:cubicBezTo>
                      <a:moveTo>
                        <a:pt x="407576" y="40234"/>
                      </a:moveTo>
                      <a:cubicBezTo>
                        <a:pt x="413056" y="33001"/>
                        <a:pt x="421925" y="36748"/>
                        <a:pt x="429453" y="35858"/>
                      </a:cubicBezTo>
                      <a:moveTo>
                        <a:pt x="395994" y="44609"/>
                      </a:moveTo>
                      <a:cubicBezTo>
                        <a:pt x="398353" y="39339"/>
                        <a:pt x="404686" y="45633"/>
                        <a:pt x="407576" y="40234"/>
                      </a:cubicBezTo>
                      <a:moveTo>
                        <a:pt x="429453" y="35858"/>
                      </a:moveTo>
                      <a:lnTo>
                        <a:pt x="430740" y="35858"/>
                      </a:lnTo>
                      <a:lnTo>
                        <a:pt x="433313" y="35858"/>
                      </a:lnTo>
                      <a:moveTo>
                        <a:pt x="394707" y="44609"/>
                      </a:moveTo>
                      <a:lnTo>
                        <a:pt x="395994" y="44609"/>
                      </a:lnTo>
                      <a:moveTo>
                        <a:pt x="334229" y="42421"/>
                      </a:moveTo>
                      <a:lnTo>
                        <a:pt x="338090" y="42421"/>
                      </a:lnTo>
                      <a:lnTo>
                        <a:pt x="344524" y="44609"/>
                      </a:lnTo>
                      <a:moveTo>
                        <a:pt x="329082" y="42421"/>
                      </a:moveTo>
                      <a:lnTo>
                        <a:pt x="334229" y="42421"/>
                      </a:lnTo>
                      <a:moveTo>
                        <a:pt x="287901" y="35858"/>
                      </a:moveTo>
                      <a:cubicBezTo>
                        <a:pt x="299537" y="29708"/>
                        <a:pt x="315612" y="38427"/>
                        <a:pt x="325221" y="42421"/>
                      </a:cubicBezTo>
                      <a:moveTo>
                        <a:pt x="285327" y="35858"/>
                      </a:moveTo>
                      <a:lnTo>
                        <a:pt x="287901" y="35858"/>
                      </a:lnTo>
                      <a:moveTo>
                        <a:pt x="344524" y="44609"/>
                      </a:moveTo>
                      <a:lnTo>
                        <a:pt x="345811" y="44609"/>
                      </a:lnTo>
                      <a:moveTo>
                        <a:pt x="285327" y="35858"/>
                      </a:moveTo>
                      <a:cubicBezTo>
                        <a:pt x="274319" y="39263"/>
                        <a:pt x="259670" y="38293"/>
                        <a:pt x="251874" y="40234"/>
                      </a:cubicBezTo>
                      <a:moveTo>
                        <a:pt x="211980" y="40234"/>
                      </a:moveTo>
                      <a:cubicBezTo>
                        <a:pt x="213868" y="31757"/>
                        <a:pt x="206699" y="39092"/>
                        <a:pt x="206833" y="33676"/>
                      </a:cubicBezTo>
                      <a:moveTo>
                        <a:pt x="248013" y="40234"/>
                      </a:moveTo>
                      <a:cubicBezTo>
                        <a:pt x="250694" y="41778"/>
                        <a:pt x="250244" y="34153"/>
                        <a:pt x="251874" y="40234"/>
                      </a:cubicBezTo>
                      <a:moveTo>
                        <a:pt x="206833" y="33676"/>
                      </a:moveTo>
                      <a:cubicBezTo>
                        <a:pt x="202533" y="29092"/>
                        <a:pt x="203884" y="20201"/>
                        <a:pt x="196538" y="18362"/>
                      </a:cubicBezTo>
                      <a:moveTo>
                        <a:pt x="210694" y="40234"/>
                      </a:moveTo>
                      <a:lnTo>
                        <a:pt x="211980" y="40234"/>
                      </a:lnTo>
                      <a:moveTo>
                        <a:pt x="214554" y="40234"/>
                      </a:moveTo>
                      <a:lnTo>
                        <a:pt x="211980" y="40234"/>
                      </a:lnTo>
                      <a:moveTo>
                        <a:pt x="237718" y="40234"/>
                      </a:moveTo>
                      <a:cubicBezTo>
                        <a:pt x="234716" y="40234"/>
                        <a:pt x="231713" y="40234"/>
                        <a:pt x="228710" y="40234"/>
                      </a:cubicBezTo>
                      <a:moveTo>
                        <a:pt x="228710" y="40234"/>
                      </a:moveTo>
                      <a:lnTo>
                        <a:pt x="226136" y="40234"/>
                      </a:lnTo>
                      <a:moveTo>
                        <a:pt x="196538" y="18362"/>
                      </a:moveTo>
                      <a:lnTo>
                        <a:pt x="190109" y="11799"/>
                      </a:lnTo>
                      <a:lnTo>
                        <a:pt x="187535" y="9612"/>
                      </a:lnTo>
                      <a:moveTo>
                        <a:pt x="187535" y="9612"/>
                      </a:moveTo>
                      <a:cubicBezTo>
                        <a:pt x="186538" y="6544"/>
                        <a:pt x="182945" y="4560"/>
                        <a:pt x="179814" y="5236"/>
                      </a:cubicBezTo>
                      <a:moveTo>
                        <a:pt x="115470" y="5236"/>
                      </a:moveTo>
                      <a:lnTo>
                        <a:pt x="119331" y="7424"/>
                      </a:lnTo>
                      <a:lnTo>
                        <a:pt x="121904" y="9612"/>
                      </a:lnTo>
                      <a:moveTo>
                        <a:pt x="174666" y="5236"/>
                      </a:moveTo>
                      <a:cubicBezTo>
                        <a:pt x="176382" y="5236"/>
                        <a:pt x="178098" y="5236"/>
                        <a:pt x="179814" y="5236"/>
                      </a:cubicBezTo>
                      <a:moveTo>
                        <a:pt x="106462" y="5236"/>
                      </a:moveTo>
                      <a:lnTo>
                        <a:pt x="97459" y="7424"/>
                      </a:lnTo>
                      <a:lnTo>
                        <a:pt x="91025" y="7424"/>
                      </a:lnTo>
                      <a:moveTo>
                        <a:pt x="127052" y="11799"/>
                      </a:moveTo>
                      <a:lnTo>
                        <a:pt x="121904" y="9612"/>
                      </a:lnTo>
                      <a:moveTo>
                        <a:pt x="166945" y="11799"/>
                      </a:moveTo>
                      <a:cubicBezTo>
                        <a:pt x="158779" y="12555"/>
                        <a:pt x="150200" y="6035"/>
                        <a:pt x="142494" y="11799"/>
                      </a:cubicBezTo>
                      <a:moveTo>
                        <a:pt x="142494" y="11799"/>
                      </a:moveTo>
                      <a:cubicBezTo>
                        <a:pt x="137347" y="11799"/>
                        <a:pt x="132199" y="11799"/>
                        <a:pt x="127052" y="11799"/>
                      </a:cubicBezTo>
                      <a:moveTo>
                        <a:pt x="174666" y="5236"/>
                      </a:moveTo>
                      <a:lnTo>
                        <a:pt x="169519" y="9612"/>
                      </a:lnTo>
                      <a:lnTo>
                        <a:pt x="166945" y="11799"/>
                      </a:lnTo>
                      <a:moveTo>
                        <a:pt x="177240" y="5236"/>
                      </a:moveTo>
                      <a:lnTo>
                        <a:pt x="174666" y="5236"/>
                      </a:lnTo>
                      <a:moveTo>
                        <a:pt x="106462" y="5236"/>
                      </a:moveTo>
                      <a:cubicBezTo>
                        <a:pt x="110585" y="-10072"/>
                        <a:pt x="116650" y="14609"/>
                        <a:pt x="115470" y="5236"/>
                      </a:cubicBezTo>
                      <a:moveTo>
                        <a:pt x="91025" y="7424"/>
                      </a:moveTo>
                      <a:lnTo>
                        <a:pt x="89738" y="7424"/>
                      </a:lnTo>
                      <a:moveTo>
                        <a:pt x="64000" y="35858"/>
                      </a:moveTo>
                      <a:lnTo>
                        <a:pt x="64000" y="29301"/>
                      </a:lnTo>
                      <a:lnTo>
                        <a:pt x="66574" y="22738"/>
                      </a:lnTo>
                      <a:moveTo>
                        <a:pt x="66574" y="22738"/>
                      </a:moveTo>
                      <a:lnTo>
                        <a:pt x="67861" y="20550"/>
                      </a:lnTo>
                      <a:lnTo>
                        <a:pt x="70435" y="18362"/>
                      </a:lnTo>
                      <a:moveTo>
                        <a:pt x="87164" y="7424"/>
                      </a:moveTo>
                      <a:cubicBezTo>
                        <a:pt x="79738" y="6024"/>
                        <a:pt x="73818" y="12818"/>
                        <a:pt x="70435" y="18362"/>
                      </a:cubicBezTo>
                      <a:moveTo>
                        <a:pt x="89738" y="7424"/>
                      </a:moveTo>
                      <a:lnTo>
                        <a:pt x="87164" y="7424"/>
                      </a:lnTo>
                      <a:moveTo>
                        <a:pt x="461619" y="497387"/>
                      </a:moveTo>
                      <a:cubicBezTo>
                        <a:pt x="465073" y="499210"/>
                        <a:pt x="466005" y="503125"/>
                        <a:pt x="468054" y="506127"/>
                      </a:cubicBezTo>
                      <a:moveTo>
                        <a:pt x="60139" y="46797"/>
                      </a:moveTo>
                      <a:lnTo>
                        <a:pt x="58853" y="48984"/>
                      </a:lnTo>
                      <a:moveTo>
                        <a:pt x="60139" y="46797"/>
                      </a:moveTo>
                      <a:lnTo>
                        <a:pt x="67861" y="44609"/>
                      </a:lnTo>
                      <a:moveTo>
                        <a:pt x="67861" y="44609"/>
                      </a:moveTo>
                      <a:cubicBezTo>
                        <a:pt x="69443" y="41183"/>
                        <a:pt x="72810" y="42620"/>
                        <a:pt x="75582" y="42421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5AB68CDB-723C-22A2-C6DD-8CA3C2B40C6A}"/>
                    </a:ext>
                  </a:extLst>
                </p:cNvPr>
                <p:cNvSpPr/>
                <p:nvPr/>
              </p:nvSpPr>
              <p:spPr>
                <a:xfrm>
                  <a:off x="7985896" y="5928801"/>
                  <a:ext cx="151841" cy="21876"/>
                </a:xfrm>
                <a:custGeom>
                  <a:avLst/>
                  <a:gdLst>
                    <a:gd name="connsiteX0" fmla="*/ 138973 w 151841"/>
                    <a:gd name="connsiteY0" fmla="*/ 4439 h 21876"/>
                    <a:gd name="connsiteX1" fmla="*/ 120956 w 151841"/>
                    <a:gd name="connsiteY1" fmla="*/ 4439 h 21876"/>
                    <a:gd name="connsiteX2" fmla="*/ 138973 w 151841"/>
                    <a:gd name="connsiteY2" fmla="*/ 4439 h 21876"/>
                    <a:gd name="connsiteX3" fmla="*/ 145407 w 151841"/>
                    <a:gd name="connsiteY3" fmla="*/ 2294 h 21876"/>
                    <a:gd name="connsiteX4" fmla="*/ 151841 w 151841"/>
                    <a:gd name="connsiteY4" fmla="*/ 96 h 21876"/>
                    <a:gd name="connsiteX5" fmla="*/ 149267 w 151841"/>
                    <a:gd name="connsiteY5" fmla="*/ 96 h 21876"/>
                    <a:gd name="connsiteX6" fmla="*/ 145407 w 151841"/>
                    <a:gd name="connsiteY6" fmla="*/ 2294 h 21876"/>
                    <a:gd name="connsiteX7" fmla="*/ 120956 w 151841"/>
                    <a:gd name="connsiteY7" fmla="*/ 4439 h 21876"/>
                    <a:gd name="connsiteX8" fmla="*/ 115814 w 151841"/>
                    <a:gd name="connsiteY8" fmla="*/ 2294 h 21876"/>
                    <a:gd name="connsiteX9" fmla="*/ 110666 w 151841"/>
                    <a:gd name="connsiteY9" fmla="*/ 4439 h 21876"/>
                    <a:gd name="connsiteX10" fmla="*/ 56617 w 151841"/>
                    <a:gd name="connsiteY10" fmla="*/ 4439 h 21876"/>
                    <a:gd name="connsiteX11" fmla="*/ 41175 w 151841"/>
                    <a:gd name="connsiteY11" fmla="*/ 2294 h 21876"/>
                    <a:gd name="connsiteX12" fmla="*/ 105519 w 151841"/>
                    <a:gd name="connsiteY12" fmla="*/ 4439 h 21876"/>
                    <a:gd name="connsiteX13" fmla="*/ 82355 w 151841"/>
                    <a:gd name="connsiteY13" fmla="*/ 6637 h 21876"/>
                    <a:gd name="connsiteX14" fmla="*/ 82355 w 151841"/>
                    <a:gd name="connsiteY14" fmla="*/ 6637 h 21876"/>
                    <a:gd name="connsiteX15" fmla="*/ 74634 w 151841"/>
                    <a:gd name="connsiteY15" fmla="*/ 6637 h 21876"/>
                    <a:gd name="connsiteX16" fmla="*/ 66912 w 151841"/>
                    <a:gd name="connsiteY16" fmla="*/ 6637 h 21876"/>
                    <a:gd name="connsiteX17" fmla="*/ 41175 w 151841"/>
                    <a:gd name="connsiteY17" fmla="*/ 2294 h 21876"/>
                    <a:gd name="connsiteX18" fmla="*/ 36027 w 151841"/>
                    <a:gd name="connsiteY18" fmla="*/ 4439 h 21876"/>
                    <a:gd name="connsiteX19" fmla="*/ 32167 w 151841"/>
                    <a:gd name="connsiteY19" fmla="*/ 4439 h 21876"/>
                    <a:gd name="connsiteX20" fmla="*/ 32167 w 151841"/>
                    <a:gd name="connsiteY20" fmla="*/ 4439 h 21876"/>
                    <a:gd name="connsiteX21" fmla="*/ 21877 w 151841"/>
                    <a:gd name="connsiteY21" fmla="*/ 8835 h 21876"/>
                    <a:gd name="connsiteX22" fmla="*/ 66912 w 151841"/>
                    <a:gd name="connsiteY22" fmla="*/ 6637 h 21876"/>
                    <a:gd name="connsiteX23" fmla="*/ 61765 w 151841"/>
                    <a:gd name="connsiteY23" fmla="*/ 6637 h 21876"/>
                    <a:gd name="connsiteX24" fmla="*/ 56617 w 151841"/>
                    <a:gd name="connsiteY24" fmla="*/ 4439 h 21876"/>
                    <a:gd name="connsiteX25" fmla="*/ 21877 w 151841"/>
                    <a:gd name="connsiteY25" fmla="*/ 8835 h 21876"/>
                    <a:gd name="connsiteX26" fmla="*/ 12869 w 151841"/>
                    <a:gd name="connsiteY26" fmla="*/ 13232 h 21876"/>
                    <a:gd name="connsiteX27" fmla="*/ 110666 w 151841"/>
                    <a:gd name="connsiteY27" fmla="*/ 4439 h 21876"/>
                    <a:gd name="connsiteX28" fmla="*/ 105519 w 151841"/>
                    <a:gd name="connsiteY28" fmla="*/ 4439 h 21876"/>
                    <a:gd name="connsiteX29" fmla="*/ 0 w 151841"/>
                    <a:gd name="connsiteY29" fmla="*/ 21972 h 21876"/>
                    <a:gd name="connsiteX30" fmla="*/ 7721 w 151841"/>
                    <a:gd name="connsiteY30" fmla="*/ 17576 h 21876"/>
                    <a:gd name="connsiteX31" fmla="*/ 7721 w 151841"/>
                    <a:gd name="connsiteY31" fmla="*/ 17576 h 21876"/>
                    <a:gd name="connsiteX32" fmla="*/ 10295 w 151841"/>
                    <a:gd name="connsiteY32" fmla="*/ 15377 h 21876"/>
                    <a:gd name="connsiteX33" fmla="*/ 12869 w 151841"/>
                    <a:gd name="connsiteY33" fmla="*/ 13232 h 2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51841" h="21876">
                      <a:moveTo>
                        <a:pt x="138973" y="4439"/>
                      </a:moveTo>
                      <a:cubicBezTo>
                        <a:pt x="134050" y="8139"/>
                        <a:pt x="126077" y="7710"/>
                        <a:pt x="120956" y="4439"/>
                      </a:cubicBezTo>
                      <a:moveTo>
                        <a:pt x="138973" y="4439"/>
                      </a:moveTo>
                      <a:cubicBezTo>
                        <a:pt x="140581" y="1704"/>
                        <a:pt x="143096" y="2348"/>
                        <a:pt x="145407" y="2294"/>
                      </a:cubicBezTo>
                      <a:moveTo>
                        <a:pt x="151841" y="96"/>
                      </a:moveTo>
                      <a:lnTo>
                        <a:pt x="149267" y="96"/>
                      </a:lnTo>
                      <a:lnTo>
                        <a:pt x="145407" y="2294"/>
                      </a:lnTo>
                      <a:moveTo>
                        <a:pt x="120956" y="4439"/>
                      </a:moveTo>
                      <a:lnTo>
                        <a:pt x="115814" y="2294"/>
                      </a:lnTo>
                      <a:lnTo>
                        <a:pt x="110666" y="4439"/>
                      </a:lnTo>
                      <a:moveTo>
                        <a:pt x="56617" y="4439"/>
                      </a:moveTo>
                      <a:cubicBezTo>
                        <a:pt x="51084" y="5029"/>
                        <a:pt x="47153" y="417"/>
                        <a:pt x="41175" y="2294"/>
                      </a:cubicBezTo>
                      <a:moveTo>
                        <a:pt x="105519" y="4439"/>
                      </a:moveTo>
                      <a:cubicBezTo>
                        <a:pt x="98393" y="8567"/>
                        <a:pt x="90033" y="5833"/>
                        <a:pt x="82355" y="6637"/>
                      </a:cubicBezTo>
                      <a:moveTo>
                        <a:pt x="82355" y="6637"/>
                      </a:moveTo>
                      <a:lnTo>
                        <a:pt x="74634" y="6637"/>
                      </a:lnTo>
                      <a:lnTo>
                        <a:pt x="66912" y="6637"/>
                      </a:lnTo>
                      <a:moveTo>
                        <a:pt x="41175" y="2294"/>
                      </a:moveTo>
                      <a:lnTo>
                        <a:pt x="36027" y="4439"/>
                      </a:lnTo>
                      <a:lnTo>
                        <a:pt x="32167" y="4439"/>
                      </a:lnTo>
                      <a:moveTo>
                        <a:pt x="32167" y="4439"/>
                      </a:moveTo>
                      <a:lnTo>
                        <a:pt x="21877" y="8835"/>
                      </a:lnTo>
                      <a:moveTo>
                        <a:pt x="66912" y="6637"/>
                      </a:moveTo>
                      <a:lnTo>
                        <a:pt x="61765" y="6637"/>
                      </a:lnTo>
                      <a:lnTo>
                        <a:pt x="56617" y="4439"/>
                      </a:lnTo>
                      <a:moveTo>
                        <a:pt x="21877" y="8835"/>
                      </a:moveTo>
                      <a:lnTo>
                        <a:pt x="12869" y="13232"/>
                      </a:lnTo>
                      <a:moveTo>
                        <a:pt x="110666" y="4439"/>
                      </a:moveTo>
                      <a:lnTo>
                        <a:pt x="105519" y="4439"/>
                      </a:lnTo>
                      <a:moveTo>
                        <a:pt x="0" y="21972"/>
                      </a:moveTo>
                      <a:cubicBezTo>
                        <a:pt x="1711" y="17415"/>
                        <a:pt x="6316" y="22133"/>
                        <a:pt x="7721" y="17576"/>
                      </a:cubicBezTo>
                      <a:moveTo>
                        <a:pt x="7721" y="17576"/>
                      </a:moveTo>
                      <a:lnTo>
                        <a:pt x="10295" y="15377"/>
                      </a:lnTo>
                      <a:lnTo>
                        <a:pt x="12869" y="13232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55A4D03E-AD5F-E5E1-E9CE-1442CA624243}"/>
                    </a:ext>
                  </a:extLst>
                </p:cNvPr>
                <p:cNvSpPr/>
                <p:nvPr/>
              </p:nvSpPr>
              <p:spPr>
                <a:xfrm>
                  <a:off x="6814904" y="6329075"/>
                  <a:ext cx="359018" cy="142145"/>
                </a:xfrm>
                <a:custGeom>
                  <a:avLst/>
                  <a:gdLst>
                    <a:gd name="connsiteX0" fmla="*/ 350010 w 359018"/>
                    <a:gd name="connsiteY0" fmla="*/ 140097 h 142145"/>
                    <a:gd name="connsiteX1" fmla="*/ 353871 w 359018"/>
                    <a:gd name="connsiteY1" fmla="*/ 140097 h 142145"/>
                    <a:gd name="connsiteX2" fmla="*/ 339715 w 359018"/>
                    <a:gd name="connsiteY2" fmla="*/ 135700 h 142145"/>
                    <a:gd name="connsiteX3" fmla="*/ 343576 w 359018"/>
                    <a:gd name="connsiteY3" fmla="*/ 137899 h 142145"/>
                    <a:gd name="connsiteX4" fmla="*/ 343576 w 359018"/>
                    <a:gd name="connsiteY4" fmla="*/ 137899 h 142145"/>
                    <a:gd name="connsiteX5" fmla="*/ 347436 w 359018"/>
                    <a:gd name="connsiteY5" fmla="*/ 140097 h 142145"/>
                    <a:gd name="connsiteX6" fmla="*/ 350010 w 359018"/>
                    <a:gd name="connsiteY6" fmla="*/ 140097 h 142145"/>
                    <a:gd name="connsiteX7" fmla="*/ 353871 w 359018"/>
                    <a:gd name="connsiteY7" fmla="*/ 140097 h 142145"/>
                    <a:gd name="connsiteX8" fmla="*/ 359019 w 359018"/>
                    <a:gd name="connsiteY8" fmla="*/ 142242 h 142145"/>
                    <a:gd name="connsiteX9" fmla="*/ 315264 w 359018"/>
                    <a:gd name="connsiteY9" fmla="*/ 120365 h 142145"/>
                    <a:gd name="connsiteX10" fmla="*/ 334567 w 359018"/>
                    <a:gd name="connsiteY10" fmla="*/ 126960 h 142145"/>
                    <a:gd name="connsiteX11" fmla="*/ 302395 w 359018"/>
                    <a:gd name="connsiteY11" fmla="*/ 118220 h 142145"/>
                    <a:gd name="connsiteX12" fmla="*/ 308830 w 359018"/>
                    <a:gd name="connsiteY12" fmla="*/ 118220 h 142145"/>
                    <a:gd name="connsiteX13" fmla="*/ 315264 w 359018"/>
                    <a:gd name="connsiteY13" fmla="*/ 120365 h 142145"/>
                    <a:gd name="connsiteX14" fmla="*/ 334567 w 359018"/>
                    <a:gd name="connsiteY14" fmla="*/ 126960 h 142145"/>
                    <a:gd name="connsiteX15" fmla="*/ 335855 w 359018"/>
                    <a:gd name="connsiteY15" fmla="*/ 129159 h 142145"/>
                    <a:gd name="connsiteX16" fmla="*/ 335855 w 359018"/>
                    <a:gd name="connsiteY16" fmla="*/ 129159 h 142145"/>
                    <a:gd name="connsiteX17" fmla="*/ 339715 w 359018"/>
                    <a:gd name="connsiteY17" fmla="*/ 135700 h 142145"/>
                    <a:gd name="connsiteX18" fmla="*/ 240631 w 359018"/>
                    <a:gd name="connsiteY18" fmla="*/ 102885 h 142145"/>
                    <a:gd name="connsiteX19" fmla="*/ 244491 w 359018"/>
                    <a:gd name="connsiteY19" fmla="*/ 105083 h 142145"/>
                    <a:gd name="connsiteX20" fmla="*/ 248352 w 359018"/>
                    <a:gd name="connsiteY20" fmla="*/ 105083 h 142145"/>
                    <a:gd name="connsiteX21" fmla="*/ 279237 w 359018"/>
                    <a:gd name="connsiteY21" fmla="*/ 107282 h 142145"/>
                    <a:gd name="connsiteX22" fmla="*/ 295967 w 359018"/>
                    <a:gd name="connsiteY22" fmla="*/ 113823 h 142145"/>
                    <a:gd name="connsiteX23" fmla="*/ 240631 w 359018"/>
                    <a:gd name="connsiteY23" fmla="*/ 102885 h 142145"/>
                    <a:gd name="connsiteX24" fmla="*/ 235483 w 359018"/>
                    <a:gd name="connsiteY24" fmla="*/ 100686 h 142145"/>
                    <a:gd name="connsiteX25" fmla="*/ 231623 w 359018"/>
                    <a:gd name="connsiteY25" fmla="*/ 98542 h 142145"/>
                    <a:gd name="connsiteX26" fmla="*/ 231623 w 359018"/>
                    <a:gd name="connsiteY26" fmla="*/ 98542 h 142145"/>
                    <a:gd name="connsiteX27" fmla="*/ 227762 w 359018"/>
                    <a:gd name="connsiteY27" fmla="*/ 96343 h 142145"/>
                    <a:gd name="connsiteX28" fmla="*/ 221328 w 359018"/>
                    <a:gd name="connsiteY28" fmla="*/ 94145 h 142145"/>
                    <a:gd name="connsiteX29" fmla="*/ 302395 w 359018"/>
                    <a:gd name="connsiteY29" fmla="*/ 118220 h 142145"/>
                    <a:gd name="connsiteX30" fmla="*/ 299822 w 359018"/>
                    <a:gd name="connsiteY30" fmla="*/ 116022 h 142145"/>
                    <a:gd name="connsiteX31" fmla="*/ 295967 w 359018"/>
                    <a:gd name="connsiteY31" fmla="*/ 113823 h 142145"/>
                    <a:gd name="connsiteX32" fmla="*/ 272803 w 359018"/>
                    <a:gd name="connsiteY32" fmla="*/ 105083 h 142145"/>
                    <a:gd name="connsiteX33" fmla="*/ 279237 w 359018"/>
                    <a:gd name="connsiteY33" fmla="*/ 107282 h 142145"/>
                    <a:gd name="connsiteX34" fmla="*/ 208464 w 359018"/>
                    <a:gd name="connsiteY34" fmla="*/ 87603 h 142145"/>
                    <a:gd name="connsiteX35" fmla="*/ 211038 w 359018"/>
                    <a:gd name="connsiteY35" fmla="*/ 89748 h 142145"/>
                    <a:gd name="connsiteX36" fmla="*/ 248352 w 359018"/>
                    <a:gd name="connsiteY36" fmla="*/ 105083 h 142145"/>
                    <a:gd name="connsiteX37" fmla="*/ 254786 w 359018"/>
                    <a:gd name="connsiteY37" fmla="*/ 107282 h 142145"/>
                    <a:gd name="connsiteX38" fmla="*/ 268942 w 359018"/>
                    <a:gd name="connsiteY38" fmla="*/ 105083 h 142145"/>
                    <a:gd name="connsiteX39" fmla="*/ 268942 w 359018"/>
                    <a:gd name="connsiteY39" fmla="*/ 105083 h 142145"/>
                    <a:gd name="connsiteX40" fmla="*/ 272803 w 359018"/>
                    <a:gd name="connsiteY40" fmla="*/ 105083 h 142145"/>
                    <a:gd name="connsiteX41" fmla="*/ 211038 w 359018"/>
                    <a:gd name="connsiteY41" fmla="*/ 89748 h 142145"/>
                    <a:gd name="connsiteX42" fmla="*/ 221328 w 359018"/>
                    <a:gd name="connsiteY42" fmla="*/ 94145 h 142145"/>
                    <a:gd name="connsiteX43" fmla="*/ 205890 w 359018"/>
                    <a:gd name="connsiteY43" fmla="*/ 83207 h 142145"/>
                    <a:gd name="connsiteX44" fmla="*/ 207177 w 359018"/>
                    <a:gd name="connsiteY44" fmla="*/ 85405 h 142145"/>
                    <a:gd name="connsiteX45" fmla="*/ 208464 w 359018"/>
                    <a:gd name="connsiteY45" fmla="*/ 87603 h 142145"/>
                    <a:gd name="connsiteX46" fmla="*/ 132538 w 359018"/>
                    <a:gd name="connsiteY46" fmla="*/ 11034 h 142145"/>
                    <a:gd name="connsiteX47" fmla="*/ 149267 w 359018"/>
                    <a:gd name="connsiteY47" fmla="*/ 11034 h 142145"/>
                    <a:gd name="connsiteX48" fmla="*/ 191734 w 359018"/>
                    <a:gd name="connsiteY48" fmla="*/ 70069 h 142145"/>
                    <a:gd name="connsiteX49" fmla="*/ 189161 w 359018"/>
                    <a:gd name="connsiteY49" fmla="*/ 65726 h 142145"/>
                    <a:gd name="connsiteX50" fmla="*/ 189161 w 359018"/>
                    <a:gd name="connsiteY50" fmla="*/ 63528 h 142145"/>
                    <a:gd name="connsiteX51" fmla="*/ 189161 w 359018"/>
                    <a:gd name="connsiteY51" fmla="*/ 39453 h 142145"/>
                    <a:gd name="connsiteX52" fmla="*/ 187874 w 359018"/>
                    <a:gd name="connsiteY52" fmla="*/ 48193 h 142145"/>
                    <a:gd name="connsiteX53" fmla="*/ 151841 w 359018"/>
                    <a:gd name="connsiteY53" fmla="*/ 11034 h 142145"/>
                    <a:gd name="connsiteX54" fmla="*/ 154415 w 359018"/>
                    <a:gd name="connsiteY54" fmla="*/ 13232 h 142145"/>
                    <a:gd name="connsiteX55" fmla="*/ 189161 w 359018"/>
                    <a:gd name="connsiteY55" fmla="*/ 63528 h 142145"/>
                    <a:gd name="connsiteX56" fmla="*/ 187874 w 359018"/>
                    <a:gd name="connsiteY56" fmla="*/ 48193 h 142145"/>
                    <a:gd name="connsiteX57" fmla="*/ 191734 w 359018"/>
                    <a:gd name="connsiteY57" fmla="*/ 70069 h 142145"/>
                    <a:gd name="connsiteX58" fmla="*/ 193022 w 359018"/>
                    <a:gd name="connsiteY58" fmla="*/ 74467 h 142145"/>
                    <a:gd name="connsiteX59" fmla="*/ 194308 w 359018"/>
                    <a:gd name="connsiteY59" fmla="*/ 76665 h 142145"/>
                    <a:gd name="connsiteX60" fmla="*/ 149267 w 359018"/>
                    <a:gd name="connsiteY60" fmla="*/ 11034 h 142145"/>
                    <a:gd name="connsiteX61" fmla="*/ 151841 w 359018"/>
                    <a:gd name="connsiteY61" fmla="*/ 11034 h 142145"/>
                    <a:gd name="connsiteX62" fmla="*/ 124817 w 359018"/>
                    <a:gd name="connsiteY62" fmla="*/ 4439 h 142145"/>
                    <a:gd name="connsiteX63" fmla="*/ 128678 w 359018"/>
                    <a:gd name="connsiteY63" fmla="*/ 8836 h 142145"/>
                    <a:gd name="connsiteX64" fmla="*/ 117101 w 359018"/>
                    <a:gd name="connsiteY64" fmla="*/ 96 h 142145"/>
                    <a:gd name="connsiteX65" fmla="*/ 119675 w 359018"/>
                    <a:gd name="connsiteY65" fmla="*/ 2294 h 142145"/>
                    <a:gd name="connsiteX66" fmla="*/ 184013 w 359018"/>
                    <a:gd name="connsiteY66" fmla="*/ 32911 h 142145"/>
                    <a:gd name="connsiteX67" fmla="*/ 186587 w 359018"/>
                    <a:gd name="connsiteY67" fmla="*/ 35109 h 142145"/>
                    <a:gd name="connsiteX68" fmla="*/ 189161 w 359018"/>
                    <a:gd name="connsiteY68" fmla="*/ 39453 h 142145"/>
                    <a:gd name="connsiteX69" fmla="*/ 178866 w 359018"/>
                    <a:gd name="connsiteY69" fmla="*/ 28514 h 142145"/>
                    <a:gd name="connsiteX70" fmla="*/ 181439 w 359018"/>
                    <a:gd name="connsiteY70" fmla="*/ 30712 h 142145"/>
                    <a:gd name="connsiteX71" fmla="*/ 184013 w 359018"/>
                    <a:gd name="connsiteY71" fmla="*/ 32911 h 142145"/>
                    <a:gd name="connsiteX72" fmla="*/ 196882 w 359018"/>
                    <a:gd name="connsiteY72" fmla="*/ 78809 h 142145"/>
                    <a:gd name="connsiteX73" fmla="*/ 203317 w 359018"/>
                    <a:gd name="connsiteY73" fmla="*/ 81008 h 142145"/>
                    <a:gd name="connsiteX74" fmla="*/ 205890 w 359018"/>
                    <a:gd name="connsiteY74" fmla="*/ 83207 h 142145"/>
                    <a:gd name="connsiteX75" fmla="*/ 154415 w 359018"/>
                    <a:gd name="connsiteY75" fmla="*/ 13232 h 142145"/>
                    <a:gd name="connsiteX76" fmla="*/ 167284 w 359018"/>
                    <a:gd name="connsiteY76" fmla="*/ 26315 h 142145"/>
                    <a:gd name="connsiteX77" fmla="*/ 167284 w 359018"/>
                    <a:gd name="connsiteY77" fmla="*/ 26315 h 142145"/>
                    <a:gd name="connsiteX78" fmla="*/ 178866 w 359018"/>
                    <a:gd name="connsiteY78" fmla="*/ 28514 h 142145"/>
                    <a:gd name="connsiteX79" fmla="*/ 194308 w 359018"/>
                    <a:gd name="connsiteY79" fmla="*/ 76665 h 142145"/>
                    <a:gd name="connsiteX80" fmla="*/ 196882 w 359018"/>
                    <a:gd name="connsiteY80" fmla="*/ 78809 h 142145"/>
                    <a:gd name="connsiteX81" fmla="*/ 119675 w 359018"/>
                    <a:gd name="connsiteY81" fmla="*/ 2294 h 142145"/>
                    <a:gd name="connsiteX82" fmla="*/ 124817 w 359018"/>
                    <a:gd name="connsiteY82" fmla="*/ 4439 h 142145"/>
                    <a:gd name="connsiteX83" fmla="*/ 110667 w 359018"/>
                    <a:gd name="connsiteY83" fmla="*/ 96 h 142145"/>
                    <a:gd name="connsiteX84" fmla="*/ 113240 w 359018"/>
                    <a:gd name="connsiteY84" fmla="*/ 96 h 142145"/>
                    <a:gd name="connsiteX85" fmla="*/ 117101 w 359018"/>
                    <a:gd name="connsiteY85" fmla="*/ 96 h 142145"/>
                    <a:gd name="connsiteX86" fmla="*/ 43749 w 359018"/>
                    <a:gd name="connsiteY86" fmla="*/ 15377 h 142145"/>
                    <a:gd name="connsiteX87" fmla="*/ 54044 w 359018"/>
                    <a:gd name="connsiteY87" fmla="*/ 15377 h 142145"/>
                    <a:gd name="connsiteX88" fmla="*/ 79781 w 359018"/>
                    <a:gd name="connsiteY88" fmla="*/ 15377 h 142145"/>
                    <a:gd name="connsiteX89" fmla="*/ 75921 w 359018"/>
                    <a:gd name="connsiteY89" fmla="*/ 17575 h 142145"/>
                    <a:gd name="connsiteX90" fmla="*/ 74634 w 359018"/>
                    <a:gd name="connsiteY90" fmla="*/ 17575 h 142145"/>
                    <a:gd name="connsiteX91" fmla="*/ 43749 w 359018"/>
                    <a:gd name="connsiteY91" fmla="*/ 15377 h 142145"/>
                    <a:gd name="connsiteX92" fmla="*/ 39888 w 359018"/>
                    <a:gd name="connsiteY92" fmla="*/ 15377 h 142145"/>
                    <a:gd name="connsiteX93" fmla="*/ 37314 w 359018"/>
                    <a:gd name="connsiteY93" fmla="*/ 17575 h 142145"/>
                    <a:gd name="connsiteX94" fmla="*/ 83642 w 359018"/>
                    <a:gd name="connsiteY94" fmla="*/ 13232 h 142145"/>
                    <a:gd name="connsiteX95" fmla="*/ 86216 w 359018"/>
                    <a:gd name="connsiteY95" fmla="*/ 11034 h 142145"/>
                    <a:gd name="connsiteX96" fmla="*/ 95224 w 359018"/>
                    <a:gd name="connsiteY96" fmla="*/ 4439 h 142145"/>
                    <a:gd name="connsiteX97" fmla="*/ 86216 w 359018"/>
                    <a:gd name="connsiteY97" fmla="*/ 11034 h 142145"/>
                    <a:gd name="connsiteX98" fmla="*/ 101658 w 359018"/>
                    <a:gd name="connsiteY98" fmla="*/ 96 h 142145"/>
                    <a:gd name="connsiteX99" fmla="*/ 96511 w 359018"/>
                    <a:gd name="connsiteY99" fmla="*/ 4439 h 142145"/>
                    <a:gd name="connsiteX100" fmla="*/ 96511 w 359018"/>
                    <a:gd name="connsiteY100" fmla="*/ 4439 h 142145"/>
                    <a:gd name="connsiteX101" fmla="*/ 95224 w 359018"/>
                    <a:gd name="connsiteY101" fmla="*/ 4439 h 142145"/>
                    <a:gd name="connsiteX102" fmla="*/ 74634 w 359018"/>
                    <a:gd name="connsiteY102" fmla="*/ 17575 h 142145"/>
                    <a:gd name="connsiteX103" fmla="*/ 59315 w 359018"/>
                    <a:gd name="connsiteY103" fmla="*/ 15967 h 142145"/>
                    <a:gd name="connsiteX104" fmla="*/ 54044 w 359018"/>
                    <a:gd name="connsiteY104" fmla="*/ 15377 h 142145"/>
                    <a:gd name="connsiteX105" fmla="*/ 37314 w 359018"/>
                    <a:gd name="connsiteY105" fmla="*/ 17575 h 142145"/>
                    <a:gd name="connsiteX106" fmla="*/ 15443 w 359018"/>
                    <a:gd name="connsiteY106" fmla="*/ 35109 h 142145"/>
                    <a:gd name="connsiteX107" fmla="*/ 110667 w 359018"/>
                    <a:gd name="connsiteY107" fmla="*/ 96 h 142145"/>
                    <a:gd name="connsiteX108" fmla="*/ 106806 w 359018"/>
                    <a:gd name="connsiteY108" fmla="*/ 96 h 142145"/>
                    <a:gd name="connsiteX109" fmla="*/ 101658 w 359018"/>
                    <a:gd name="connsiteY109" fmla="*/ 96 h 142145"/>
                    <a:gd name="connsiteX110" fmla="*/ 15443 w 359018"/>
                    <a:gd name="connsiteY110" fmla="*/ 35109 h 142145"/>
                    <a:gd name="connsiteX111" fmla="*/ 12869 w 359018"/>
                    <a:gd name="connsiteY111" fmla="*/ 35109 h 142145"/>
                    <a:gd name="connsiteX112" fmla="*/ 12869 w 359018"/>
                    <a:gd name="connsiteY112" fmla="*/ 35109 h 142145"/>
                    <a:gd name="connsiteX113" fmla="*/ 5148 w 359018"/>
                    <a:gd name="connsiteY113" fmla="*/ 43849 h 142145"/>
                    <a:gd name="connsiteX114" fmla="*/ 5148 w 359018"/>
                    <a:gd name="connsiteY114" fmla="*/ 43849 h 142145"/>
                    <a:gd name="connsiteX115" fmla="*/ 2574 w 359018"/>
                    <a:gd name="connsiteY115" fmla="*/ 45994 h 142145"/>
                    <a:gd name="connsiteX116" fmla="*/ 2574 w 359018"/>
                    <a:gd name="connsiteY116" fmla="*/ 45994 h 142145"/>
                    <a:gd name="connsiteX117" fmla="*/ 0 w 359018"/>
                    <a:gd name="connsiteY117" fmla="*/ 48193 h 142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</a:cxnLst>
                  <a:rect l="l" t="t" r="r" b="b"/>
                  <a:pathLst>
                    <a:path w="359018" h="142145">
                      <a:moveTo>
                        <a:pt x="350010" y="140097"/>
                      </a:moveTo>
                      <a:lnTo>
                        <a:pt x="353871" y="140097"/>
                      </a:lnTo>
                      <a:moveTo>
                        <a:pt x="339715" y="135700"/>
                      </a:moveTo>
                      <a:lnTo>
                        <a:pt x="343576" y="137899"/>
                      </a:lnTo>
                      <a:moveTo>
                        <a:pt x="343576" y="137899"/>
                      </a:moveTo>
                      <a:lnTo>
                        <a:pt x="347436" y="140097"/>
                      </a:lnTo>
                      <a:lnTo>
                        <a:pt x="350010" y="140097"/>
                      </a:lnTo>
                      <a:moveTo>
                        <a:pt x="353871" y="140097"/>
                      </a:moveTo>
                      <a:lnTo>
                        <a:pt x="359019" y="142242"/>
                      </a:lnTo>
                      <a:moveTo>
                        <a:pt x="315264" y="120365"/>
                      </a:moveTo>
                      <a:cubicBezTo>
                        <a:pt x="322852" y="118542"/>
                        <a:pt x="328734" y="123261"/>
                        <a:pt x="334567" y="126960"/>
                      </a:cubicBezTo>
                      <a:moveTo>
                        <a:pt x="302395" y="118220"/>
                      </a:moveTo>
                      <a:lnTo>
                        <a:pt x="308830" y="118220"/>
                      </a:lnTo>
                      <a:lnTo>
                        <a:pt x="315264" y="120365"/>
                      </a:lnTo>
                      <a:moveTo>
                        <a:pt x="334567" y="126960"/>
                      </a:moveTo>
                      <a:lnTo>
                        <a:pt x="335855" y="129159"/>
                      </a:lnTo>
                      <a:moveTo>
                        <a:pt x="335855" y="129159"/>
                      </a:moveTo>
                      <a:lnTo>
                        <a:pt x="339715" y="135700"/>
                      </a:lnTo>
                      <a:moveTo>
                        <a:pt x="240631" y="102885"/>
                      </a:moveTo>
                      <a:lnTo>
                        <a:pt x="244491" y="105083"/>
                      </a:lnTo>
                      <a:lnTo>
                        <a:pt x="248352" y="105083"/>
                      </a:lnTo>
                      <a:moveTo>
                        <a:pt x="279237" y="107282"/>
                      </a:moveTo>
                      <a:cubicBezTo>
                        <a:pt x="285875" y="105780"/>
                        <a:pt x="289098" y="116076"/>
                        <a:pt x="295967" y="113823"/>
                      </a:cubicBezTo>
                      <a:moveTo>
                        <a:pt x="240631" y="102885"/>
                      </a:moveTo>
                      <a:lnTo>
                        <a:pt x="235483" y="100686"/>
                      </a:lnTo>
                      <a:lnTo>
                        <a:pt x="231623" y="98542"/>
                      </a:lnTo>
                      <a:moveTo>
                        <a:pt x="231623" y="98542"/>
                      </a:moveTo>
                      <a:lnTo>
                        <a:pt x="227762" y="96343"/>
                      </a:lnTo>
                      <a:lnTo>
                        <a:pt x="221328" y="94145"/>
                      </a:lnTo>
                      <a:moveTo>
                        <a:pt x="302395" y="118220"/>
                      </a:moveTo>
                      <a:lnTo>
                        <a:pt x="299822" y="116022"/>
                      </a:lnTo>
                      <a:lnTo>
                        <a:pt x="295967" y="113823"/>
                      </a:lnTo>
                      <a:moveTo>
                        <a:pt x="272803" y="105083"/>
                      </a:moveTo>
                      <a:lnTo>
                        <a:pt x="279237" y="107282"/>
                      </a:lnTo>
                      <a:moveTo>
                        <a:pt x="208464" y="87603"/>
                      </a:moveTo>
                      <a:lnTo>
                        <a:pt x="211038" y="89748"/>
                      </a:lnTo>
                      <a:moveTo>
                        <a:pt x="248352" y="105083"/>
                      </a:moveTo>
                      <a:lnTo>
                        <a:pt x="254786" y="107282"/>
                      </a:lnTo>
                      <a:lnTo>
                        <a:pt x="268942" y="105083"/>
                      </a:lnTo>
                      <a:moveTo>
                        <a:pt x="268942" y="105083"/>
                      </a:moveTo>
                      <a:lnTo>
                        <a:pt x="272803" y="105083"/>
                      </a:lnTo>
                      <a:moveTo>
                        <a:pt x="211038" y="89748"/>
                      </a:moveTo>
                      <a:cubicBezTo>
                        <a:pt x="215333" y="88890"/>
                        <a:pt x="216309" y="96987"/>
                        <a:pt x="221328" y="94145"/>
                      </a:cubicBezTo>
                      <a:moveTo>
                        <a:pt x="205890" y="83207"/>
                      </a:moveTo>
                      <a:lnTo>
                        <a:pt x="207177" y="85405"/>
                      </a:lnTo>
                      <a:lnTo>
                        <a:pt x="208464" y="87603"/>
                      </a:lnTo>
                      <a:moveTo>
                        <a:pt x="132538" y="11034"/>
                      </a:moveTo>
                      <a:cubicBezTo>
                        <a:pt x="137884" y="15324"/>
                        <a:pt x="142662" y="12213"/>
                        <a:pt x="149267" y="11034"/>
                      </a:cubicBezTo>
                      <a:moveTo>
                        <a:pt x="191734" y="70069"/>
                      </a:moveTo>
                      <a:lnTo>
                        <a:pt x="189161" y="65726"/>
                      </a:lnTo>
                      <a:lnTo>
                        <a:pt x="189161" y="63528"/>
                      </a:lnTo>
                      <a:moveTo>
                        <a:pt x="189161" y="39453"/>
                      </a:moveTo>
                      <a:cubicBezTo>
                        <a:pt x="189027" y="42401"/>
                        <a:pt x="189708" y="45512"/>
                        <a:pt x="187874" y="48193"/>
                      </a:cubicBezTo>
                      <a:moveTo>
                        <a:pt x="151841" y="11034"/>
                      </a:moveTo>
                      <a:lnTo>
                        <a:pt x="154415" y="13232"/>
                      </a:lnTo>
                      <a:moveTo>
                        <a:pt x="189161" y="63528"/>
                      </a:moveTo>
                      <a:cubicBezTo>
                        <a:pt x="186678" y="59399"/>
                        <a:pt x="184898" y="52536"/>
                        <a:pt x="187874" y="48193"/>
                      </a:cubicBezTo>
                      <a:moveTo>
                        <a:pt x="191734" y="70069"/>
                      </a:moveTo>
                      <a:lnTo>
                        <a:pt x="193022" y="74467"/>
                      </a:lnTo>
                      <a:lnTo>
                        <a:pt x="194308" y="76665"/>
                      </a:lnTo>
                      <a:moveTo>
                        <a:pt x="149267" y="11034"/>
                      </a:moveTo>
                      <a:lnTo>
                        <a:pt x="151841" y="11034"/>
                      </a:lnTo>
                      <a:moveTo>
                        <a:pt x="124817" y="4439"/>
                      </a:moveTo>
                      <a:lnTo>
                        <a:pt x="128678" y="8836"/>
                      </a:lnTo>
                      <a:moveTo>
                        <a:pt x="117101" y="96"/>
                      </a:moveTo>
                      <a:lnTo>
                        <a:pt x="119675" y="2294"/>
                      </a:lnTo>
                      <a:moveTo>
                        <a:pt x="184013" y="32911"/>
                      </a:moveTo>
                      <a:lnTo>
                        <a:pt x="186587" y="35109"/>
                      </a:lnTo>
                      <a:lnTo>
                        <a:pt x="189161" y="39453"/>
                      </a:lnTo>
                      <a:moveTo>
                        <a:pt x="178866" y="28514"/>
                      </a:moveTo>
                      <a:lnTo>
                        <a:pt x="181439" y="30712"/>
                      </a:lnTo>
                      <a:lnTo>
                        <a:pt x="184013" y="32911"/>
                      </a:lnTo>
                      <a:moveTo>
                        <a:pt x="196882" y="78809"/>
                      </a:moveTo>
                      <a:lnTo>
                        <a:pt x="203317" y="81008"/>
                      </a:lnTo>
                      <a:lnTo>
                        <a:pt x="205890" y="83207"/>
                      </a:lnTo>
                      <a:moveTo>
                        <a:pt x="154415" y="13232"/>
                      </a:moveTo>
                      <a:cubicBezTo>
                        <a:pt x="157134" y="20042"/>
                        <a:pt x="158630" y="24653"/>
                        <a:pt x="167284" y="26315"/>
                      </a:cubicBezTo>
                      <a:moveTo>
                        <a:pt x="167284" y="26315"/>
                      </a:moveTo>
                      <a:cubicBezTo>
                        <a:pt x="169772" y="30820"/>
                        <a:pt x="175059" y="27656"/>
                        <a:pt x="178866" y="28514"/>
                      </a:cubicBezTo>
                      <a:moveTo>
                        <a:pt x="194308" y="76665"/>
                      </a:moveTo>
                      <a:lnTo>
                        <a:pt x="196882" y="78809"/>
                      </a:lnTo>
                      <a:moveTo>
                        <a:pt x="119675" y="2294"/>
                      </a:moveTo>
                      <a:lnTo>
                        <a:pt x="124817" y="4439"/>
                      </a:lnTo>
                      <a:moveTo>
                        <a:pt x="110667" y="96"/>
                      </a:moveTo>
                      <a:lnTo>
                        <a:pt x="113240" y="96"/>
                      </a:lnTo>
                      <a:lnTo>
                        <a:pt x="117101" y="96"/>
                      </a:lnTo>
                      <a:moveTo>
                        <a:pt x="43749" y="15377"/>
                      </a:moveTo>
                      <a:cubicBezTo>
                        <a:pt x="47180" y="15377"/>
                        <a:pt x="50612" y="15377"/>
                        <a:pt x="54044" y="15377"/>
                      </a:cubicBezTo>
                      <a:moveTo>
                        <a:pt x="79781" y="15377"/>
                      </a:moveTo>
                      <a:lnTo>
                        <a:pt x="75921" y="17575"/>
                      </a:lnTo>
                      <a:lnTo>
                        <a:pt x="74634" y="17575"/>
                      </a:lnTo>
                      <a:moveTo>
                        <a:pt x="43749" y="15377"/>
                      </a:moveTo>
                      <a:lnTo>
                        <a:pt x="39888" y="15377"/>
                      </a:lnTo>
                      <a:lnTo>
                        <a:pt x="37314" y="17575"/>
                      </a:lnTo>
                      <a:moveTo>
                        <a:pt x="83642" y="13232"/>
                      </a:moveTo>
                      <a:lnTo>
                        <a:pt x="86216" y="11034"/>
                      </a:lnTo>
                      <a:moveTo>
                        <a:pt x="95224" y="4439"/>
                      </a:moveTo>
                      <a:lnTo>
                        <a:pt x="86216" y="11034"/>
                      </a:lnTo>
                      <a:moveTo>
                        <a:pt x="101658" y="96"/>
                      </a:moveTo>
                      <a:lnTo>
                        <a:pt x="96511" y="4439"/>
                      </a:lnTo>
                      <a:moveTo>
                        <a:pt x="96511" y="4439"/>
                      </a:moveTo>
                      <a:lnTo>
                        <a:pt x="95224" y="4439"/>
                      </a:lnTo>
                      <a:moveTo>
                        <a:pt x="74634" y="17575"/>
                      </a:moveTo>
                      <a:lnTo>
                        <a:pt x="59315" y="15967"/>
                      </a:lnTo>
                      <a:lnTo>
                        <a:pt x="54044" y="15377"/>
                      </a:lnTo>
                      <a:moveTo>
                        <a:pt x="37314" y="17575"/>
                      </a:moveTo>
                      <a:cubicBezTo>
                        <a:pt x="27164" y="16718"/>
                        <a:pt x="23995" y="31571"/>
                        <a:pt x="15443" y="35109"/>
                      </a:cubicBezTo>
                      <a:moveTo>
                        <a:pt x="110667" y="96"/>
                      </a:moveTo>
                      <a:lnTo>
                        <a:pt x="106806" y="96"/>
                      </a:lnTo>
                      <a:lnTo>
                        <a:pt x="101658" y="96"/>
                      </a:lnTo>
                      <a:moveTo>
                        <a:pt x="15443" y="35109"/>
                      </a:moveTo>
                      <a:lnTo>
                        <a:pt x="12869" y="35109"/>
                      </a:lnTo>
                      <a:moveTo>
                        <a:pt x="12869" y="35109"/>
                      </a:moveTo>
                      <a:cubicBezTo>
                        <a:pt x="11491" y="39131"/>
                        <a:pt x="6434" y="39881"/>
                        <a:pt x="5148" y="43849"/>
                      </a:cubicBezTo>
                      <a:moveTo>
                        <a:pt x="5148" y="43849"/>
                      </a:moveTo>
                      <a:lnTo>
                        <a:pt x="2574" y="45994"/>
                      </a:lnTo>
                      <a:moveTo>
                        <a:pt x="2574" y="45994"/>
                      </a:moveTo>
                      <a:lnTo>
                        <a:pt x="0" y="48193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6A9D6DC6-C482-0EE7-C996-7B403DFF69B6}"/>
                    </a:ext>
                  </a:extLst>
                </p:cNvPr>
                <p:cNvSpPr/>
                <p:nvPr/>
              </p:nvSpPr>
              <p:spPr>
                <a:xfrm>
                  <a:off x="6147051" y="5688187"/>
                  <a:ext cx="39893" cy="59056"/>
                </a:xfrm>
                <a:custGeom>
                  <a:avLst/>
                  <a:gdLst>
                    <a:gd name="connsiteX0" fmla="*/ 3861 w 39893"/>
                    <a:gd name="connsiteY0" fmla="*/ 54777 h 59056"/>
                    <a:gd name="connsiteX1" fmla="*/ 6434 w 39893"/>
                    <a:gd name="connsiteY1" fmla="*/ 52590 h 59056"/>
                    <a:gd name="connsiteX2" fmla="*/ 6434 w 39893"/>
                    <a:gd name="connsiteY2" fmla="*/ 52590 h 59056"/>
                    <a:gd name="connsiteX3" fmla="*/ 9008 w 39893"/>
                    <a:gd name="connsiteY3" fmla="*/ 50402 h 59056"/>
                    <a:gd name="connsiteX4" fmla="*/ 2574 w 39893"/>
                    <a:gd name="connsiteY4" fmla="*/ 54777 h 59056"/>
                    <a:gd name="connsiteX5" fmla="*/ 3861 w 39893"/>
                    <a:gd name="connsiteY5" fmla="*/ 54777 h 59056"/>
                    <a:gd name="connsiteX6" fmla="*/ 1287 w 39893"/>
                    <a:gd name="connsiteY6" fmla="*/ 56965 h 59056"/>
                    <a:gd name="connsiteX7" fmla="*/ 2574 w 39893"/>
                    <a:gd name="connsiteY7" fmla="*/ 54777 h 59056"/>
                    <a:gd name="connsiteX8" fmla="*/ 3861 w 39893"/>
                    <a:gd name="connsiteY8" fmla="*/ 54777 h 59056"/>
                    <a:gd name="connsiteX9" fmla="*/ 2574 w 39893"/>
                    <a:gd name="connsiteY9" fmla="*/ 54777 h 59056"/>
                    <a:gd name="connsiteX10" fmla="*/ 6434 w 39893"/>
                    <a:gd name="connsiteY10" fmla="*/ 52590 h 59056"/>
                    <a:gd name="connsiteX11" fmla="*/ 0 w 39893"/>
                    <a:gd name="connsiteY11" fmla="*/ 59153 h 59056"/>
                    <a:gd name="connsiteX12" fmla="*/ 1287 w 39893"/>
                    <a:gd name="connsiteY12" fmla="*/ 56965 h 59056"/>
                    <a:gd name="connsiteX13" fmla="*/ 34746 w 39893"/>
                    <a:gd name="connsiteY13" fmla="*/ 11029 h 59056"/>
                    <a:gd name="connsiteX14" fmla="*/ 37320 w 39893"/>
                    <a:gd name="connsiteY14" fmla="*/ 6659 h 59056"/>
                    <a:gd name="connsiteX15" fmla="*/ 11582 w 39893"/>
                    <a:gd name="connsiteY15" fmla="*/ 46026 h 59056"/>
                    <a:gd name="connsiteX16" fmla="*/ 10295 w 39893"/>
                    <a:gd name="connsiteY16" fmla="*/ 50402 h 59056"/>
                    <a:gd name="connsiteX17" fmla="*/ 11582 w 39893"/>
                    <a:gd name="connsiteY17" fmla="*/ 41651 h 59056"/>
                    <a:gd name="connsiteX18" fmla="*/ 11582 w 39893"/>
                    <a:gd name="connsiteY18" fmla="*/ 43839 h 59056"/>
                    <a:gd name="connsiteX19" fmla="*/ 11582 w 39893"/>
                    <a:gd name="connsiteY19" fmla="*/ 46026 h 59056"/>
                    <a:gd name="connsiteX20" fmla="*/ 33459 w 39893"/>
                    <a:gd name="connsiteY20" fmla="*/ 15404 h 59056"/>
                    <a:gd name="connsiteX21" fmla="*/ 24451 w 39893"/>
                    <a:gd name="connsiteY21" fmla="*/ 26343 h 59056"/>
                    <a:gd name="connsiteX22" fmla="*/ 10295 w 39893"/>
                    <a:gd name="connsiteY22" fmla="*/ 50402 h 59056"/>
                    <a:gd name="connsiteX23" fmla="*/ 9008 w 39893"/>
                    <a:gd name="connsiteY23" fmla="*/ 50402 h 59056"/>
                    <a:gd name="connsiteX24" fmla="*/ 34746 w 39893"/>
                    <a:gd name="connsiteY24" fmla="*/ 11029 h 59056"/>
                    <a:gd name="connsiteX25" fmla="*/ 33459 w 39893"/>
                    <a:gd name="connsiteY25" fmla="*/ 15404 h 59056"/>
                    <a:gd name="connsiteX26" fmla="*/ 38606 w 39893"/>
                    <a:gd name="connsiteY26" fmla="*/ 4471 h 59056"/>
                    <a:gd name="connsiteX27" fmla="*/ 37320 w 39893"/>
                    <a:gd name="connsiteY27" fmla="*/ 6659 h 59056"/>
                    <a:gd name="connsiteX28" fmla="*/ 12869 w 39893"/>
                    <a:gd name="connsiteY28" fmla="*/ 37281 h 59056"/>
                    <a:gd name="connsiteX29" fmla="*/ 11582 w 39893"/>
                    <a:gd name="connsiteY29" fmla="*/ 39463 h 59056"/>
                    <a:gd name="connsiteX30" fmla="*/ 11582 w 39893"/>
                    <a:gd name="connsiteY30" fmla="*/ 41651 h 59056"/>
                    <a:gd name="connsiteX31" fmla="*/ 39893 w 39893"/>
                    <a:gd name="connsiteY31" fmla="*/ 2283 h 59056"/>
                    <a:gd name="connsiteX32" fmla="*/ 38606 w 39893"/>
                    <a:gd name="connsiteY32" fmla="*/ 4471 h 59056"/>
                    <a:gd name="connsiteX33" fmla="*/ 24451 w 39893"/>
                    <a:gd name="connsiteY33" fmla="*/ 26343 h 59056"/>
                    <a:gd name="connsiteX34" fmla="*/ 14156 w 39893"/>
                    <a:gd name="connsiteY34" fmla="*/ 32906 h 59056"/>
                    <a:gd name="connsiteX35" fmla="*/ 12869 w 39893"/>
                    <a:gd name="connsiteY35" fmla="*/ 37281 h 59056"/>
                    <a:gd name="connsiteX36" fmla="*/ 39893 w 39893"/>
                    <a:gd name="connsiteY36" fmla="*/ 96 h 59056"/>
                    <a:gd name="connsiteX37" fmla="*/ 39893 w 39893"/>
                    <a:gd name="connsiteY37" fmla="*/ 2283 h 59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9893" h="59056">
                      <a:moveTo>
                        <a:pt x="3861" y="54777"/>
                      </a:moveTo>
                      <a:lnTo>
                        <a:pt x="6434" y="52590"/>
                      </a:lnTo>
                      <a:moveTo>
                        <a:pt x="6434" y="52590"/>
                      </a:moveTo>
                      <a:lnTo>
                        <a:pt x="9008" y="50402"/>
                      </a:lnTo>
                      <a:moveTo>
                        <a:pt x="2574" y="54777"/>
                      </a:moveTo>
                      <a:lnTo>
                        <a:pt x="3861" y="54777"/>
                      </a:lnTo>
                      <a:moveTo>
                        <a:pt x="1287" y="56965"/>
                      </a:moveTo>
                      <a:lnTo>
                        <a:pt x="2574" y="54777"/>
                      </a:lnTo>
                      <a:lnTo>
                        <a:pt x="3861" y="54777"/>
                      </a:lnTo>
                      <a:moveTo>
                        <a:pt x="2574" y="54777"/>
                      </a:moveTo>
                      <a:lnTo>
                        <a:pt x="6434" y="52590"/>
                      </a:lnTo>
                      <a:moveTo>
                        <a:pt x="0" y="59153"/>
                      </a:moveTo>
                      <a:lnTo>
                        <a:pt x="1287" y="56965"/>
                      </a:lnTo>
                      <a:moveTo>
                        <a:pt x="34746" y="11029"/>
                      </a:moveTo>
                      <a:cubicBezTo>
                        <a:pt x="37888" y="10718"/>
                        <a:pt x="33984" y="5442"/>
                        <a:pt x="37320" y="6659"/>
                      </a:cubicBezTo>
                      <a:moveTo>
                        <a:pt x="11582" y="46026"/>
                      </a:moveTo>
                      <a:lnTo>
                        <a:pt x="10295" y="50402"/>
                      </a:lnTo>
                      <a:moveTo>
                        <a:pt x="11582" y="41651"/>
                      </a:moveTo>
                      <a:lnTo>
                        <a:pt x="11582" y="43839"/>
                      </a:lnTo>
                      <a:lnTo>
                        <a:pt x="11582" y="46026"/>
                      </a:lnTo>
                      <a:moveTo>
                        <a:pt x="33459" y="15404"/>
                      </a:moveTo>
                      <a:cubicBezTo>
                        <a:pt x="28901" y="15774"/>
                        <a:pt x="29314" y="24922"/>
                        <a:pt x="24451" y="26343"/>
                      </a:cubicBezTo>
                      <a:moveTo>
                        <a:pt x="10295" y="50402"/>
                      </a:moveTo>
                      <a:lnTo>
                        <a:pt x="9008" y="50402"/>
                      </a:lnTo>
                      <a:moveTo>
                        <a:pt x="34746" y="11029"/>
                      </a:moveTo>
                      <a:lnTo>
                        <a:pt x="33459" y="15404"/>
                      </a:lnTo>
                      <a:moveTo>
                        <a:pt x="38606" y="4471"/>
                      </a:moveTo>
                      <a:lnTo>
                        <a:pt x="37320" y="6659"/>
                      </a:lnTo>
                      <a:moveTo>
                        <a:pt x="12869" y="37281"/>
                      </a:moveTo>
                      <a:lnTo>
                        <a:pt x="11582" y="39463"/>
                      </a:lnTo>
                      <a:lnTo>
                        <a:pt x="11582" y="41651"/>
                      </a:lnTo>
                      <a:moveTo>
                        <a:pt x="39893" y="2283"/>
                      </a:moveTo>
                      <a:lnTo>
                        <a:pt x="38606" y="4471"/>
                      </a:lnTo>
                      <a:moveTo>
                        <a:pt x="24451" y="26343"/>
                      </a:moveTo>
                      <a:lnTo>
                        <a:pt x="14156" y="32906"/>
                      </a:lnTo>
                      <a:lnTo>
                        <a:pt x="12869" y="37281"/>
                      </a:lnTo>
                      <a:moveTo>
                        <a:pt x="39893" y="96"/>
                      </a:moveTo>
                      <a:lnTo>
                        <a:pt x="39893" y="2283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0D38FCA7-0246-ACA1-0C47-D850F42A6451}"/>
                    </a:ext>
                  </a:extLst>
                </p:cNvPr>
                <p:cNvSpPr/>
                <p:nvPr/>
              </p:nvSpPr>
              <p:spPr>
                <a:xfrm>
                  <a:off x="6665637" y="4721397"/>
                  <a:ext cx="899470" cy="914290"/>
                </a:xfrm>
                <a:custGeom>
                  <a:avLst/>
                  <a:gdLst>
                    <a:gd name="connsiteX0" fmla="*/ 871164 w 899470"/>
                    <a:gd name="connsiteY0" fmla="*/ 914386 h 914290"/>
                    <a:gd name="connsiteX1" fmla="*/ 862156 w 899470"/>
                    <a:gd name="connsiteY1" fmla="*/ 912204 h 914290"/>
                    <a:gd name="connsiteX2" fmla="*/ 880172 w 899470"/>
                    <a:gd name="connsiteY2" fmla="*/ 914386 h 914290"/>
                    <a:gd name="connsiteX3" fmla="*/ 871164 w 899470"/>
                    <a:gd name="connsiteY3" fmla="*/ 914386 h 914290"/>
                    <a:gd name="connsiteX4" fmla="*/ 893041 w 899470"/>
                    <a:gd name="connsiteY4" fmla="*/ 912204 h 914290"/>
                    <a:gd name="connsiteX5" fmla="*/ 880172 w 899470"/>
                    <a:gd name="connsiteY5" fmla="*/ 914386 h 914290"/>
                    <a:gd name="connsiteX6" fmla="*/ 862156 w 899470"/>
                    <a:gd name="connsiteY6" fmla="*/ 912204 h 914290"/>
                    <a:gd name="connsiteX7" fmla="*/ 855722 w 899470"/>
                    <a:gd name="connsiteY7" fmla="*/ 910016 h 914290"/>
                    <a:gd name="connsiteX8" fmla="*/ 893041 w 899470"/>
                    <a:gd name="connsiteY8" fmla="*/ 912204 h 914290"/>
                    <a:gd name="connsiteX9" fmla="*/ 896897 w 899470"/>
                    <a:gd name="connsiteY9" fmla="*/ 914386 h 914290"/>
                    <a:gd name="connsiteX10" fmla="*/ 896897 w 899470"/>
                    <a:gd name="connsiteY10" fmla="*/ 914386 h 914290"/>
                    <a:gd name="connsiteX11" fmla="*/ 899470 w 899470"/>
                    <a:gd name="connsiteY11" fmla="*/ 914386 h 914290"/>
                    <a:gd name="connsiteX12" fmla="*/ 851861 w 899470"/>
                    <a:gd name="connsiteY12" fmla="*/ 907829 h 914290"/>
                    <a:gd name="connsiteX13" fmla="*/ 855722 w 899470"/>
                    <a:gd name="connsiteY13" fmla="*/ 910016 h 914290"/>
                    <a:gd name="connsiteX14" fmla="*/ 761785 w 899470"/>
                    <a:gd name="connsiteY14" fmla="*/ 864080 h 914290"/>
                    <a:gd name="connsiteX15" fmla="*/ 764359 w 899470"/>
                    <a:gd name="connsiteY15" fmla="*/ 866268 h 914290"/>
                    <a:gd name="connsiteX16" fmla="*/ 765645 w 899470"/>
                    <a:gd name="connsiteY16" fmla="*/ 866268 h 914290"/>
                    <a:gd name="connsiteX17" fmla="*/ 757924 w 899470"/>
                    <a:gd name="connsiteY17" fmla="*/ 864080 h 914290"/>
                    <a:gd name="connsiteX18" fmla="*/ 760498 w 899470"/>
                    <a:gd name="connsiteY18" fmla="*/ 864080 h 914290"/>
                    <a:gd name="connsiteX19" fmla="*/ 761785 w 899470"/>
                    <a:gd name="connsiteY19" fmla="*/ 864080 h 914290"/>
                    <a:gd name="connsiteX20" fmla="*/ 760498 w 899470"/>
                    <a:gd name="connsiteY20" fmla="*/ 861892 h 914290"/>
                    <a:gd name="connsiteX21" fmla="*/ 761785 w 899470"/>
                    <a:gd name="connsiteY21" fmla="*/ 864080 h 914290"/>
                    <a:gd name="connsiteX22" fmla="*/ 755350 w 899470"/>
                    <a:gd name="connsiteY22" fmla="*/ 864080 h 914290"/>
                    <a:gd name="connsiteX23" fmla="*/ 757924 w 899470"/>
                    <a:gd name="connsiteY23" fmla="*/ 864080 h 914290"/>
                    <a:gd name="connsiteX24" fmla="*/ 805539 w 899470"/>
                    <a:gd name="connsiteY24" fmla="*/ 875019 h 914290"/>
                    <a:gd name="connsiteX25" fmla="*/ 828697 w 899470"/>
                    <a:gd name="connsiteY25" fmla="*/ 888139 h 914290"/>
                    <a:gd name="connsiteX26" fmla="*/ 779801 w 899470"/>
                    <a:gd name="connsiteY26" fmla="*/ 870643 h 914290"/>
                    <a:gd name="connsiteX27" fmla="*/ 805539 w 899470"/>
                    <a:gd name="connsiteY27" fmla="*/ 875019 h 914290"/>
                    <a:gd name="connsiteX28" fmla="*/ 766933 w 899470"/>
                    <a:gd name="connsiteY28" fmla="*/ 868455 h 914290"/>
                    <a:gd name="connsiteX29" fmla="*/ 772080 w 899470"/>
                    <a:gd name="connsiteY29" fmla="*/ 870643 h 914290"/>
                    <a:gd name="connsiteX30" fmla="*/ 775941 w 899470"/>
                    <a:gd name="connsiteY30" fmla="*/ 870643 h 914290"/>
                    <a:gd name="connsiteX31" fmla="*/ 828697 w 899470"/>
                    <a:gd name="connsiteY31" fmla="*/ 888139 h 914290"/>
                    <a:gd name="connsiteX32" fmla="*/ 840279 w 899470"/>
                    <a:gd name="connsiteY32" fmla="*/ 901266 h 914290"/>
                    <a:gd name="connsiteX33" fmla="*/ 775941 w 899470"/>
                    <a:gd name="connsiteY33" fmla="*/ 870643 h 914290"/>
                    <a:gd name="connsiteX34" fmla="*/ 779801 w 899470"/>
                    <a:gd name="connsiteY34" fmla="*/ 870643 h 914290"/>
                    <a:gd name="connsiteX35" fmla="*/ 765645 w 899470"/>
                    <a:gd name="connsiteY35" fmla="*/ 866268 h 914290"/>
                    <a:gd name="connsiteX36" fmla="*/ 766933 w 899470"/>
                    <a:gd name="connsiteY36" fmla="*/ 868455 h 914290"/>
                    <a:gd name="connsiteX37" fmla="*/ 840279 w 899470"/>
                    <a:gd name="connsiteY37" fmla="*/ 901266 h 914290"/>
                    <a:gd name="connsiteX38" fmla="*/ 851861 w 899470"/>
                    <a:gd name="connsiteY38" fmla="*/ 907829 h 914290"/>
                    <a:gd name="connsiteX39" fmla="*/ 709028 w 899470"/>
                    <a:gd name="connsiteY39" fmla="*/ 853147 h 914290"/>
                    <a:gd name="connsiteX40" fmla="*/ 691012 w 899470"/>
                    <a:gd name="connsiteY40" fmla="*/ 855329 h 914290"/>
                    <a:gd name="connsiteX41" fmla="*/ 709028 w 899470"/>
                    <a:gd name="connsiteY41" fmla="*/ 853147 h 914290"/>
                    <a:gd name="connsiteX42" fmla="*/ 724465 w 899470"/>
                    <a:gd name="connsiteY42" fmla="*/ 853147 h 914290"/>
                    <a:gd name="connsiteX43" fmla="*/ 724465 w 899470"/>
                    <a:gd name="connsiteY43" fmla="*/ 853147 h 914290"/>
                    <a:gd name="connsiteX44" fmla="*/ 730900 w 899470"/>
                    <a:gd name="connsiteY44" fmla="*/ 855329 h 914290"/>
                    <a:gd name="connsiteX45" fmla="*/ 663987 w 899470"/>
                    <a:gd name="connsiteY45" fmla="*/ 840021 h 914290"/>
                    <a:gd name="connsiteX46" fmla="*/ 675569 w 899470"/>
                    <a:gd name="connsiteY46" fmla="*/ 844396 h 914290"/>
                    <a:gd name="connsiteX47" fmla="*/ 730900 w 899470"/>
                    <a:gd name="connsiteY47" fmla="*/ 855329 h 914290"/>
                    <a:gd name="connsiteX48" fmla="*/ 736047 w 899470"/>
                    <a:gd name="connsiteY48" fmla="*/ 857517 h 914290"/>
                    <a:gd name="connsiteX49" fmla="*/ 741195 w 899470"/>
                    <a:gd name="connsiteY49" fmla="*/ 855329 h 914290"/>
                    <a:gd name="connsiteX50" fmla="*/ 741195 w 899470"/>
                    <a:gd name="connsiteY50" fmla="*/ 855329 h 914290"/>
                    <a:gd name="connsiteX51" fmla="*/ 754064 w 899470"/>
                    <a:gd name="connsiteY51" fmla="*/ 864080 h 914290"/>
                    <a:gd name="connsiteX52" fmla="*/ 675569 w 899470"/>
                    <a:gd name="connsiteY52" fmla="*/ 844396 h 914290"/>
                    <a:gd name="connsiteX53" fmla="*/ 688143 w 899470"/>
                    <a:gd name="connsiteY53" fmla="*/ 853297 h 914290"/>
                    <a:gd name="connsiteX54" fmla="*/ 691012 w 899470"/>
                    <a:gd name="connsiteY54" fmla="*/ 855329 h 914290"/>
                    <a:gd name="connsiteX55" fmla="*/ 754064 w 899470"/>
                    <a:gd name="connsiteY55" fmla="*/ 864080 h 914290"/>
                    <a:gd name="connsiteX56" fmla="*/ 755350 w 899470"/>
                    <a:gd name="connsiteY56" fmla="*/ 864080 h 914290"/>
                    <a:gd name="connsiteX57" fmla="*/ 657553 w 899470"/>
                    <a:gd name="connsiteY57" fmla="*/ 837833 h 914290"/>
                    <a:gd name="connsiteX58" fmla="*/ 660127 w 899470"/>
                    <a:gd name="connsiteY58" fmla="*/ 840021 h 914290"/>
                    <a:gd name="connsiteX59" fmla="*/ 663987 w 899470"/>
                    <a:gd name="connsiteY59" fmla="*/ 840021 h 914290"/>
                    <a:gd name="connsiteX60" fmla="*/ 579059 w 899470"/>
                    <a:gd name="connsiteY60" fmla="*/ 785339 h 914290"/>
                    <a:gd name="connsiteX61" fmla="*/ 597075 w 899470"/>
                    <a:gd name="connsiteY61" fmla="*/ 796272 h 914290"/>
                    <a:gd name="connsiteX62" fmla="*/ 611231 w 899470"/>
                    <a:gd name="connsiteY62" fmla="*/ 798460 h 914290"/>
                    <a:gd name="connsiteX63" fmla="*/ 626673 w 899470"/>
                    <a:gd name="connsiteY63" fmla="*/ 813774 h 914290"/>
                    <a:gd name="connsiteX64" fmla="*/ 611231 w 899470"/>
                    <a:gd name="connsiteY64" fmla="*/ 798460 h 914290"/>
                    <a:gd name="connsiteX65" fmla="*/ 597075 w 899470"/>
                    <a:gd name="connsiteY65" fmla="*/ 796272 h 914290"/>
                    <a:gd name="connsiteX66" fmla="*/ 579059 w 899470"/>
                    <a:gd name="connsiteY66" fmla="*/ 785339 h 914290"/>
                    <a:gd name="connsiteX67" fmla="*/ 567476 w 899470"/>
                    <a:gd name="connsiteY67" fmla="*/ 767837 h 914290"/>
                    <a:gd name="connsiteX68" fmla="*/ 633102 w 899470"/>
                    <a:gd name="connsiteY68" fmla="*/ 829082 h 914290"/>
                    <a:gd name="connsiteX69" fmla="*/ 648545 w 899470"/>
                    <a:gd name="connsiteY69" fmla="*/ 837833 h 914290"/>
                    <a:gd name="connsiteX70" fmla="*/ 648545 w 899470"/>
                    <a:gd name="connsiteY70" fmla="*/ 837833 h 914290"/>
                    <a:gd name="connsiteX71" fmla="*/ 653692 w 899470"/>
                    <a:gd name="connsiteY71" fmla="*/ 837833 h 914290"/>
                    <a:gd name="connsiteX72" fmla="*/ 656266 w 899470"/>
                    <a:gd name="connsiteY72" fmla="*/ 837833 h 914290"/>
                    <a:gd name="connsiteX73" fmla="*/ 626673 w 899470"/>
                    <a:gd name="connsiteY73" fmla="*/ 813774 h 914290"/>
                    <a:gd name="connsiteX74" fmla="*/ 630528 w 899470"/>
                    <a:gd name="connsiteY74" fmla="*/ 822524 h 914290"/>
                    <a:gd name="connsiteX75" fmla="*/ 633102 w 899470"/>
                    <a:gd name="connsiteY75" fmla="*/ 829082 h 914290"/>
                    <a:gd name="connsiteX76" fmla="*/ 563616 w 899470"/>
                    <a:gd name="connsiteY76" fmla="*/ 759092 h 914290"/>
                    <a:gd name="connsiteX77" fmla="*/ 567476 w 899470"/>
                    <a:gd name="connsiteY77" fmla="*/ 767837 h 914290"/>
                    <a:gd name="connsiteX78" fmla="*/ 656266 w 899470"/>
                    <a:gd name="connsiteY78" fmla="*/ 837833 h 914290"/>
                    <a:gd name="connsiteX79" fmla="*/ 657553 w 899470"/>
                    <a:gd name="connsiteY79" fmla="*/ 837833 h 914290"/>
                    <a:gd name="connsiteX80" fmla="*/ 559756 w 899470"/>
                    <a:gd name="connsiteY80" fmla="*/ 754717 h 914290"/>
                    <a:gd name="connsiteX81" fmla="*/ 563616 w 899470"/>
                    <a:gd name="connsiteY81" fmla="*/ 759092 h 914290"/>
                    <a:gd name="connsiteX82" fmla="*/ 479974 w 899470"/>
                    <a:gd name="connsiteY82" fmla="*/ 612543 h 914290"/>
                    <a:gd name="connsiteX83" fmla="*/ 467105 w 899470"/>
                    <a:gd name="connsiteY83" fmla="*/ 599417 h 914290"/>
                    <a:gd name="connsiteX84" fmla="*/ 485122 w 899470"/>
                    <a:gd name="connsiteY84" fmla="*/ 627852 h 914290"/>
                    <a:gd name="connsiteX85" fmla="*/ 479974 w 899470"/>
                    <a:gd name="connsiteY85" fmla="*/ 612543 h 914290"/>
                    <a:gd name="connsiteX86" fmla="*/ 491556 w 899470"/>
                    <a:gd name="connsiteY86" fmla="*/ 654099 h 914290"/>
                    <a:gd name="connsiteX87" fmla="*/ 485122 w 899470"/>
                    <a:gd name="connsiteY87" fmla="*/ 627852 h 914290"/>
                    <a:gd name="connsiteX88" fmla="*/ 467105 w 899470"/>
                    <a:gd name="connsiteY88" fmla="*/ 599417 h 914290"/>
                    <a:gd name="connsiteX89" fmla="*/ 463245 w 899470"/>
                    <a:gd name="connsiteY89" fmla="*/ 597229 h 914290"/>
                    <a:gd name="connsiteX90" fmla="*/ 496704 w 899470"/>
                    <a:gd name="connsiteY90" fmla="*/ 715344 h 914290"/>
                    <a:gd name="connsiteX91" fmla="*/ 479974 w 899470"/>
                    <a:gd name="connsiteY91" fmla="*/ 706593 h 914290"/>
                    <a:gd name="connsiteX92" fmla="*/ 487695 w 899470"/>
                    <a:gd name="connsiteY92" fmla="*/ 706593 h 914290"/>
                    <a:gd name="connsiteX93" fmla="*/ 496704 w 899470"/>
                    <a:gd name="connsiteY93" fmla="*/ 715344 h 914290"/>
                    <a:gd name="connsiteX94" fmla="*/ 487695 w 899470"/>
                    <a:gd name="connsiteY94" fmla="*/ 706593 h 914290"/>
                    <a:gd name="connsiteX95" fmla="*/ 481261 w 899470"/>
                    <a:gd name="connsiteY95" fmla="*/ 691284 h 914290"/>
                    <a:gd name="connsiteX96" fmla="*/ 501851 w 899470"/>
                    <a:gd name="connsiteY96" fmla="*/ 717531 h 914290"/>
                    <a:gd name="connsiteX97" fmla="*/ 496704 w 899470"/>
                    <a:gd name="connsiteY97" fmla="*/ 715344 h 914290"/>
                    <a:gd name="connsiteX98" fmla="*/ 501851 w 899470"/>
                    <a:gd name="connsiteY98" fmla="*/ 717531 h 914290"/>
                    <a:gd name="connsiteX99" fmla="*/ 499277 w 899470"/>
                    <a:gd name="connsiteY99" fmla="*/ 715344 h 914290"/>
                    <a:gd name="connsiteX100" fmla="*/ 496704 w 899470"/>
                    <a:gd name="connsiteY100" fmla="*/ 715344 h 914290"/>
                    <a:gd name="connsiteX101" fmla="*/ 481261 w 899470"/>
                    <a:gd name="connsiteY101" fmla="*/ 691284 h 914290"/>
                    <a:gd name="connsiteX102" fmla="*/ 482548 w 899470"/>
                    <a:gd name="connsiteY102" fmla="*/ 678158 h 914290"/>
                    <a:gd name="connsiteX103" fmla="*/ 482548 w 899470"/>
                    <a:gd name="connsiteY103" fmla="*/ 678158 h 914290"/>
                    <a:gd name="connsiteX104" fmla="*/ 488982 w 899470"/>
                    <a:gd name="connsiteY104" fmla="*/ 658474 h 914290"/>
                    <a:gd name="connsiteX105" fmla="*/ 501851 w 899470"/>
                    <a:gd name="connsiteY105" fmla="*/ 717531 h 914290"/>
                    <a:gd name="connsiteX106" fmla="*/ 513433 w 899470"/>
                    <a:gd name="connsiteY106" fmla="*/ 724094 h 914290"/>
                    <a:gd name="connsiteX107" fmla="*/ 513433 w 899470"/>
                    <a:gd name="connsiteY107" fmla="*/ 724094 h 914290"/>
                    <a:gd name="connsiteX108" fmla="*/ 550747 w 899470"/>
                    <a:gd name="connsiteY108" fmla="*/ 748153 h 914290"/>
                    <a:gd name="connsiteX109" fmla="*/ 488982 w 899470"/>
                    <a:gd name="connsiteY109" fmla="*/ 658474 h 914290"/>
                    <a:gd name="connsiteX110" fmla="*/ 491556 w 899470"/>
                    <a:gd name="connsiteY110" fmla="*/ 654099 h 914290"/>
                    <a:gd name="connsiteX111" fmla="*/ 550747 w 899470"/>
                    <a:gd name="connsiteY111" fmla="*/ 748153 h 914290"/>
                    <a:gd name="connsiteX112" fmla="*/ 555895 w 899470"/>
                    <a:gd name="connsiteY112" fmla="*/ 750341 h 914290"/>
                    <a:gd name="connsiteX113" fmla="*/ 559756 w 899470"/>
                    <a:gd name="connsiteY113" fmla="*/ 754717 h 914290"/>
                    <a:gd name="connsiteX114" fmla="*/ 373168 w 899470"/>
                    <a:gd name="connsiteY114" fmla="*/ 430997 h 914290"/>
                    <a:gd name="connsiteX115" fmla="*/ 386037 w 899470"/>
                    <a:gd name="connsiteY115" fmla="*/ 444118 h 914290"/>
                    <a:gd name="connsiteX116" fmla="*/ 370595 w 899470"/>
                    <a:gd name="connsiteY116" fmla="*/ 415683 h 914290"/>
                    <a:gd name="connsiteX117" fmla="*/ 373152 w 899470"/>
                    <a:gd name="connsiteY117" fmla="*/ 430873 h 914290"/>
                    <a:gd name="connsiteX118" fmla="*/ 373174 w 899470"/>
                    <a:gd name="connsiteY118" fmla="*/ 430997 h 914290"/>
                    <a:gd name="connsiteX119" fmla="*/ 369313 w 899470"/>
                    <a:gd name="connsiteY119" fmla="*/ 406932 h 914290"/>
                    <a:gd name="connsiteX120" fmla="*/ 370600 w 899470"/>
                    <a:gd name="connsiteY120" fmla="*/ 411307 h 914290"/>
                    <a:gd name="connsiteX121" fmla="*/ 370600 w 899470"/>
                    <a:gd name="connsiteY121" fmla="*/ 415683 h 914290"/>
                    <a:gd name="connsiteX122" fmla="*/ 366739 w 899470"/>
                    <a:gd name="connsiteY122" fmla="*/ 400374 h 914290"/>
                    <a:gd name="connsiteX123" fmla="*/ 369313 w 899470"/>
                    <a:gd name="connsiteY123" fmla="*/ 406932 h 914290"/>
                    <a:gd name="connsiteX124" fmla="*/ 386043 w 899470"/>
                    <a:gd name="connsiteY124" fmla="*/ 444118 h 914290"/>
                    <a:gd name="connsiteX125" fmla="*/ 391185 w 899470"/>
                    <a:gd name="connsiteY125" fmla="*/ 446305 h 914290"/>
                    <a:gd name="connsiteX126" fmla="*/ 397619 w 899470"/>
                    <a:gd name="connsiteY126" fmla="*/ 448493 h 914290"/>
                    <a:gd name="connsiteX127" fmla="*/ 413062 w 899470"/>
                    <a:gd name="connsiteY127" fmla="*/ 465989 h 914290"/>
                    <a:gd name="connsiteX128" fmla="*/ 413062 w 899470"/>
                    <a:gd name="connsiteY128" fmla="*/ 465989 h 914290"/>
                    <a:gd name="connsiteX129" fmla="*/ 414349 w 899470"/>
                    <a:gd name="connsiteY129" fmla="*/ 470365 h 914290"/>
                    <a:gd name="connsiteX130" fmla="*/ 415635 w 899470"/>
                    <a:gd name="connsiteY130" fmla="*/ 474740 h 914290"/>
                    <a:gd name="connsiteX131" fmla="*/ 414349 w 899470"/>
                    <a:gd name="connsiteY131" fmla="*/ 503175 h 914290"/>
                    <a:gd name="connsiteX132" fmla="*/ 413062 w 899470"/>
                    <a:gd name="connsiteY132" fmla="*/ 516301 h 914290"/>
                    <a:gd name="connsiteX133" fmla="*/ 411775 w 899470"/>
                    <a:gd name="connsiteY133" fmla="*/ 529422 h 914290"/>
                    <a:gd name="connsiteX134" fmla="*/ 413062 w 899470"/>
                    <a:gd name="connsiteY134" fmla="*/ 533797 h 914290"/>
                    <a:gd name="connsiteX135" fmla="*/ 414349 w 899470"/>
                    <a:gd name="connsiteY135" fmla="*/ 538172 h 914290"/>
                    <a:gd name="connsiteX136" fmla="*/ 392472 w 899470"/>
                    <a:gd name="connsiteY136" fmla="*/ 446305 h 914290"/>
                    <a:gd name="connsiteX137" fmla="*/ 397619 w 899470"/>
                    <a:gd name="connsiteY137" fmla="*/ 448493 h 914290"/>
                    <a:gd name="connsiteX138" fmla="*/ 415635 w 899470"/>
                    <a:gd name="connsiteY138" fmla="*/ 474740 h 914290"/>
                    <a:gd name="connsiteX139" fmla="*/ 415635 w 899470"/>
                    <a:gd name="connsiteY139" fmla="*/ 487866 h 914290"/>
                    <a:gd name="connsiteX140" fmla="*/ 414349 w 899470"/>
                    <a:gd name="connsiteY140" fmla="*/ 503175 h 914290"/>
                    <a:gd name="connsiteX141" fmla="*/ 413062 w 899470"/>
                    <a:gd name="connsiteY141" fmla="*/ 516301 h 914290"/>
                    <a:gd name="connsiteX142" fmla="*/ 411775 w 899470"/>
                    <a:gd name="connsiteY142" fmla="*/ 529422 h 914290"/>
                    <a:gd name="connsiteX143" fmla="*/ 414349 w 899470"/>
                    <a:gd name="connsiteY143" fmla="*/ 538172 h 914290"/>
                    <a:gd name="connsiteX144" fmla="*/ 415635 w 899470"/>
                    <a:gd name="connsiteY144" fmla="*/ 544736 h 914290"/>
                    <a:gd name="connsiteX145" fmla="*/ 415635 w 899470"/>
                    <a:gd name="connsiteY145" fmla="*/ 551299 h 914290"/>
                    <a:gd name="connsiteX146" fmla="*/ 391185 w 899470"/>
                    <a:gd name="connsiteY146" fmla="*/ 446305 h 914290"/>
                    <a:gd name="connsiteX147" fmla="*/ 392472 w 899470"/>
                    <a:gd name="connsiteY147" fmla="*/ 446305 h 914290"/>
                    <a:gd name="connsiteX148" fmla="*/ 415635 w 899470"/>
                    <a:gd name="connsiteY148" fmla="*/ 551299 h 914290"/>
                    <a:gd name="connsiteX149" fmla="*/ 418209 w 899470"/>
                    <a:gd name="connsiteY149" fmla="*/ 557856 h 914290"/>
                    <a:gd name="connsiteX150" fmla="*/ 419496 w 899470"/>
                    <a:gd name="connsiteY150" fmla="*/ 560044 h 914290"/>
                    <a:gd name="connsiteX151" fmla="*/ 436226 w 899470"/>
                    <a:gd name="connsiteY151" fmla="*/ 579733 h 914290"/>
                    <a:gd name="connsiteX152" fmla="*/ 418209 w 899470"/>
                    <a:gd name="connsiteY152" fmla="*/ 557856 h 914290"/>
                    <a:gd name="connsiteX153" fmla="*/ 419496 w 899470"/>
                    <a:gd name="connsiteY153" fmla="*/ 560044 h 914290"/>
                    <a:gd name="connsiteX154" fmla="*/ 436226 w 899470"/>
                    <a:gd name="connsiteY154" fmla="*/ 579733 h 914290"/>
                    <a:gd name="connsiteX155" fmla="*/ 463250 w 899470"/>
                    <a:gd name="connsiteY155" fmla="*/ 597229 h 914290"/>
                    <a:gd name="connsiteX156" fmla="*/ 339715 w 899470"/>
                    <a:gd name="connsiteY156" fmla="*/ 323816 h 914290"/>
                    <a:gd name="connsiteX157" fmla="*/ 324272 w 899470"/>
                    <a:gd name="connsiteY157" fmla="*/ 304132 h 914290"/>
                    <a:gd name="connsiteX158" fmla="*/ 342289 w 899470"/>
                    <a:gd name="connsiteY158" fmla="*/ 332566 h 914290"/>
                    <a:gd name="connsiteX159" fmla="*/ 341002 w 899470"/>
                    <a:gd name="connsiteY159" fmla="*/ 328191 h 914290"/>
                    <a:gd name="connsiteX160" fmla="*/ 339715 w 899470"/>
                    <a:gd name="connsiteY160" fmla="*/ 323816 h 914290"/>
                    <a:gd name="connsiteX161" fmla="*/ 313977 w 899470"/>
                    <a:gd name="connsiteY161" fmla="*/ 295381 h 914290"/>
                    <a:gd name="connsiteX162" fmla="*/ 295961 w 899470"/>
                    <a:gd name="connsiteY162" fmla="*/ 266946 h 914290"/>
                    <a:gd name="connsiteX163" fmla="*/ 324272 w 899470"/>
                    <a:gd name="connsiteY163" fmla="*/ 304132 h 914290"/>
                    <a:gd name="connsiteX164" fmla="*/ 313977 w 899470"/>
                    <a:gd name="connsiteY164" fmla="*/ 295381 h 914290"/>
                    <a:gd name="connsiteX165" fmla="*/ 288245 w 899470"/>
                    <a:gd name="connsiteY165" fmla="*/ 258196 h 914290"/>
                    <a:gd name="connsiteX166" fmla="*/ 280524 w 899470"/>
                    <a:gd name="connsiteY166" fmla="*/ 251638 h 914290"/>
                    <a:gd name="connsiteX167" fmla="*/ 274089 w 899470"/>
                    <a:gd name="connsiteY167" fmla="*/ 245075 h 914290"/>
                    <a:gd name="connsiteX168" fmla="*/ 295961 w 899470"/>
                    <a:gd name="connsiteY168" fmla="*/ 266946 h 914290"/>
                    <a:gd name="connsiteX169" fmla="*/ 292106 w 899470"/>
                    <a:gd name="connsiteY169" fmla="*/ 260383 h 914290"/>
                    <a:gd name="connsiteX170" fmla="*/ 288245 w 899470"/>
                    <a:gd name="connsiteY170" fmla="*/ 258196 h 914290"/>
                    <a:gd name="connsiteX171" fmla="*/ 343576 w 899470"/>
                    <a:gd name="connsiteY171" fmla="*/ 341317 h 914290"/>
                    <a:gd name="connsiteX172" fmla="*/ 342289 w 899470"/>
                    <a:gd name="connsiteY172" fmla="*/ 332566 h 914290"/>
                    <a:gd name="connsiteX173" fmla="*/ 274089 w 899470"/>
                    <a:gd name="connsiteY173" fmla="*/ 245075 h 914290"/>
                    <a:gd name="connsiteX174" fmla="*/ 271516 w 899470"/>
                    <a:gd name="connsiteY174" fmla="*/ 242887 h 914290"/>
                    <a:gd name="connsiteX175" fmla="*/ 268942 w 899470"/>
                    <a:gd name="connsiteY175" fmla="*/ 238512 h 914290"/>
                    <a:gd name="connsiteX176" fmla="*/ 348723 w 899470"/>
                    <a:gd name="connsiteY176" fmla="*/ 371940 h 914290"/>
                    <a:gd name="connsiteX177" fmla="*/ 365453 w 899470"/>
                    <a:gd name="connsiteY177" fmla="*/ 398186 h 914290"/>
                    <a:gd name="connsiteX178" fmla="*/ 365453 w 899470"/>
                    <a:gd name="connsiteY178" fmla="*/ 398186 h 914290"/>
                    <a:gd name="connsiteX179" fmla="*/ 366739 w 899470"/>
                    <a:gd name="connsiteY179" fmla="*/ 400374 h 914290"/>
                    <a:gd name="connsiteX180" fmla="*/ 343576 w 899470"/>
                    <a:gd name="connsiteY180" fmla="*/ 341317 h 914290"/>
                    <a:gd name="connsiteX181" fmla="*/ 348723 w 899470"/>
                    <a:gd name="connsiteY181" fmla="*/ 371940 h 914290"/>
                    <a:gd name="connsiteX182" fmla="*/ 176292 w 899470"/>
                    <a:gd name="connsiteY182" fmla="*/ 129148 h 914290"/>
                    <a:gd name="connsiteX183" fmla="*/ 180152 w 899470"/>
                    <a:gd name="connsiteY183" fmla="*/ 131336 h 914290"/>
                    <a:gd name="connsiteX184" fmla="*/ 176292 w 899470"/>
                    <a:gd name="connsiteY184" fmla="*/ 129148 h 914290"/>
                    <a:gd name="connsiteX185" fmla="*/ 173718 w 899470"/>
                    <a:gd name="connsiteY185" fmla="*/ 126961 h 914290"/>
                    <a:gd name="connsiteX186" fmla="*/ 181439 w 899470"/>
                    <a:gd name="connsiteY186" fmla="*/ 133518 h 914290"/>
                    <a:gd name="connsiteX187" fmla="*/ 180152 w 899470"/>
                    <a:gd name="connsiteY187" fmla="*/ 131336 h 914290"/>
                    <a:gd name="connsiteX188" fmla="*/ 173718 w 899470"/>
                    <a:gd name="connsiteY188" fmla="*/ 126961 h 914290"/>
                    <a:gd name="connsiteX189" fmla="*/ 171144 w 899470"/>
                    <a:gd name="connsiteY189" fmla="*/ 124773 h 914290"/>
                    <a:gd name="connsiteX190" fmla="*/ 240630 w 899470"/>
                    <a:gd name="connsiteY190" fmla="*/ 183830 h 914290"/>
                    <a:gd name="connsiteX191" fmla="*/ 235483 w 899470"/>
                    <a:gd name="connsiteY191" fmla="*/ 179455 h 914290"/>
                    <a:gd name="connsiteX192" fmla="*/ 229049 w 899470"/>
                    <a:gd name="connsiteY192" fmla="*/ 172892 h 914290"/>
                    <a:gd name="connsiteX193" fmla="*/ 205885 w 899470"/>
                    <a:gd name="connsiteY193" fmla="*/ 151020 h 914290"/>
                    <a:gd name="connsiteX194" fmla="*/ 209745 w 899470"/>
                    <a:gd name="connsiteY194" fmla="*/ 155395 h 914290"/>
                    <a:gd name="connsiteX195" fmla="*/ 214893 w 899470"/>
                    <a:gd name="connsiteY195" fmla="*/ 157583 h 914290"/>
                    <a:gd name="connsiteX196" fmla="*/ 204598 w 899470"/>
                    <a:gd name="connsiteY196" fmla="*/ 151020 h 914290"/>
                    <a:gd name="connsiteX197" fmla="*/ 205885 w 899470"/>
                    <a:gd name="connsiteY197" fmla="*/ 151020 h 914290"/>
                    <a:gd name="connsiteX198" fmla="*/ 216180 w 899470"/>
                    <a:gd name="connsiteY198" fmla="*/ 157583 h 914290"/>
                    <a:gd name="connsiteX199" fmla="*/ 229049 w 899470"/>
                    <a:gd name="connsiteY199" fmla="*/ 172892 h 914290"/>
                    <a:gd name="connsiteX200" fmla="*/ 245778 w 899470"/>
                    <a:gd name="connsiteY200" fmla="*/ 190393 h 914290"/>
                    <a:gd name="connsiteX201" fmla="*/ 256073 w 899470"/>
                    <a:gd name="connsiteY201" fmla="*/ 216640 h 914290"/>
                    <a:gd name="connsiteX202" fmla="*/ 240630 w 899470"/>
                    <a:gd name="connsiteY202" fmla="*/ 183830 h 914290"/>
                    <a:gd name="connsiteX203" fmla="*/ 243204 w 899470"/>
                    <a:gd name="connsiteY203" fmla="*/ 186018 h 914290"/>
                    <a:gd name="connsiteX204" fmla="*/ 245778 w 899470"/>
                    <a:gd name="connsiteY204" fmla="*/ 190393 h 914290"/>
                    <a:gd name="connsiteX205" fmla="*/ 214893 w 899470"/>
                    <a:gd name="connsiteY205" fmla="*/ 157583 h 914290"/>
                    <a:gd name="connsiteX206" fmla="*/ 216180 w 899470"/>
                    <a:gd name="connsiteY206" fmla="*/ 157583 h 914290"/>
                    <a:gd name="connsiteX207" fmla="*/ 181439 w 899470"/>
                    <a:gd name="connsiteY207" fmla="*/ 133518 h 914290"/>
                    <a:gd name="connsiteX208" fmla="*/ 204598 w 899470"/>
                    <a:gd name="connsiteY208" fmla="*/ 151020 h 914290"/>
                    <a:gd name="connsiteX209" fmla="*/ 256073 w 899470"/>
                    <a:gd name="connsiteY209" fmla="*/ 216640 h 914290"/>
                    <a:gd name="connsiteX210" fmla="*/ 268942 w 899470"/>
                    <a:gd name="connsiteY210" fmla="*/ 238512 h 914290"/>
                    <a:gd name="connsiteX211" fmla="*/ 136399 w 899470"/>
                    <a:gd name="connsiteY211" fmla="*/ 107272 h 914290"/>
                    <a:gd name="connsiteX212" fmla="*/ 151841 w 899470"/>
                    <a:gd name="connsiteY212" fmla="*/ 109459 h 914290"/>
                    <a:gd name="connsiteX213" fmla="*/ 124816 w 899470"/>
                    <a:gd name="connsiteY213" fmla="*/ 100714 h 914290"/>
                    <a:gd name="connsiteX214" fmla="*/ 136399 w 899470"/>
                    <a:gd name="connsiteY214" fmla="*/ 107272 h 914290"/>
                    <a:gd name="connsiteX215" fmla="*/ 155702 w 899470"/>
                    <a:gd name="connsiteY215" fmla="*/ 109459 h 914290"/>
                    <a:gd name="connsiteX216" fmla="*/ 154415 w 899470"/>
                    <a:gd name="connsiteY216" fmla="*/ 111647 h 914290"/>
                    <a:gd name="connsiteX217" fmla="*/ 151841 w 899470"/>
                    <a:gd name="connsiteY217" fmla="*/ 109459 h 914290"/>
                    <a:gd name="connsiteX218" fmla="*/ 96510 w 899470"/>
                    <a:gd name="connsiteY218" fmla="*/ 72274 h 914290"/>
                    <a:gd name="connsiteX219" fmla="*/ 99084 w 899470"/>
                    <a:gd name="connsiteY219" fmla="*/ 74461 h 914290"/>
                    <a:gd name="connsiteX220" fmla="*/ 101658 w 899470"/>
                    <a:gd name="connsiteY220" fmla="*/ 78837 h 914290"/>
                    <a:gd name="connsiteX221" fmla="*/ 114527 w 899470"/>
                    <a:gd name="connsiteY221" fmla="*/ 94151 h 914290"/>
                    <a:gd name="connsiteX222" fmla="*/ 124816 w 899470"/>
                    <a:gd name="connsiteY222" fmla="*/ 100714 h 914290"/>
                    <a:gd name="connsiteX223" fmla="*/ 109379 w 899470"/>
                    <a:gd name="connsiteY223" fmla="*/ 91963 h 914290"/>
                    <a:gd name="connsiteX224" fmla="*/ 114527 w 899470"/>
                    <a:gd name="connsiteY224" fmla="*/ 94151 h 914290"/>
                    <a:gd name="connsiteX225" fmla="*/ 101658 w 899470"/>
                    <a:gd name="connsiteY225" fmla="*/ 78837 h 914290"/>
                    <a:gd name="connsiteX226" fmla="*/ 105519 w 899470"/>
                    <a:gd name="connsiteY226" fmla="*/ 87588 h 914290"/>
                    <a:gd name="connsiteX227" fmla="*/ 109379 w 899470"/>
                    <a:gd name="connsiteY227" fmla="*/ 91963 h 914290"/>
                    <a:gd name="connsiteX228" fmla="*/ 151841 w 899470"/>
                    <a:gd name="connsiteY228" fmla="*/ 109459 h 914290"/>
                    <a:gd name="connsiteX229" fmla="*/ 155702 w 899470"/>
                    <a:gd name="connsiteY229" fmla="*/ 111647 h 914290"/>
                    <a:gd name="connsiteX230" fmla="*/ 82355 w 899470"/>
                    <a:gd name="connsiteY230" fmla="*/ 61340 h 914290"/>
                    <a:gd name="connsiteX231" fmla="*/ 88789 w 899470"/>
                    <a:gd name="connsiteY231" fmla="*/ 67903 h 914290"/>
                    <a:gd name="connsiteX232" fmla="*/ 96510 w 899470"/>
                    <a:gd name="connsiteY232" fmla="*/ 72274 h 914290"/>
                    <a:gd name="connsiteX233" fmla="*/ 155702 w 899470"/>
                    <a:gd name="connsiteY233" fmla="*/ 111647 h 914290"/>
                    <a:gd name="connsiteX234" fmla="*/ 171144 w 899470"/>
                    <a:gd name="connsiteY234" fmla="*/ 124773 h 914290"/>
                    <a:gd name="connsiteX235" fmla="*/ 72060 w 899470"/>
                    <a:gd name="connsiteY235" fmla="*/ 50402 h 914290"/>
                    <a:gd name="connsiteX236" fmla="*/ 77207 w 899470"/>
                    <a:gd name="connsiteY236" fmla="*/ 54777 h 914290"/>
                    <a:gd name="connsiteX237" fmla="*/ 82355 w 899470"/>
                    <a:gd name="connsiteY237" fmla="*/ 61340 h 914290"/>
                    <a:gd name="connsiteX238" fmla="*/ 28311 w 899470"/>
                    <a:gd name="connsiteY238" fmla="*/ 21967 h 914290"/>
                    <a:gd name="connsiteX239" fmla="*/ 19303 w 899470"/>
                    <a:gd name="connsiteY239" fmla="*/ 15404 h 914290"/>
                    <a:gd name="connsiteX240" fmla="*/ 50183 w 899470"/>
                    <a:gd name="connsiteY240" fmla="*/ 28531 h 914290"/>
                    <a:gd name="connsiteX241" fmla="*/ 37314 w 899470"/>
                    <a:gd name="connsiteY241" fmla="*/ 24155 h 914290"/>
                    <a:gd name="connsiteX242" fmla="*/ 28311 w 899470"/>
                    <a:gd name="connsiteY242" fmla="*/ 21967 h 914290"/>
                    <a:gd name="connsiteX243" fmla="*/ 12869 w 899470"/>
                    <a:gd name="connsiteY243" fmla="*/ 8847 h 914290"/>
                    <a:gd name="connsiteX244" fmla="*/ 5147 w 899470"/>
                    <a:gd name="connsiteY244" fmla="*/ 6659 h 914290"/>
                    <a:gd name="connsiteX245" fmla="*/ 19303 w 899470"/>
                    <a:gd name="connsiteY245" fmla="*/ 15404 h 914290"/>
                    <a:gd name="connsiteX246" fmla="*/ 15443 w 899470"/>
                    <a:gd name="connsiteY246" fmla="*/ 11034 h 914290"/>
                    <a:gd name="connsiteX247" fmla="*/ 12869 w 899470"/>
                    <a:gd name="connsiteY247" fmla="*/ 8847 h 914290"/>
                    <a:gd name="connsiteX248" fmla="*/ 5147 w 899470"/>
                    <a:gd name="connsiteY248" fmla="*/ 6659 h 914290"/>
                    <a:gd name="connsiteX249" fmla="*/ 0 w 899470"/>
                    <a:gd name="connsiteY249" fmla="*/ 6659 h 914290"/>
                    <a:gd name="connsiteX250" fmla="*/ 5147 w 899470"/>
                    <a:gd name="connsiteY250" fmla="*/ 6659 h 914290"/>
                    <a:gd name="connsiteX251" fmla="*/ 3860 w 899470"/>
                    <a:gd name="connsiteY251" fmla="*/ 96 h 914290"/>
                    <a:gd name="connsiteX252" fmla="*/ 51470 w 899470"/>
                    <a:gd name="connsiteY252" fmla="*/ 28531 h 914290"/>
                    <a:gd name="connsiteX253" fmla="*/ 50183 w 899470"/>
                    <a:gd name="connsiteY253" fmla="*/ 28531 h 914290"/>
                    <a:gd name="connsiteX254" fmla="*/ 72060 w 899470"/>
                    <a:gd name="connsiteY254" fmla="*/ 50402 h 914290"/>
                    <a:gd name="connsiteX255" fmla="*/ 69486 w 899470"/>
                    <a:gd name="connsiteY255" fmla="*/ 46027 h 914290"/>
                    <a:gd name="connsiteX256" fmla="*/ 65625 w 899470"/>
                    <a:gd name="connsiteY256" fmla="*/ 39469 h 914290"/>
                    <a:gd name="connsiteX257" fmla="*/ 65625 w 899470"/>
                    <a:gd name="connsiteY257" fmla="*/ 39469 h 914290"/>
                    <a:gd name="connsiteX258" fmla="*/ 51470 w 899470"/>
                    <a:gd name="connsiteY258" fmla="*/ 28531 h 91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</a:cxnLst>
                  <a:rect l="l" t="t" r="r" b="b"/>
                  <a:pathLst>
                    <a:path w="899470" h="914290">
                      <a:moveTo>
                        <a:pt x="871164" y="914386"/>
                      </a:moveTo>
                      <a:cubicBezTo>
                        <a:pt x="868355" y="912306"/>
                        <a:pt x="865620" y="911759"/>
                        <a:pt x="862156" y="912204"/>
                      </a:cubicBezTo>
                      <a:moveTo>
                        <a:pt x="880172" y="914386"/>
                      </a:moveTo>
                      <a:cubicBezTo>
                        <a:pt x="877170" y="914386"/>
                        <a:pt x="874167" y="914386"/>
                        <a:pt x="871164" y="914386"/>
                      </a:cubicBezTo>
                      <a:moveTo>
                        <a:pt x="893041" y="912204"/>
                      </a:moveTo>
                      <a:cubicBezTo>
                        <a:pt x="888677" y="912488"/>
                        <a:pt x="884055" y="911212"/>
                        <a:pt x="880172" y="914386"/>
                      </a:cubicBezTo>
                      <a:moveTo>
                        <a:pt x="862156" y="912204"/>
                      </a:moveTo>
                      <a:cubicBezTo>
                        <a:pt x="859030" y="914139"/>
                        <a:pt x="858472" y="909089"/>
                        <a:pt x="855722" y="910016"/>
                      </a:cubicBezTo>
                      <a:moveTo>
                        <a:pt x="893041" y="912204"/>
                      </a:moveTo>
                      <a:lnTo>
                        <a:pt x="896897" y="914386"/>
                      </a:lnTo>
                      <a:moveTo>
                        <a:pt x="896897" y="914386"/>
                      </a:moveTo>
                      <a:lnTo>
                        <a:pt x="899470" y="914386"/>
                      </a:lnTo>
                      <a:moveTo>
                        <a:pt x="851861" y="907829"/>
                      </a:moveTo>
                      <a:lnTo>
                        <a:pt x="855722" y="910016"/>
                      </a:lnTo>
                      <a:moveTo>
                        <a:pt x="761785" y="864080"/>
                      </a:moveTo>
                      <a:lnTo>
                        <a:pt x="764359" y="866268"/>
                      </a:lnTo>
                      <a:lnTo>
                        <a:pt x="765645" y="866268"/>
                      </a:lnTo>
                      <a:moveTo>
                        <a:pt x="757924" y="864080"/>
                      </a:moveTo>
                      <a:lnTo>
                        <a:pt x="760498" y="864080"/>
                      </a:lnTo>
                      <a:lnTo>
                        <a:pt x="761785" y="864080"/>
                      </a:lnTo>
                      <a:moveTo>
                        <a:pt x="760498" y="861892"/>
                      </a:moveTo>
                      <a:lnTo>
                        <a:pt x="761785" y="864080"/>
                      </a:lnTo>
                      <a:moveTo>
                        <a:pt x="755350" y="864080"/>
                      </a:moveTo>
                      <a:lnTo>
                        <a:pt x="757924" y="864080"/>
                      </a:lnTo>
                      <a:moveTo>
                        <a:pt x="805539" y="875019"/>
                      </a:moveTo>
                      <a:cubicBezTo>
                        <a:pt x="813255" y="879394"/>
                        <a:pt x="820976" y="883769"/>
                        <a:pt x="828697" y="888139"/>
                      </a:cubicBezTo>
                      <a:moveTo>
                        <a:pt x="779801" y="870643"/>
                      </a:moveTo>
                      <a:cubicBezTo>
                        <a:pt x="788681" y="871088"/>
                        <a:pt x="798059" y="868643"/>
                        <a:pt x="805539" y="875019"/>
                      </a:cubicBezTo>
                      <a:moveTo>
                        <a:pt x="766933" y="868455"/>
                      </a:moveTo>
                      <a:lnTo>
                        <a:pt x="772080" y="870643"/>
                      </a:lnTo>
                      <a:lnTo>
                        <a:pt x="775941" y="870643"/>
                      </a:lnTo>
                      <a:moveTo>
                        <a:pt x="828697" y="888139"/>
                      </a:moveTo>
                      <a:cubicBezTo>
                        <a:pt x="837512" y="885828"/>
                        <a:pt x="836043" y="897319"/>
                        <a:pt x="840279" y="901266"/>
                      </a:cubicBezTo>
                      <a:moveTo>
                        <a:pt x="775941" y="870643"/>
                      </a:moveTo>
                      <a:lnTo>
                        <a:pt x="779801" y="870643"/>
                      </a:lnTo>
                      <a:moveTo>
                        <a:pt x="765645" y="866268"/>
                      </a:moveTo>
                      <a:lnTo>
                        <a:pt x="766933" y="868455"/>
                      </a:lnTo>
                      <a:moveTo>
                        <a:pt x="840279" y="901266"/>
                      </a:moveTo>
                      <a:cubicBezTo>
                        <a:pt x="843030" y="905410"/>
                        <a:pt x="849111" y="903678"/>
                        <a:pt x="851861" y="907829"/>
                      </a:cubicBezTo>
                      <a:moveTo>
                        <a:pt x="709028" y="853147"/>
                      </a:moveTo>
                      <a:cubicBezTo>
                        <a:pt x="707178" y="856970"/>
                        <a:pt x="695934" y="858230"/>
                        <a:pt x="691012" y="855329"/>
                      </a:cubicBezTo>
                      <a:moveTo>
                        <a:pt x="709028" y="853147"/>
                      </a:moveTo>
                      <a:cubicBezTo>
                        <a:pt x="711114" y="859662"/>
                        <a:pt x="720513" y="844938"/>
                        <a:pt x="724465" y="853147"/>
                      </a:cubicBezTo>
                      <a:moveTo>
                        <a:pt x="724465" y="853147"/>
                      </a:moveTo>
                      <a:lnTo>
                        <a:pt x="730900" y="855329"/>
                      </a:lnTo>
                      <a:moveTo>
                        <a:pt x="663987" y="840021"/>
                      </a:moveTo>
                      <a:cubicBezTo>
                        <a:pt x="668197" y="840686"/>
                        <a:pt x="674106" y="837688"/>
                        <a:pt x="675569" y="844396"/>
                      </a:cubicBezTo>
                      <a:moveTo>
                        <a:pt x="730900" y="855329"/>
                      </a:moveTo>
                      <a:lnTo>
                        <a:pt x="736047" y="857517"/>
                      </a:lnTo>
                      <a:lnTo>
                        <a:pt x="741195" y="855329"/>
                      </a:lnTo>
                      <a:moveTo>
                        <a:pt x="741195" y="855329"/>
                      </a:moveTo>
                      <a:cubicBezTo>
                        <a:pt x="747077" y="853560"/>
                        <a:pt x="750391" y="861233"/>
                        <a:pt x="754064" y="864080"/>
                      </a:cubicBezTo>
                      <a:moveTo>
                        <a:pt x="675569" y="844396"/>
                      </a:moveTo>
                      <a:lnTo>
                        <a:pt x="688143" y="853297"/>
                      </a:lnTo>
                      <a:lnTo>
                        <a:pt x="691012" y="855329"/>
                      </a:lnTo>
                      <a:moveTo>
                        <a:pt x="754064" y="864080"/>
                      </a:moveTo>
                      <a:lnTo>
                        <a:pt x="755350" y="864080"/>
                      </a:lnTo>
                      <a:moveTo>
                        <a:pt x="657553" y="837833"/>
                      </a:moveTo>
                      <a:lnTo>
                        <a:pt x="660127" y="840021"/>
                      </a:lnTo>
                      <a:lnTo>
                        <a:pt x="663987" y="840021"/>
                      </a:lnTo>
                      <a:moveTo>
                        <a:pt x="579059" y="785339"/>
                      </a:moveTo>
                      <a:cubicBezTo>
                        <a:pt x="581621" y="792626"/>
                        <a:pt x="589338" y="797425"/>
                        <a:pt x="597075" y="796272"/>
                      </a:cubicBezTo>
                      <a:moveTo>
                        <a:pt x="611231" y="798460"/>
                      </a:moveTo>
                      <a:cubicBezTo>
                        <a:pt x="619906" y="799816"/>
                        <a:pt x="622845" y="807109"/>
                        <a:pt x="626673" y="813774"/>
                      </a:cubicBezTo>
                      <a:moveTo>
                        <a:pt x="611231" y="798460"/>
                      </a:moveTo>
                      <a:cubicBezTo>
                        <a:pt x="608174" y="793500"/>
                        <a:pt x="601247" y="798181"/>
                        <a:pt x="597075" y="796272"/>
                      </a:cubicBezTo>
                      <a:moveTo>
                        <a:pt x="579059" y="785339"/>
                      </a:moveTo>
                      <a:cubicBezTo>
                        <a:pt x="576136" y="778835"/>
                        <a:pt x="570619" y="774181"/>
                        <a:pt x="567476" y="767837"/>
                      </a:cubicBezTo>
                      <a:moveTo>
                        <a:pt x="633102" y="829082"/>
                      </a:moveTo>
                      <a:cubicBezTo>
                        <a:pt x="638770" y="833109"/>
                        <a:pt x="641885" y="836037"/>
                        <a:pt x="648545" y="837833"/>
                      </a:cubicBezTo>
                      <a:moveTo>
                        <a:pt x="648545" y="837833"/>
                      </a:moveTo>
                      <a:lnTo>
                        <a:pt x="653692" y="837833"/>
                      </a:lnTo>
                      <a:lnTo>
                        <a:pt x="656266" y="837833"/>
                      </a:lnTo>
                      <a:moveTo>
                        <a:pt x="626673" y="813774"/>
                      </a:moveTo>
                      <a:lnTo>
                        <a:pt x="630528" y="822524"/>
                      </a:lnTo>
                      <a:lnTo>
                        <a:pt x="633102" y="829082"/>
                      </a:lnTo>
                      <a:moveTo>
                        <a:pt x="563616" y="759092"/>
                      </a:moveTo>
                      <a:lnTo>
                        <a:pt x="567476" y="767837"/>
                      </a:lnTo>
                      <a:moveTo>
                        <a:pt x="656266" y="837833"/>
                      </a:moveTo>
                      <a:lnTo>
                        <a:pt x="657553" y="837833"/>
                      </a:lnTo>
                      <a:moveTo>
                        <a:pt x="559756" y="754717"/>
                      </a:moveTo>
                      <a:lnTo>
                        <a:pt x="563616" y="759092"/>
                      </a:lnTo>
                      <a:moveTo>
                        <a:pt x="479974" y="612543"/>
                      </a:moveTo>
                      <a:cubicBezTo>
                        <a:pt x="477867" y="606366"/>
                        <a:pt x="471111" y="604002"/>
                        <a:pt x="467105" y="599417"/>
                      </a:cubicBezTo>
                      <a:moveTo>
                        <a:pt x="485122" y="627852"/>
                      </a:moveTo>
                      <a:cubicBezTo>
                        <a:pt x="482752" y="622978"/>
                        <a:pt x="478167" y="618887"/>
                        <a:pt x="479974" y="612543"/>
                      </a:cubicBezTo>
                      <a:moveTo>
                        <a:pt x="491556" y="654099"/>
                      </a:moveTo>
                      <a:cubicBezTo>
                        <a:pt x="498881" y="646013"/>
                        <a:pt x="489207" y="634345"/>
                        <a:pt x="485122" y="627852"/>
                      </a:cubicBezTo>
                      <a:moveTo>
                        <a:pt x="467105" y="599417"/>
                      </a:moveTo>
                      <a:lnTo>
                        <a:pt x="463245" y="597229"/>
                      </a:lnTo>
                      <a:moveTo>
                        <a:pt x="496704" y="715344"/>
                      </a:moveTo>
                      <a:cubicBezTo>
                        <a:pt x="491170" y="712142"/>
                        <a:pt x="481963" y="712770"/>
                        <a:pt x="479974" y="706593"/>
                      </a:cubicBezTo>
                      <a:moveTo>
                        <a:pt x="487695" y="706593"/>
                      </a:moveTo>
                      <a:cubicBezTo>
                        <a:pt x="488205" y="712089"/>
                        <a:pt x="494087" y="711762"/>
                        <a:pt x="496704" y="715344"/>
                      </a:cubicBezTo>
                      <a:moveTo>
                        <a:pt x="487695" y="706593"/>
                      </a:moveTo>
                      <a:cubicBezTo>
                        <a:pt x="485309" y="701585"/>
                        <a:pt x="480639" y="697440"/>
                        <a:pt x="481261" y="691284"/>
                      </a:cubicBezTo>
                      <a:moveTo>
                        <a:pt x="501851" y="717531"/>
                      </a:moveTo>
                      <a:lnTo>
                        <a:pt x="496704" y="715344"/>
                      </a:lnTo>
                      <a:moveTo>
                        <a:pt x="501851" y="717531"/>
                      </a:moveTo>
                      <a:lnTo>
                        <a:pt x="499277" y="715344"/>
                      </a:lnTo>
                      <a:lnTo>
                        <a:pt x="496704" y="715344"/>
                      </a:lnTo>
                      <a:moveTo>
                        <a:pt x="481261" y="691284"/>
                      </a:moveTo>
                      <a:cubicBezTo>
                        <a:pt x="477792" y="687659"/>
                        <a:pt x="480912" y="681595"/>
                        <a:pt x="482548" y="678158"/>
                      </a:cubicBezTo>
                      <a:moveTo>
                        <a:pt x="482548" y="678158"/>
                      </a:moveTo>
                      <a:cubicBezTo>
                        <a:pt x="485063" y="671863"/>
                        <a:pt x="484307" y="663965"/>
                        <a:pt x="488982" y="658474"/>
                      </a:cubicBezTo>
                      <a:moveTo>
                        <a:pt x="501851" y="717531"/>
                      </a:moveTo>
                      <a:lnTo>
                        <a:pt x="513433" y="724094"/>
                      </a:lnTo>
                      <a:moveTo>
                        <a:pt x="513433" y="724094"/>
                      </a:moveTo>
                      <a:cubicBezTo>
                        <a:pt x="529235" y="728775"/>
                        <a:pt x="538720" y="737687"/>
                        <a:pt x="550747" y="748153"/>
                      </a:cubicBezTo>
                      <a:moveTo>
                        <a:pt x="488982" y="658474"/>
                      </a:moveTo>
                      <a:lnTo>
                        <a:pt x="491556" y="654099"/>
                      </a:lnTo>
                      <a:moveTo>
                        <a:pt x="550747" y="748153"/>
                      </a:moveTo>
                      <a:lnTo>
                        <a:pt x="555895" y="750341"/>
                      </a:lnTo>
                      <a:lnTo>
                        <a:pt x="559756" y="754717"/>
                      </a:lnTo>
                      <a:moveTo>
                        <a:pt x="373168" y="430997"/>
                      </a:moveTo>
                      <a:cubicBezTo>
                        <a:pt x="373517" y="438252"/>
                        <a:pt x="380686" y="441131"/>
                        <a:pt x="386037" y="444118"/>
                      </a:cubicBezTo>
                      <a:moveTo>
                        <a:pt x="370595" y="415683"/>
                      </a:moveTo>
                      <a:lnTo>
                        <a:pt x="373152" y="430873"/>
                      </a:lnTo>
                      <a:lnTo>
                        <a:pt x="373174" y="430997"/>
                      </a:lnTo>
                      <a:moveTo>
                        <a:pt x="369313" y="406932"/>
                      </a:moveTo>
                      <a:lnTo>
                        <a:pt x="370600" y="411307"/>
                      </a:lnTo>
                      <a:lnTo>
                        <a:pt x="370600" y="415683"/>
                      </a:lnTo>
                      <a:moveTo>
                        <a:pt x="366739" y="400374"/>
                      </a:moveTo>
                      <a:lnTo>
                        <a:pt x="369313" y="406932"/>
                      </a:lnTo>
                      <a:moveTo>
                        <a:pt x="386043" y="444118"/>
                      </a:moveTo>
                      <a:lnTo>
                        <a:pt x="391185" y="446305"/>
                      </a:lnTo>
                      <a:moveTo>
                        <a:pt x="397619" y="448493"/>
                      </a:moveTo>
                      <a:cubicBezTo>
                        <a:pt x="405389" y="451678"/>
                        <a:pt x="409341" y="458960"/>
                        <a:pt x="413062" y="465989"/>
                      </a:cubicBezTo>
                      <a:moveTo>
                        <a:pt x="413062" y="465989"/>
                      </a:moveTo>
                      <a:lnTo>
                        <a:pt x="414349" y="470365"/>
                      </a:lnTo>
                      <a:lnTo>
                        <a:pt x="415635" y="474740"/>
                      </a:lnTo>
                      <a:moveTo>
                        <a:pt x="414349" y="503175"/>
                      </a:moveTo>
                      <a:lnTo>
                        <a:pt x="413062" y="516301"/>
                      </a:lnTo>
                      <a:moveTo>
                        <a:pt x="411775" y="529422"/>
                      </a:moveTo>
                      <a:lnTo>
                        <a:pt x="413062" y="533797"/>
                      </a:lnTo>
                      <a:lnTo>
                        <a:pt x="414349" y="538172"/>
                      </a:lnTo>
                      <a:moveTo>
                        <a:pt x="392472" y="446305"/>
                      </a:moveTo>
                      <a:lnTo>
                        <a:pt x="397619" y="448493"/>
                      </a:lnTo>
                      <a:moveTo>
                        <a:pt x="415635" y="474740"/>
                      </a:moveTo>
                      <a:lnTo>
                        <a:pt x="415635" y="487866"/>
                      </a:lnTo>
                      <a:lnTo>
                        <a:pt x="414349" y="503175"/>
                      </a:lnTo>
                      <a:moveTo>
                        <a:pt x="413062" y="516301"/>
                      </a:moveTo>
                      <a:lnTo>
                        <a:pt x="411775" y="529422"/>
                      </a:lnTo>
                      <a:moveTo>
                        <a:pt x="414349" y="538172"/>
                      </a:moveTo>
                      <a:lnTo>
                        <a:pt x="415635" y="544736"/>
                      </a:lnTo>
                      <a:lnTo>
                        <a:pt x="415635" y="551299"/>
                      </a:lnTo>
                      <a:moveTo>
                        <a:pt x="391185" y="446305"/>
                      </a:moveTo>
                      <a:lnTo>
                        <a:pt x="392472" y="446305"/>
                      </a:lnTo>
                      <a:moveTo>
                        <a:pt x="415635" y="551299"/>
                      </a:moveTo>
                      <a:cubicBezTo>
                        <a:pt x="414697" y="553974"/>
                        <a:pt x="417443" y="555647"/>
                        <a:pt x="418209" y="557856"/>
                      </a:cubicBezTo>
                      <a:moveTo>
                        <a:pt x="419496" y="560044"/>
                      </a:moveTo>
                      <a:cubicBezTo>
                        <a:pt x="423325" y="567910"/>
                        <a:pt x="433196" y="571100"/>
                        <a:pt x="436226" y="579733"/>
                      </a:cubicBezTo>
                      <a:moveTo>
                        <a:pt x="418209" y="557856"/>
                      </a:moveTo>
                      <a:lnTo>
                        <a:pt x="419496" y="560044"/>
                      </a:lnTo>
                      <a:moveTo>
                        <a:pt x="436226" y="579733"/>
                      </a:moveTo>
                      <a:cubicBezTo>
                        <a:pt x="444043" y="587353"/>
                        <a:pt x="456848" y="587964"/>
                        <a:pt x="463250" y="597229"/>
                      </a:cubicBezTo>
                      <a:moveTo>
                        <a:pt x="339715" y="323816"/>
                      </a:moveTo>
                      <a:cubicBezTo>
                        <a:pt x="336165" y="316228"/>
                        <a:pt x="332128" y="308947"/>
                        <a:pt x="324272" y="304132"/>
                      </a:cubicBezTo>
                      <a:moveTo>
                        <a:pt x="342289" y="332566"/>
                      </a:moveTo>
                      <a:lnTo>
                        <a:pt x="341002" y="328191"/>
                      </a:lnTo>
                      <a:lnTo>
                        <a:pt x="339715" y="323816"/>
                      </a:lnTo>
                      <a:moveTo>
                        <a:pt x="313977" y="295381"/>
                      </a:moveTo>
                      <a:cubicBezTo>
                        <a:pt x="309184" y="285016"/>
                        <a:pt x="304063" y="275257"/>
                        <a:pt x="295961" y="266946"/>
                      </a:cubicBezTo>
                      <a:moveTo>
                        <a:pt x="324272" y="304132"/>
                      </a:moveTo>
                      <a:lnTo>
                        <a:pt x="313977" y="295381"/>
                      </a:lnTo>
                      <a:moveTo>
                        <a:pt x="288245" y="258196"/>
                      </a:moveTo>
                      <a:lnTo>
                        <a:pt x="280524" y="251638"/>
                      </a:lnTo>
                      <a:lnTo>
                        <a:pt x="274089" y="245075"/>
                      </a:lnTo>
                      <a:moveTo>
                        <a:pt x="295961" y="266946"/>
                      </a:moveTo>
                      <a:lnTo>
                        <a:pt x="292106" y="260383"/>
                      </a:lnTo>
                      <a:lnTo>
                        <a:pt x="288245" y="258196"/>
                      </a:lnTo>
                      <a:moveTo>
                        <a:pt x="343576" y="341317"/>
                      </a:moveTo>
                      <a:lnTo>
                        <a:pt x="342289" y="332566"/>
                      </a:lnTo>
                      <a:moveTo>
                        <a:pt x="274089" y="245075"/>
                      </a:moveTo>
                      <a:lnTo>
                        <a:pt x="271516" y="242887"/>
                      </a:lnTo>
                      <a:lnTo>
                        <a:pt x="268942" y="238512"/>
                      </a:lnTo>
                      <a:moveTo>
                        <a:pt x="348723" y="371940"/>
                      </a:moveTo>
                      <a:cubicBezTo>
                        <a:pt x="353329" y="381339"/>
                        <a:pt x="360948" y="388717"/>
                        <a:pt x="365453" y="398186"/>
                      </a:cubicBezTo>
                      <a:moveTo>
                        <a:pt x="365453" y="398186"/>
                      </a:moveTo>
                      <a:lnTo>
                        <a:pt x="366739" y="400374"/>
                      </a:lnTo>
                      <a:moveTo>
                        <a:pt x="343576" y="341317"/>
                      </a:moveTo>
                      <a:cubicBezTo>
                        <a:pt x="345249" y="351569"/>
                        <a:pt x="344911" y="362127"/>
                        <a:pt x="348723" y="371940"/>
                      </a:cubicBezTo>
                      <a:moveTo>
                        <a:pt x="176292" y="129148"/>
                      </a:moveTo>
                      <a:lnTo>
                        <a:pt x="180152" y="131336"/>
                      </a:lnTo>
                      <a:moveTo>
                        <a:pt x="176292" y="129148"/>
                      </a:moveTo>
                      <a:lnTo>
                        <a:pt x="173718" y="126961"/>
                      </a:lnTo>
                      <a:moveTo>
                        <a:pt x="181439" y="133518"/>
                      </a:moveTo>
                      <a:lnTo>
                        <a:pt x="180152" y="131336"/>
                      </a:lnTo>
                      <a:moveTo>
                        <a:pt x="173718" y="126961"/>
                      </a:moveTo>
                      <a:lnTo>
                        <a:pt x="171144" y="124773"/>
                      </a:lnTo>
                      <a:moveTo>
                        <a:pt x="240630" y="183830"/>
                      </a:moveTo>
                      <a:lnTo>
                        <a:pt x="235483" y="179455"/>
                      </a:lnTo>
                      <a:lnTo>
                        <a:pt x="229049" y="172892"/>
                      </a:lnTo>
                      <a:moveTo>
                        <a:pt x="205885" y="151020"/>
                      </a:moveTo>
                      <a:lnTo>
                        <a:pt x="209745" y="155395"/>
                      </a:lnTo>
                      <a:lnTo>
                        <a:pt x="214893" y="157583"/>
                      </a:lnTo>
                      <a:moveTo>
                        <a:pt x="204598" y="151020"/>
                      </a:moveTo>
                      <a:lnTo>
                        <a:pt x="205885" y="151020"/>
                      </a:lnTo>
                      <a:moveTo>
                        <a:pt x="216180" y="157583"/>
                      </a:moveTo>
                      <a:cubicBezTo>
                        <a:pt x="218882" y="163851"/>
                        <a:pt x="224737" y="167894"/>
                        <a:pt x="229049" y="172892"/>
                      </a:cubicBezTo>
                      <a:moveTo>
                        <a:pt x="245778" y="190393"/>
                      </a:moveTo>
                      <a:cubicBezTo>
                        <a:pt x="249880" y="198892"/>
                        <a:pt x="250652" y="208795"/>
                        <a:pt x="256073" y="216640"/>
                      </a:cubicBezTo>
                      <a:moveTo>
                        <a:pt x="240630" y="183830"/>
                      </a:moveTo>
                      <a:lnTo>
                        <a:pt x="243204" y="186018"/>
                      </a:lnTo>
                      <a:lnTo>
                        <a:pt x="245778" y="190393"/>
                      </a:lnTo>
                      <a:moveTo>
                        <a:pt x="214893" y="157583"/>
                      </a:moveTo>
                      <a:lnTo>
                        <a:pt x="216180" y="157583"/>
                      </a:lnTo>
                      <a:moveTo>
                        <a:pt x="181439" y="133518"/>
                      </a:moveTo>
                      <a:cubicBezTo>
                        <a:pt x="187010" y="143111"/>
                        <a:pt x="200308" y="141224"/>
                        <a:pt x="204598" y="151020"/>
                      </a:cubicBezTo>
                      <a:moveTo>
                        <a:pt x="256073" y="216640"/>
                      </a:moveTo>
                      <a:cubicBezTo>
                        <a:pt x="261853" y="222924"/>
                        <a:pt x="265950" y="230565"/>
                        <a:pt x="268942" y="238512"/>
                      </a:cubicBezTo>
                      <a:moveTo>
                        <a:pt x="136399" y="107272"/>
                      </a:moveTo>
                      <a:cubicBezTo>
                        <a:pt x="141396" y="109245"/>
                        <a:pt x="145841" y="115819"/>
                        <a:pt x="151841" y="109459"/>
                      </a:cubicBezTo>
                      <a:moveTo>
                        <a:pt x="124816" y="100714"/>
                      </a:moveTo>
                      <a:cubicBezTo>
                        <a:pt x="129900" y="100934"/>
                        <a:pt x="131873" y="106022"/>
                        <a:pt x="136399" y="107272"/>
                      </a:cubicBezTo>
                      <a:moveTo>
                        <a:pt x="155702" y="109459"/>
                      </a:moveTo>
                      <a:lnTo>
                        <a:pt x="154415" y="111647"/>
                      </a:lnTo>
                      <a:lnTo>
                        <a:pt x="151841" y="109459"/>
                      </a:lnTo>
                      <a:moveTo>
                        <a:pt x="96510" y="72274"/>
                      </a:moveTo>
                      <a:lnTo>
                        <a:pt x="99084" y="74461"/>
                      </a:lnTo>
                      <a:lnTo>
                        <a:pt x="101658" y="78837"/>
                      </a:lnTo>
                      <a:moveTo>
                        <a:pt x="114527" y="94151"/>
                      </a:moveTo>
                      <a:lnTo>
                        <a:pt x="124816" y="100714"/>
                      </a:lnTo>
                      <a:moveTo>
                        <a:pt x="109379" y="91963"/>
                      </a:moveTo>
                      <a:lnTo>
                        <a:pt x="114527" y="94151"/>
                      </a:lnTo>
                      <a:moveTo>
                        <a:pt x="101658" y="78837"/>
                      </a:moveTo>
                      <a:lnTo>
                        <a:pt x="105519" y="87588"/>
                      </a:lnTo>
                      <a:lnTo>
                        <a:pt x="109379" y="91963"/>
                      </a:lnTo>
                      <a:moveTo>
                        <a:pt x="151841" y="109459"/>
                      </a:moveTo>
                      <a:lnTo>
                        <a:pt x="155702" y="111647"/>
                      </a:lnTo>
                      <a:moveTo>
                        <a:pt x="82355" y="61340"/>
                      </a:moveTo>
                      <a:lnTo>
                        <a:pt x="88789" y="67903"/>
                      </a:lnTo>
                      <a:lnTo>
                        <a:pt x="96510" y="72274"/>
                      </a:lnTo>
                      <a:moveTo>
                        <a:pt x="155702" y="111647"/>
                      </a:moveTo>
                      <a:cubicBezTo>
                        <a:pt x="161546" y="115315"/>
                        <a:pt x="166093" y="120065"/>
                        <a:pt x="171144" y="124773"/>
                      </a:cubicBezTo>
                      <a:moveTo>
                        <a:pt x="72060" y="50402"/>
                      </a:moveTo>
                      <a:lnTo>
                        <a:pt x="77207" y="54777"/>
                      </a:lnTo>
                      <a:lnTo>
                        <a:pt x="82355" y="61340"/>
                      </a:lnTo>
                      <a:moveTo>
                        <a:pt x="28311" y="21967"/>
                      </a:moveTo>
                      <a:cubicBezTo>
                        <a:pt x="25941" y="16975"/>
                        <a:pt x="19807" y="23313"/>
                        <a:pt x="19303" y="15404"/>
                      </a:cubicBezTo>
                      <a:moveTo>
                        <a:pt x="50183" y="28531"/>
                      </a:moveTo>
                      <a:lnTo>
                        <a:pt x="37314" y="24155"/>
                      </a:lnTo>
                      <a:lnTo>
                        <a:pt x="28311" y="21967"/>
                      </a:lnTo>
                      <a:moveTo>
                        <a:pt x="12869" y="8847"/>
                      </a:moveTo>
                      <a:cubicBezTo>
                        <a:pt x="11351" y="5233"/>
                        <a:pt x="7812" y="7136"/>
                        <a:pt x="5147" y="6659"/>
                      </a:cubicBezTo>
                      <a:moveTo>
                        <a:pt x="19303" y="15404"/>
                      </a:moveTo>
                      <a:lnTo>
                        <a:pt x="15443" y="11034"/>
                      </a:lnTo>
                      <a:lnTo>
                        <a:pt x="12869" y="8847"/>
                      </a:lnTo>
                      <a:moveTo>
                        <a:pt x="5147" y="6659"/>
                      </a:moveTo>
                      <a:lnTo>
                        <a:pt x="0" y="6659"/>
                      </a:lnTo>
                      <a:moveTo>
                        <a:pt x="5147" y="6659"/>
                      </a:moveTo>
                      <a:cubicBezTo>
                        <a:pt x="4719" y="4471"/>
                        <a:pt x="429" y="2283"/>
                        <a:pt x="3860" y="96"/>
                      </a:cubicBezTo>
                      <a:moveTo>
                        <a:pt x="51470" y="28531"/>
                      </a:moveTo>
                      <a:lnTo>
                        <a:pt x="50183" y="28531"/>
                      </a:lnTo>
                      <a:moveTo>
                        <a:pt x="72060" y="50402"/>
                      </a:moveTo>
                      <a:lnTo>
                        <a:pt x="69486" y="46027"/>
                      </a:lnTo>
                      <a:lnTo>
                        <a:pt x="65625" y="39469"/>
                      </a:lnTo>
                      <a:moveTo>
                        <a:pt x="65625" y="39469"/>
                      </a:moveTo>
                      <a:cubicBezTo>
                        <a:pt x="61738" y="35050"/>
                        <a:pt x="57502" y="29973"/>
                        <a:pt x="51470" y="28531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C3DDCC12-D261-B08C-CA89-26C0ADB64124}"/>
                    </a:ext>
                  </a:extLst>
                </p:cNvPr>
                <p:cNvSpPr/>
                <p:nvPr/>
              </p:nvSpPr>
              <p:spPr>
                <a:xfrm>
                  <a:off x="6493201" y="4327681"/>
                  <a:ext cx="353870" cy="400915"/>
                </a:xfrm>
                <a:custGeom>
                  <a:avLst/>
                  <a:gdLst>
                    <a:gd name="connsiteX0" fmla="*/ 257365 w 353870"/>
                    <a:gd name="connsiteY0" fmla="*/ 137894 h 400915"/>
                    <a:gd name="connsiteX1" fmla="*/ 248357 w 353870"/>
                    <a:gd name="connsiteY1" fmla="*/ 151020 h 400915"/>
                    <a:gd name="connsiteX2" fmla="*/ 281810 w 353870"/>
                    <a:gd name="connsiteY2" fmla="*/ 113835 h 400915"/>
                    <a:gd name="connsiteX3" fmla="*/ 279237 w 353870"/>
                    <a:gd name="connsiteY3" fmla="*/ 120398 h 400915"/>
                    <a:gd name="connsiteX4" fmla="*/ 267655 w 353870"/>
                    <a:gd name="connsiteY4" fmla="*/ 131336 h 400915"/>
                    <a:gd name="connsiteX5" fmla="*/ 262507 w 353870"/>
                    <a:gd name="connsiteY5" fmla="*/ 133524 h 400915"/>
                    <a:gd name="connsiteX6" fmla="*/ 257365 w 353870"/>
                    <a:gd name="connsiteY6" fmla="*/ 137894 h 400915"/>
                    <a:gd name="connsiteX7" fmla="*/ 279237 w 353870"/>
                    <a:gd name="connsiteY7" fmla="*/ 120398 h 400915"/>
                    <a:gd name="connsiteX8" fmla="*/ 267655 w 353870"/>
                    <a:gd name="connsiteY8" fmla="*/ 131336 h 400915"/>
                    <a:gd name="connsiteX9" fmla="*/ 284384 w 353870"/>
                    <a:gd name="connsiteY9" fmla="*/ 111647 h 400915"/>
                    <a:gd name="connsiteX10" fmla="*/ 281810 w 353870"/>
                    <a:gd name="connsiteY10" fmla="*/ 113835 h 400915"/>
                    <a:gd name="connsiteX11" fmla="*/ 248357 w 353870"/>
                    <a:gd name="connsiteY11" fmla="*/ 151020 h 400915"/>
                    <a:gd name="connsiteX12" fmla="*/ 245783 w 353870"/>
                    <a:gd name="connsiteY12" fmla="*/ 155395 h 400915"/>
                    <a:gd name="connsiteX13" fmla="*/ 245783 w 353870"/>
                    <a:gd name="connsiteY13" fmla="*/ 155395 h 400915"/>
                    <a:gd name="connsiteX14" fmla="*/ 231628 w 353870"/>
                    <a:gd name="connsiteY14" fmla="*/ 179455 h 400915"/>
                    <a:gd name="connsiteX15" fmla="*/ 229054 w 353870"/>
                    <a:gd name="connsiteY15" fmla="*/ 186018 h 400915"/>
                    <a:gd name="connsiteX16" fmla="*/ 229054 w 353870"/>
                    <a:gd name="connsiteY16" fmla="*/ 188205 h 400915"/>
                    <a:gd name="connsiteX17" fmla="*/ 229054 w 353870"/>
                    <a:gd name="connsiteY17" fmla="*/ 186018 h 400915"/>
                    <a:gd name="connsiteX18" fmla="*/ 230341 w 353870"/>
                    <a:gd name="connsiteY18" fmla="*/ 183830 h 400915"/>
                    <a:gd name="connsiteX19" fmla="*/ 231628 w 353870"/>
                    <a:gd name="connsiteY19" fmla="*/ 179455 h 400915"/>
                    <a:gd name="connsiteX20" fmla="*/ 225193 w 353870"/>
                    <a:gd name="connsiteY20" fmla="*/ 214452 h 400915"/>
                    <a:gd name="connsiteX21" fmla="*/ 231628 w 353870"/>
                    <a:gd name="connsiteY21" fmla="*/ 210077 h 400915"/>
                    <a:gd name="connsiteX22" fmla="*/ 232915 w 353870"/>
                    <a:gd name="connsiteY22" fmla="*/ 214452 h 400915"/>
                    <a:gd name="connsiteX23" fmla="*/ 231628 w 353870"/>
                    <a:gd name="connsiteY23" fmla="*/ 210077 h 400915"/>
                    <a:gd name="connsiteX24" fmla="*/ 229054 w 353870"/>
                    <a:gd name="connsiteY24" fmla="*/ 188205 h 400915"/>
                    <a:gd name="connsiteX25" fmla="*/ 229054 w 353870"/>
                    <a:gd name="connsiteY25" fmla="*/ 186018 h 400915"/>
                    <a:gd name="connsiteX26" fmla="*/ 232915 w 353870"/>
                    <a:gd name="connsiteY26" fmla="*/ 203514 h 400915"/>
                    <a:gd name="connsiteX27" fmla="*/ 232915 w 353870"/>
                    <a:gd name="connsiteY27" fmla="*/ 207889 h 400915"/>
                    <a:gd name="connsiteX28" fmla="*/ 231628 w 353870"/>
                    <a:gd name="connsiteY28" fmla="*/ 210077 h 400915"/>
                    <a:gd name="connsiteX29" fmla="*/ 231628 w 353870"/>
                    <a:gd name="connsiteY29" fmla="*/ 199139 h 400915"/>
                    <a:gd name="connsiteX30" fmla="*/ 230341 w 353870"/>
                    <a:gd name="connsiteY30" fmla="*/ 190393 h 400915"/>
                    <a:gd name="connsiteX31" fmla="*/ 229054 w 353870"/>
                    <a:gd name="connsiteY31" fmla="*/ 188205 h 400915"/>
                    <a:gd name="connsiteX32" fmla="*/ 230341 w 353870"/>
                    <a:gd name="connsiteY32" fmla="*/ 190393 h 400915"/>
                    <a:gd name="connsiteX33" fmla="*/ 231628 w 353870"/>
                    <a:gd name="connsiteY33" fmla="*/ 203514 h 400915"/>
                    <a:gd name="connsiteX34" fmla="*/ 231628 w 353870"/>
                    <a:gd name="connsiteY34" fmla="*/ 199139 h 400915"/>
                    <a:gd name="connsiteX35" fmla="*/ 231628 w 353870"/>
                    <a:gd name="connsiteY35" fmla="*/ 203514 h 400915"/>
                    <a:gd name="connsiteX36" fmla="*/ 231628 w 353870"/>
                    <a:gd name="connsiteY36" fmla="*/ 210077 h 400915"/>
                    <a:gd name="connsiteX37" fmla="*/ 230341 w 353870"/>
                    <a:gd name="connsiteY37" fmla="*/ 190393 h 400915"/>
                    <a:gd name="connsiteX38" fmla="*/ 229054 w 353870"/>
                    <a:gd name="connsiteY38" fmla="*/ 188205 h 400915"/>
                    <a:gd name="connsiteX39" fmla="*/ 232915 w 353870"/>
                    <a:gd name="connsiteY39" fmla="*/ 203514 h 400915"/>
                    <a:gd name="connsiteX40" fmla="*/ 231628 w 353870"/>
                    <a:gd name="connsiteY40" fmla="*/ 199139 h 400915"/>
                    <a:gd name="connsiteX41" fmla="*/ 231628 w 353870"/>
                    <a:gd name="connsiteY41" fmla="*/ 199139 h 400915"/>
                    <a:gd name="connsiteX42" fmla="*/ 230341 w 353870"/>
                    <a:gd name="connsiteY42" fmla="*/ 190393 h 400915"/>
                    <a:gd name="connsiteX43" fmla="*/ 243210 w 353870"/>
                    <a:gd name="connsiteY43" fmla="*/ 247262 h 400915"/>
                    <a:gd name="connsiteX44" fmla="*/ 243210 w 353870"/>
                    <a:gd name="connsiteY44" fmla="*/ 245075 h 400915"/>
                    <a:gd name="connsiteX45" fmla="*/ 241923 w 353870"/>
                    <a:gd name="connsiteY45" fmla="*/ 240699 h 400915"/>
                    <a:gd name="connsiteX46" fmla="*/ 238062 w 353870"/>
                    <a:gd name="connsiteY46" fmla="*/ 306319 h 400915"/>
                    <a:gd name="connsiteX47" fmla="*/ 243210 w 353870"/>
                    <a:gd name="connsiteY47" fmla="*/ 286630 h 400915"/>
                    <a:gd name="connsiteX48" fmla="*/ 232915 w 353870"/>
                    <a:gd name="connsiteY48" fmla="*/ 214452 h 400915"/>
                    <a:gd name="connsiteX49" fmla="*/ 234201 w 353870"/>
                    <a:gd name="connsiteY49" fmla="*/ 218828 h 400915"/>
                    <a:gd name="connsiteX50" fmla="*/ 243210 w 353870"/>
                    <a:gd name="connsiteY50" fmla="*/ 247262 h 400915"/>
                    <a:gd name="connsiteX51" fmla="*/ 241923 w 353870"/>
                    <a:gd name="connsiteY51" fmla="*/ 249450 h 400915"/>
                    <a:gd name="connsiteX52" fmla="*/ 241923 w 353870"/>
                    <a:gd name="connsiteY52" fmla="*/ 249450 h 400915"/>
                    <a:gd name="connsiteX53" fmla="*/ 241923 w 353870"/>
                    <a:gd name="connsiteY53" fmla="*/ 253826 h 400915"/>
                    <a:gd name="connsiteX54" fmla="*/ 243210 w 353870"/>
                    <a:gd name="connsiteY54" fmla="*/ 262571 h 400915"/>
                    <a:gd name="connsiteX55" fmla="*/ 243210 w 353870"/>
                    <a:gd name="connsiteY55" fmla="*/ 284448 h 400915"/>
                    <a:gd name="connsiteX56" fmla="*/ 236775 w 353870"/>
                    <a:gd name="connsiteY56" fmla="*/ 223203 h 400915"/>
                    <a:gd name="connsiteX57" fmla="*/ 238062 w 353870"/>
                    <a:gd name="connsiteY57" fmla="*/ 229761 h 400915"/>
                    <a:gd name="connsiteX58" fmla="*/ 238062 w 353870"/>
                    <a:gd name="connsiteY58" fmla="*/ 229761 h 400915"/>
                    <a:gd name="connsiteX59" fmla="*/ 240636 w 353870"/>
                    <a:gd name="connsiteY59" fmla="*/ 238512 h 400915"/>
                    <a:gd name="connsiteX60" fmla="*/ 241923 w 353870"/>
                    <a:gd name="connsiteY60" fmla="*/ 240699 h 400915"/>
                    <a:gd name="connsiteX61" fmla="*/ 243210 w 353870"/>
                    <a:gd name="connsiteY61" fmla="*/ 242887 h 400915"/>
                    <a:gd name="connsiteX62" fmla="*/ 241923 w 353870"/>
                    <a:gd name="connsiteY62" fmla="*/ 240699 h 400915"/>
                    <a:gd name="connsiteX63" fmla="*/ 239349 w 353870"/>
                    <a:gd name="connsiteY63" fmla="*/ 231948 h 400915"/>
                    <a:gd name="connsiteX64" fmla="*/ 241923 w 353870"/>
                    <a:gd name="connsiteY64" fmla="*/ 240699 h 400915"/>
                    <a:gd name="connsiteX65" fmla="*/ 243210 w 353870"/>
                    <a:gd name="connsiteY65" fmla="*/ 284448 h 400915"/>
                    <a:gd name="connsiteX66" fmla="*/ 243210 w 353870"/>
                    <a:gd name="connsiteY66" fmla="*/ 286630 h 400915"/>
                    <a:gd name="connsiteX67" fmla="*/ 241923 w 353870"/>
                    <a:gd name="connsiteY67" fmla="*/ 256013 h 400915"/>
                    <a:gd name="connsiteX68" fmla="*/ 243210 w 353870"/>
                    <a:gd name="connsiteY68" fmla="*/ 262571 h 400915"/>
                    <a:gd name="connsiteX69" fmla="*/ 234201 w 353870"/>
                    <a:gd name="connsiteY69" fmla="*/ 218828 h 400915"/>
                    <a:gd name="connsiteX70" fmla="*/ 236775 w 353870"/>
                    <a:gd name="connsiteY70" fmla="*/ 223203 h 400915"/>
                    <a:gd name="connsiteX71" fmla="*/ 241923 w 353870"/>
                    <a:gd name="connsiteY71" fmla="*/ 253826 h 400915"/>
                    <a:gd name="connsiteX72" fmla="*/ 241923 w 353870"/>
                    <a:gd name="connsiteY72" fmla="*/ 256013 h 400915"/>
                    <a:gd name="connsiteX73" fmla="*/ 238062 w 353870"/>
                    <a:gd name="connsiteY73" fmla="*/ 229761 h 400915"/>
                    <a:gd name="connsiteX74" fmla="*/ 239349 w 353870"/>
                    <a:gd name="connsiteY74" fmla="*/ 231948 h 400915"/>
                    <a:gd name="connsiteX75" fmla="*/ 238062 w 353870"/>
                    <a:gd name="connsiteY75" fmla="*/ 306319 h 400915"/>
                    <a:gd name="connsiteX76" fmla="*/ 235488 w 353870"/>
                    <a:gd name="connsiteY76" fmla="*/ 312882 h 400915"/>
                    <a:gd name="connsiteX77" fmla="*/ 236775 w 353870"/>
                    <a:gd name="connsiteY77" fmla="*/ 223203 h 400915"/>
                    <a:gd name="connsiteX78" fmla="*/ 238062 w 353870"/>
                    <a:gd name="connsiteY78" fmla="*/ 229761 h 400915"/>
                    <a:gd name="connsiteX79" fmla="*/ 220046 w 353870"/>
                    <a:gd name="connsiteY79" fmla="*/ 214452 h 400915"/>
                    <a:gd name="connsiteX80" fmla="*/ 222619 w 353870"/>
                    <a:gd name="connsiteY80" fmla="*/ 216640 h 400915"/>
                    <a:gd name="connsiteX81" fmla="*/ 225193 w 353870"/>
                    <a:gd name="connsiteY81" fmla="*/ 214452 h 400915"/>
                    <a:gd name="connsiteX82" fmla="*/ 235488 w 353870"/>
                    <a:gd name="connsiteY82" fmla="*/ 312882 h 400915"/>
                    <a:gd name="connsiteX83" fmla="*/ 232915 w 353870"/>
                    <a:gd name="connsiteY83" fmla="*/ 319440 h 400915"/>
                    <a:gd name="connsiteX84" fmla="*/ 225193 w 353870"/>
                    <a:gd name="connsiteY84" fmla="*/ 330379 h 400915"/>
                    <a:gd name="connsiteX85" fmla="*/ 216185 w 353870"/>
                    <a:gd name="connsiteY85" fmla="*/ 332566 h 400915"/>
                    <a:gd name="connsiteX86" fmla="*/ 190447 w 353870"/>
                    <a:gd name="connsiteY86" fmla="*/ 363189 h 400915"/>
                    <a:gd name="connsiteX87" fmla="*/ 202029 w 353870"/>
                    <a:gd name="connsiteY87" fmla="*/ 347875 h 400915"/>
                    <a:gd name="connsiteX88" fmla="*/ 202029 w 353870"/>
                    <a:gd name="connsiteY88" fmla="*/ 347875 h 400915"/>
                    <a:gd name="connsiteX89" fmla="*/ 216185 w 353870"/>
                    <a:gd name="connsiteY89" fmla="*/ 332566 h 400915"/>
                    <a:gd name="connsiteX90" fmla="*/ 189160 w 353870"/>
                    <a:gd name="connsiteY90" fmla="*/ 365377 h 400915"/>
                    <a:gd name="connsiteX91" fmla="*/ 184013 w 353870"/>
                    <a:gd name="connsiteY91" fmla="*/ 376315 h 400915"/>
                    <a:gd name="connsiteX92" fmla="*/ 163428 w 353870"/>
                    <a:gd name="connsiteY92" fmla="*/ 400374 h 400915"/>
                    <a:gd name="connsiteX93" fmla="*/ 176292 w 353870"/>
                    <a:gd name="connsiteY93" fmla="*/ 389436 h 400915"/>
                    <a:gd name="connsiteX94" fmla="*/ 176292 w 353870"/>
                    <a:gd name="connsiteY94" fmla="*/ 389436 h 400915"/>
                    <a:gd name="connsiteX95" fmla="*/ 177579 w 353870"/>
                    <a:gd name="connsiteY95" fmla="*/ 385060 h 400915"/>
                    <a:gd name="connsiteX96" fmla="*/ 178866 w 353870"/>
                    <a:gd name="connsiteY96" fmla="*/ 382873 h 400915"/>
                    <a:gd name="connsiteX97" fmla="*/ 156994 w 353870"/>
                    <a:gd name="connsiteY97" fmla="*/ 398187 h 400915"/>
                    <a:gd name="connsiteX98" fmla="*/ 159568 w 353870"/>
                    <a:gd name="connsiteY98" fmla="*/ 398187 h 400915"/>
                    <a:gd name="connsiteX99" fmla="*/ 163428 w 353870"/>
                    <a:gd name="connsiteY99" fmla="*/ 400374 h 400915"/>
                    <a:gd name="connsiteX100" fmla="*/ 225193 w 353870"/>
                    <a:gd name="connsiteY100" fmla="*/ 330379 h 400915"/>
                    <a:gd name="connsiteX101" fmla="*/ 231628 w 353870"/>
                    <a:gd name="connsiteY101" fmla="*/ 321628 h 400915"/>
                    <a:gd name="connsiteX102" fmla="*/ 178866 w 353870"/>
                    <a:gd name="connsiteY102" fmla="*/ 382873 h 400915"/>
                    <a:gd name="connsiteX103" fmla="*/ 181439 w 353870"/>
                    <a:gd name="connsiteY103" fmla="*/ 378497 h 400915"/>
                    <a:gd name="connsiteX104" fmla="*/ 184013 w 353870"/>
                    <a:gd name="connsiteY104" fmla="*/ 376315 h 400915"/>
                    <a:gd name="connsiteX105" fmla="*/ 189160 w 353870"/>
                    <a:gd name="connsiteY105" fmla="*/ 365377 h 400915"/>
                    <a:gd name="connsiteX106" fmla="*/ 190447 w 353870"/>
                    <a:gd name="connsiteY106" fmla="*/ 363189 h 400915"/>
                    <a:gd name="connsiteX107" fmla="*/ 145412 w 353870"/>
                    <a:gd name="connsiteY107" fmla="*/ 395999 h 400915"/>
                    <a:gd name="connsiteX108" fmla="*/ 156994 w 353870"/>
                    <a:gd name="connsiteY108" fmla="*/ 398187 h 400915"/>
                    <a:gd name="connsiteX109" fmla="*/ 231628 w 353870"/>
                    <a:gd name="connsiteY109" fmla="*/ 321628 h 400915"/>
                    <a:gd name="connsiteX110" fmla="*/ 232915 w 353870"/>
                    <a:gd name="connsiteY110" fmla="*/ 319440 h 400915"/>
                    <a:gd name="connsiteX111" fmla="*/ 123535 w 353870"/>
                    <a:gd name="connsiteY111" fmla="*/ 391623 h 400915"/>
                    <a:gd name="connsiteX112" fmla="*/ 142838 w 353870"/>
                    <a:gd name="connsiteY112" fmla="*/ 395999 h 400915"/>
                    <a:gd name="connsiteX113" fmla="*/ 69491 w 353870"/>
                    <a:gd name="connsiteY113" fmla="*/ 387248 h 400915"/>
                    <a:gd name="connsiteX114" fmla="*/ 81073 w 353870"/>
                    <a:gd name="connsiteY114" fmla="*/ 382873 h 400915"/>
                    <a:gd name="connsiteX115" fmla="*/ 114527 w 353870"/>
                    <a:gd name="connsiteY115" fmla="*/ 391623 h 400915"/>
                    <a:gd name="connsiteX116" fmla="*/ 119674 w 353870"/>
                    <a:gd name="connsiteY116" fmla="*/ 391623 h 400915"/>
                    <a:gd name="connsiteX117" fmla="*/ 123535 w 353870"/>
                    <a:gd name="connsiteY117" fmla="*/ 391623 h 400915"/>
                    <a:gd name="connsiteX118" fmla="*/ 81073 w 353870"/>
                    <a:gd name="connsiteY118" fmla="*/ 382873 h 400915"/>
                    <a:gd name="connsiteX119" fmla="*/ 90076 w 353870"/>
                    <a:gd name="connsiteY119" fmla="*/ 385060 h 400915"/>
                    <a:gd name="connsiteX120" fmla="*/ 90076 w 353870"/>
                    <a:gd name="connsiteY120" fmla="*/ 385060 h 400915"/>
                    <a:gd name="connsiteX121" fmla="*/ 97797 w 353870"/>
                    <a:gd name="connsiteY121" fmla="*/ 389436 h 400915"/>
                    <a:gd name="connsiteX122" fmla="*/ 101658 w 353870"/>
                    <a:gd name="connsiteY122" fmla="*/ 391623 h 400915"/>
                    <a:gd name="connsiteX123" fmla="*/ 60483 w 353870"/>
                    <a:gd name="connsiteY123" fmla="*/ 389436 h 400915"/>
                    <a:gd name="connsiteX124" fmla="*/ 64344 w 353870"/>
                    <a:gd name="connsiteY124" fmla="*/ 389436 h 400915"/>
                    <a:gd name="connsiteX125" fmla="*/ 69491 w 353870"/>
                    <a:gd name="connsiteY125" fmla="*/ 387248 h 400915"/>
                    <a:gd name="connsiteX126" fmla="*/ 101658 w 353870"/>
                    <a:gd name="connsiteY126" fmla="*/ 391623 h 400915"/>
                    <a:gd name="connsiteX127" fmla="*/ 114527 w 353870"/>
                    <a:gd name="connsiteY127" fmla="*/ 391623 h 400915"/>
                    <a:gd name="connsiteX128" fmla="*/ 46327 w 353870"/>
                    <a:gd name="connsiteY128" fmla="*/ 393811 h 400915"/>
                    <a:gd name="connsiteX129" fmla="*/ 60483 w 353870"/>
                    <a:gd name="connsiteY129" fmla="*/ 389436 h 400915"/>
                    <a:gd name="connsiteX130" fmla="*/ 45041 w 353870"/>
                    <a:gd name="connsiteY130" fmla="*/ 393811 h 400915"/>
                    <a:gd name="connsiteX131" fmla="*/ 46327 w 353870"/>
                    <a:gd name="connsiteY131" fmla="*/ 393811 h 400915"/>
                    <a:gd name="connsiteX132" fmla="*/ 142838 w 353870"/>
                    <a:gd name="connsiteY132" fmla="*/ 395999 h 400915"/>
                    <a:gd name="connsiteX133" fmla="*/ 145412 w 353870"/>
                    <a:gd name="connsiteY133" fmla="*/ 395999 h 400915"/>
                    <a:gd name="connsiteX134" fmla="*/ 2574 w 353870"/>
                    <a:gd name="connsiteY134" fmla="*/ 391623 h 400915"/>
                    <a:gd name="connsiteX135" fmla="*/ 1287 w 353870"/>
                    <a:gd name="connsiteY135" fmla="*/ 391623 h 400915"/>
                    <a:gd name="connsiteX136" fmla="*/ 15442 w 353870"/>
                    <a:gd name="connsiteY136" fmla="*/ 389436 h 400915"/>
                    <a:gd name="connsiteX137" fmla="*/ 25738 w 353870"/>
                    <a:gd name="connsiteY137" fmla="*/ 389436 h 400915"/>
                    <a:gd name="connsiteX138" fmla="*/ 3860 w 353870"/>
                    <a:gd name="connsiteY138" fmla="*/ 391623 h 400915"/>
                    <a:gd name="connsiteX139" fmla="*/ 15442 w 353870"/>
                    <a:gd name="connsiteY139" fmla="*/ 389436 h 400915"/>
                    <a:gd name="connsiteX140" fmla="*/ 36032 w 353870"/>
                    <a:gd name="connsiteY140" fmla="*/ 391623 h 400915"/>
                    <a:gd name="connsiteX141" fmla="*/ 25738 w 353870"/>
                    <a:gd name="connsiteY141" fmla="*/ 389436 h 400915"/>
                    <a:gd name="connsiteX142" fmla="*/ 3860 w 353870"/>
                    <a:gd name="connsiteY142" fmla="*/ 391623 h 400915"/>
                    <a:gd name="connsiteX143" fmla="*/ 2574 w 353870"/>
                    <a:gd name="connsiteY143" fmla="*/ 391623 h 400915"/>
                    <a:gd name="connsiteX144" fmla="*/ 2574 w 353870"/>
                    <a:gd name="connsiteY144" fmla="*/ 391623 h 400915"/>
                    <a:gd name="connsiteX145" fmla="*/ 1287 w 353870"/>
                    <a:gd name="connsiteY145" fmla="*/ 391623 h 400915"/>
                    <a:gd name="connsiteX146" fmla="*/ 0 w 353870"/>
                    <a:gd name="connsiteY146" fmla="*/ 391623 h 400915"/>
                    <a:gd name="connsiteX147" fmla="*/ 45041 w 353870"/>
                    <a:gd name="connsiteY147" fmla="*/ 393811 h 400915"/>
                    <a:gd name="connsiteX148" fmla="*/ 41180 w 353870"/>
                    <a:gd name="connsiteY148" fmla="*/ 393811 h 400915"/>
                    <a:gd name="connsiteX149" fmla="*/ 36032 w 353870"/>
                    <a:gd name="connsiteY149" fmla="*/ 391623 h 400915"/>
                    <a:gd name="connsiteX150" fmla="*/ 353871 w 353870"/>
                    <a:gd name="connsiteY150" fmla="*/ 96 h 400915"/>
                    <a:gd name="connsiteX151" fmla="*/ 352584 w 353870"/>
                    <a:gd name="connsiteY151" fmla="*/ 6659 h 400915"/>
                    <a:gd name="connsiteX152" fmla="*/ 352584 w 353870"/>
                    <a:gd name="connsiteY152" fmla="*/ 6659 h 400915"/>
                    <a:gd name="connsiteX153" fmla="*/ 352584 w 353870"/>
                    <a:gd name="connsiteY153" fmla="*/ 8847 h 400915"/>
                    <a:gd name="connsiteX154" fmla="*/ 346154 w 353870"/>
                    <a:gd name="connsiteY154" fmla="*/ 21967 h 400915"/>
                    <a:gd name="connsiteX155" fmla="*/ 352584 w 353870"/>
                    <a:gd name="connsiteY155" fmla="*/ 8847 h 400915"/>
                    <a:gd name="connsiteX156" fmla="*/ 284384 w 353870"/>
                    <a:gd name="connsiteY156" fmla="*/ 111647 h 400915"/>
                    <a:gd name="connsiteX157" fmla="*/ 285671 w 353870"/>
                    <a:gd name="connsiteY157" fmla="*/ 109459 h 400915"/>
                    <a:gd name="connsiteX158" fmla="*/ 289532 w 353870"/>
                    <a:gd name="connsiteY158" fmla="*/ 105089 h 400915"/>
                    <a:gd name="connsiteX159" fmla="*/ 293393 w 353870"/>
                    <a:gd name="connsiteY159" fmla="*/ 96338 h 400915"/>
                    <a:gd name="connsiteX160" fmla="*/ 292106 w 353870"/>
                    <a:gd name="connsiteY160" fmla="*/ 100714 h 400915"/>
                    <a:gd name="connsiteX161" fmla="*/ 289532 w 353870"/>
                    <a:gd name="connsiteY161" fmla="*/ 105089 h 400915"/>
                    <a:gd name="connsiteX162" fmla="*/ 310122 w 353870"/>
                    <a:gd name="connsiteY162" fmla="*/ 67903 h 400915"/>
                    <a:gd name="connsiteX163" fmla="*/ 297253 w 353870"/>
                    <a:gd name="connsiteY163" fmla="*/ 87588 h 400915"/>
                    <a:gd name="connsiteX164" fmla="*/ 337146 w 353870"/>
                    <a:gd name="connsiteY164" fmla="*/ 32906 h 400915"/>
                    <a:gd name="connsiteX165" fmla="*/ 331999 w 353870"/>
                    <a:gd name="connsiteY165" fmla="*/ 39469 h 400915"/>
                    <a:gd name="connsiteX166" fmla="*/ 331999 w 353870"/>
                    <a:gd name="connsiteY166" fmla="*/ 39469 h 400915"/>
                    <a:gd name="connsiteX167" fmla="*/ 310122 w 353870"/>
                    <a:gd name="connsiteY167" fmla="*/ 67903 h 400915"/>
                    <a:gd name="connsiteX168" fmla="*/ 297253 w 353870"/>
                    <a:gd name="connsiteY168" fmla="*/ 87588 h 400915"/>
                    <a:gd name="connsiteX169" fmla="*/ 293393 w 353870"/>
                    <a:gd name="connsiteY169" fmla="*/ 96338 h 400915"/>
                    <a:gd name="connsiteX170" fmla="*/ 346154 w 353870"/>
                    <a:gd name="connsiteY170" fmla="*/ 21967 h 400915"/>
                    <a:gd name="connsiteX171" fmla="*/ 342294 w 353870"/>
                    <a:gd name="connsiteY171" fmla="*/ 26343 h 400915"/>
                    <a:gd name="connsiteX172" fmla="*/ 337146 w 353870"/>
                    <a:gd name="connsiteY172" fmla="*/ 32906 h 400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</a:cxnLst>
                  <a:rect l="l" t="t" r="r" b="b"/>
                  <a:pathLst>
                    <a:path w="353870" h="400915">
                      <a:moveTo>
                        <a:pt x="257365" y="137894"/>
                      </a:moveTo>
                      <a:cubicBezTo>
                        <a:pt x="254148" y="142092"/>
                        <a:pt x="253140" y="148146"/>
                        <a:pt x="248357" y="151020"/>
                      </a:cubicBezTo>
                      <a:moveTo>
                        <a:pt x="281810" y="113835"/>
                      </a:moveTo>
                      <a:lnTo>
                        <a:pt x="279237" y="120398"/>
                      </a:lnTo>
                      <a:moveTo>
                        <a:pt x="267655" y="131336"/>
                      </a:moveTo>
                      <a:lnTo>
                        <a:pt x="262507" y="133524"/>
                      </a:lnTo>
                      <a:lnTo>
                        <a:pt x="257365" y="137894"/>
                      </a:lnTo>
                      <a:moveTo>
                        <a:pt x="279237" y="120398"/>
                      </a:moveTo>
                      <a:cubicBezTo>
                        <a:pt x="279505" y="126784"/>
                        <a:pt x="271355" y="127829"/>
                        <a:pt x="267655" y="131336"/>
                      </a:cubicBezTo>
                      <a:moveTo>
                        <a:pt x="284384" y="111647"/>
                      </a:moveTo>
                      <a:lnTo>
                        <a:pt x="281810" y="113835"/>
                      </a:lnTo>
                      <a:moveTo>
                        <a:pt x="248357" y="151020"/>
                      </a:moveTo>
                      <a:lnTo>
                        <a:pt x="245783" y="155395"/>
                      </a:lnTo>
                      <a:moveTo>
                        <a:pt x="245783" y="155395"/>
                      </a:moveTo>
                      <a:cubicBezTo>
                        <a:pt x="241065" y="163417"/>
                        <a:pt x="236346" y="171433"/>
                        <a:pt x="231628" y="179455"/>
                      </a:cubicBezTo>
                      <a:moveTo>
                        <a:pt x="229054" y="186018"/>
                      </a:moveTo>
                      <a:lnTo>
                        <a:pt x="229054" y="188205"/>
                      </a:lnTo>
                      <a:moveTo>
                        <a:pt x="229054" y="186018"/>
                      </a:moveTo>
                      <a:lnTo>
                        <a:pt x="230341" y="183830"/>
                      </a:lnTo>
                      <a:lnTo>
                        <a:pt x="231628" y="179455"/>
                      </a:lnTo>
                      <a:moveTo>
                        <a:pt x="225193" y="214452"/>
                      </a:moveTo>
                      <a:cubicBezTo>
                        <a:pt x="229000" y="217444"/>
                        <a:pt x="232550" y="213294"/>
                        <a:pt x="231628" y="210077"/>
                      </a:cubicBezTo>
                      <a:moveTo>
                        <a:pt x="232915" y="214452"/>
                      </a:moveTo>
                      <a:lnTo>
                        <a:pt x="231628" y="210077"/>
                      </a:lnTo>
                      <a:moveTo>
                        <a:pt x="229054" y="188205"/>
                      </a:moveTo>
                      <a:lnTo>
                        <a:pt x="229054" y="186018"/>
                      </a:lnTo>
                      <a:moveTo>
                        <a:pt x="232915" y="203514"/>
                      </a:moveTo>
                      <a:lnTo>
                        <a:pt x="232915" y="207889"/>
                      </a:lnTo>
                      <a:lnTo>
                        <a:pt x="231628" y="210077"/>
                      </a:lnTo>
                      <a:moveTo>
                        <a:pt x="231628" y="199139"/>
                      </a:moveTo>
                      <a:lnTo>
                        <a:pt x="230341" y="190393"/>
                      </a:lnTo>
                      <a:moveTo>
                        <a:pt x="229054" y="188205"/>
                      </a:moveTo>
                      <a:lnTo>
                        <a:pt x="230341" y="190393"/>
                      </a:lnTo>
                      <a:moveTo>
                        <a:pt x="231628" y="203514"/>
                      </a:moveTo>
                      <a:lnTo>
                        <a:pt x="231628" y="199139"/>
                      </a:lnTo>
                      <a:moveTo>
                        <a:pt x="231628" y="203514"/>
                      </a:moveTo>
                      <a:lnTo>
                        <a:pt x="231628" y="210077"/>
                      </a:lnTo>
                      <a:moveTo>
                        <a:pt x="230341" y="190393"/>
                      </a:moveTo>
                      <a:lnTo>
                        <a:pt x="229054" y="188205"/>
                      </a:lnTo>
                      <a:moveTo>
                        <a:pt x="232915" y="203514"/>
                      </a:moveTo>
                      <a:lnTo>
                        <a:pt x="231628" y="199139"/>
                      </a:lnTo>
                      <a:moveTo>
                        <a:pt x="231628" y="199139"/>
                      </a:moveTo>
                      <a:lnTo>
                        <a:pt x="230341" y="190393"/>
                      </a:lnTo>
                      <a:moveTo>
                        <a:pt x="243210" y="247262"/>
                      </a:moveTo>
                      <a:lnTo>
                        <a:pt x="243210" y="245075"/>
                      </a:lnTo>
                      <a:lnTo>
                        <a:pt x="241923" y="240699"/>
                      </a:lnTo>
                      <a:moveTo>
                        <a:pt x="238062" y="306319"/>
                      </a:moveTo>
                      <a:cubicBezTo>
                        <a:pt x="239161" y="299596"/>
                        <a:pt x="241338" y="293156"/>
                        <a:pt x="243210" y="286630"/>
                      </a:cubicBezTo>
                      <a:moveTo>
                        <a:pt x="232915" y="214452"/>
                      </a:moveTo>
                      <a:lnTo>
                        <a:pt x="234201" y="218828"/>
                      </a:lnTo>
                      <a:moveTo>
                        <a:pt x="243210" y="247262"/>
                      </a:moveTo>
                      <a:lnTo>
                        <a:pt x="241923" y="249450"/>
                      </a:lnTo>
                      <a:moveTo>
                        <a:pt x="241923" y="249450"/>
                      </a:moveTo>
                      <a:lnTo>
                        <a:pt x="241923" y="253826"/>
                      </a:lnTo>
                      <a:moveTo>
                        <a:pt x="243210" y="262571"/>
                      </a:moveTo>
                      <a:cubicBezTo>
                        <a:pt x="243210" y="269863"/>
                        <a:pt x="243210" y="277156"/>
                        <a:pt x="243210" y="284448"/>
                      </a:cubicBezTo>
                      <a:moveTo>
                        <a:pt x="236775" y="223203"/>
                      </a:moveTo>
                      <a:lnTo>
                        <a:pt x="238062" y="229761"/>
                      </a:lnTo>
                      <a:moveTo>
                        <a:pt x="238062" y="229761"/>
                      </a:moveTo>
                      <a:lnTo>
                        <a:pt x="240636" y="238512"/>
                      </a:lnTo>
                      <a:lnTo>
                        <a:pt x="241923" y="240699"/>
                      </a:lnTo>
                      <a:moveTo>
                        <a:pt x="243210" y="242887"/>
                      </a:moveTo>
                      <a:lnTo>
                        <a:pt x="241923" y="240699"/>
                      </a:lnTo>
                      <a:moveTo>
                        <a:pt x="239349" y="231948"/>
                      </a:moveTo>
                      <a:lnTo>
                        <a:pt x="241923" y="240699"/>
                      </a:lnTo>
                      <a:moveTo>
                        <a:pt x="243210" y="284448"/>
                      </a:moveTo>
                      <a:lnTo>
                        <a:pt x="243210" y="286630"/>
                      </a:lnTo>
                      <a:moveTo>
                        <a:pt x="241923" y="256013"/>
                      </a:moveTo>
                      <a:lnTo>
                        <a:pt x="243210" y="262571"/>
                      </a:lnTo>
                      <a:moveTo>
                        <a:pt x="234201" y="218828"/>
                      </a:moveTo>
                      <a:lnTo>
                        <a:pt x="236775" y="223203"/>
                      </a:lnTo>
                      <a:moveTo>
                        <a:pt x="241923" y="253826"/>
                      </a:moveTo>
                      <a:lnTo>
                        <a:pt x="241923" y="256013"/>
                      </a:lnTo>
                      <a:moveTo>
                        <a:pt x="238062" y="229761"/>
                      </a:moveTo>
                      <a:lnTo>
                        <a:pt x="239349" y="231948"/>
                      </a:lnTo>
                      <a:moveTo>
                        <a:pt x="238062" y="306319"/>
                      </a:moveTo>
                      <a:lnTo>
                        <a:pt x="235488" y="312882"/>
                      </a:lnTo>
                      <a:moveTo>
                        <a:pt x="236775" y="223203"/>
                      </a:moveTo>
                      <a:cubicBezTo>
                        <a:pt x="236775" y="226008"/>
                        <a:pt x="238952" y="225868"/>
                        <a:pt x="238062" y="229761"/>
                      </a:cubicBezTo>
                      <a:moveTo>
                        <a:pt x="220046" y="214452"/>
                      </a:moveTo>
                      <a:lnTo>
                        <a:pt x="222619" y="216640"/>
                      </a:lnTo>
                      <a:lnTo>
                        <a:pt x="225193" y="214452"/>
                      </a:lnTo>
                      <a:moveTo>
                        <a:pt x="235488" y="312882"/>
                      </a:moveTo>
                      <a:lnTo>
                        <a:pt x="232915" y="319440"/>
                      </a:lnTo>
                      <a:moveTo>
                        <a:pt x="225193" y="330379"/>
                      </a:moveTo>
                      <a:cubicBezTo>
                        <a:pt x="221402" y="329038"/>
                        <a:pt x="220255" y="334470"/>
                        <a:pt x="216185" y="332566"/>
                      </a:cubicBezTo>
                      <a:moveTo>
                        <a:pt x="190447" y="363189"/>
                      </a:moveTo>
                      <a:cubicBezTo>
                        <a:pt x="191193" y="356615"/>
                        <a:pt x="199708" y="354567"/>
                        <a:pt x="202029" y="347875"/>
                      </a:cubicBezTo>
                      <a:moveTo>
                        <a:pt x="202029" y="347875"/>
                      </a:moveTo>
                      <a:cubicBezTo>
                        <a:pt x="207311" y="342609"/>
                        <a:pt x="209070" y="335864"/>
                        <a:pt x="216185" y="332566"/>
                      </a:cubicBezTo>
                      <a:moveTo>
                        <a:pt x="189160" y="365377"/>
                      </a:moveTo>
                      <a:cubicBezTo>
                        <a:pt x="189477" y="369479"/>
                        <a:pt x="187702" y="374170"/>
                        <a:pt x="184013" y="376315"/>
                      </a:cubicBezTo>
                      <a:moveTo>
                        <a:pt x="163428" y="400374"/>
                      </a:moveTo>
                      <a:cubicBezTo>
                        <a:pt x="171418" y="403383"/>
                        <a:pt x="177016" y="395066"/>
                        <a:pt x="176292" y="389436"/>
                      </a:cubicBezTo>
                      <a:moveTo>
                        <a:pt x="176292" y="389436"/>
                      </a:moveTo>
                      <a:lnTo>
                        <a:pt x="177579" y="385060"/>
                      </a:lnTo>
                      <a:lnTo>
                        <a:pt x="178866" y="382873"/>
                      </a:lnTo>
                      <a:moveTo>
                        <a:pt x="156994" y="398187"/>
                      </a:moveTo>
                      <a:lnTo>
                        <a:pt x="159568" y="398187"/>
                      </a:lnTo>
                      <a:lnTo>
                        <a:pt x="163428" y="400374"/>
                      </a:lnTo>
                      <a:moveTo>
                        <a:pt x="225193" y="330379"/>
                      </a:moveTo>
                      <a:cubicBezTo>
                        <a:pt x="228807" y="328695"/>
                        <a:pt x="229215" y="324320"/>
                        <a:pt x="231628" y="321628"/>
                      </a:cubicBezTo>
                      <a:moveTo>
                        <a:pt x="178866" y="382873"/>
                      </a:moveTo>
                      <a:lnTo>
                        <a:pt x="181439" y="378497"/>
                      </a:lnTo>
                      <a:lnTo>
                        <a:pt x="184013" y="376315"/>
                      </a:lnTo>
                      <a:moveTo>
                        <a:pt x="189160" y="365377"/>
                      </a:moveTo>
                      <a:lnTo>
                        <a:pt x="190447" y="363189"/>
                      </a:lnTo>
                      <a:moveTo>
                        <a:pt x="145412" y="395999"/>
                      </a:moveTo>
                      <a:cubicBezTo>
                        <a:pt x="149369" y="396149"/>
                        <a:pt x="153498" y="395248"/>
                        <a:pt x="156994" y="398187"/>
                      </a:cubicBezTo>
                      <a:moveTo>
                        <a:pt x="231628" y="321628"/>
                      </a:moveTo>
                      <a:lnTo>
                        <a:pt x="232915" y="319440"/>
                      </a:lnTo>
                      <a:moveTo>
                        <a:pt x="123535" y="391623"/>
                      </a:moveTo>
                      <a:cubicBezTo>
                        <a:pt x="130849" y="389822"/>
                        <a:pt x="136688" y="394632"/>
                        <a:pt x="142838" y="395999"/>
                      </a:cubicBezTo>
                      <a:moveTo>
                        <a:pt x="69491" y="387248"/>
                      </a:moveTo>
                      <a:cubicBezTo>
                        <a:pt x="73389" y="385934"/>
                        <a:pt x="76403" y="381264"/>
                        <a:pt x="81073" y="382873"/>
                      </a:cubicBezTo>
                      <a:moveTo>
                        <a:pt x="114527" y="391623"/>
                      </a:moveTo>
                      <a:lnTo>
                        <a:pt x="119674" y="391623"/>
                      </a:lnTo>
                      <a:lnTo>
                        <a:pt x="123535" y="391623"/>
                      </a:lnTo>
                      <a:moveTo>
                        <a:pt x="81073" y="382873"/>
                      </a:moveTo>
                      <a:cubicBezTo>
                        <a:pt x="85138" y="380969"/>
                        <a:pt x="86285" y="386401"/>
                        <a:pt x="90076" y="385060"/>
                      </a:cubicBezTo>
                      <a:moveTo>
                        <a:pt x="90076" y="385060"/>
                      </a:moveTo>
                      <a:lnTo>
                        <a:pt x="97797" y="389436"/>
                      </a:lnTo>
                      <a:lnTo>
                        <a:pt x="101658" y="391623"/>
                      </a:lnTo>
                      <a:moveTo>
                        <a:pt x="60483" y="389436"/>
                      </a:moveTo>
                      <a:lnTo>
                        <a:pt x="64344" y="389436"/>
                      </a:lnTo>
                      <a:lnTo>
                        <a:pt x="69491" y="387248"/>
                      </a:lnTo>
                      <a:moveTo>
                        <a:pt x="101658" y="391623"/>
                      </a:moveTo>
                      <a:cubicBezTo>
                        <a:pt x="105948" y="391623"/>
                        <a:pt x="110237" y="391623"/>
                        <a:pt x="114527" y="391623"/>
                      </a:cubicBezTo>
                      <a:moveTo>
                        <a:pt x="46327" y="393811"/>
                      </a:moveTo>
                      <a:cubicBezTo>
                        <a:pt x="51432" y="394605"/>
                        <a:pt x="56290" y="392010"/>
                        <a:pt x="60483" y="389436"/>
                      </a:cubicBezTo>
                      <a:moveTo>
                        <a:pt x="45041" y="393811"/>
                      </a:moveTo>
                      <a:lnTo>
                        <a:pt x="46327" y="393811"/>
                      </a:lnTo>
                      <a:moveTo>
                        <a:pt x="142838" y="395999"/>
                      </a:moveTo>
                      <a:lnTo>
                        <a:pt x="145412" y="395999"/>
                      </a:lnTo>
                      <a:moveTo>
                        <a:pt x="2574" y="391623"/>
                      </a:moveTo>
                      <a:lnTo>
                        <a:pt x="1287" y="391623"/>
                      </a:lnTo>
                      <a:moveTo>
                        <a:pt x="15442" y="389436"/>
                      </a:moveTo>
                      <a:cubicBezTo>
                        <a:pt x="18681" y="396610"/>
                        <a:pt x="20794" y="383972"/>
                        <a:pt x="25738" y="389436"/>
                      </a:cubicBezTo>
                      <a:moveTo>
                        <a:pt x="3860" y="391623"/>
                      </a:moveTo>
                      <a:cubicBezTo>
                        <a:pt x="7989" y="392192"/>
                        <a:pt x="10933" y="386964"/>
                        <a:pt x="15442" y="389436"/>
                      </a:cubicBezTo>
                      <a:moveTo>
                        <a:pt x="36032" y="391623"/>
                      </a:moveTo>
                      <a:cubicBezTo>
                        <a:pt x="33861" y="387618"/>
                        <a:pt x="29148" y="390144"/>
                        <a:pt x="25738" y="389436"/>
                      </a:cubicBezTo>
                      <a:moveTo>
                        <a:pt x="3860" y="391623"/>
                      </a:moveTo>
                      <a:lnTo>
                        <a:pt x="2574" y="391623"/>
                      </a:lnTo>
                      <a:moveTo>
                        <a:pt x="2574" y="391623"/>
                      </a:moveTo>
                      <a:lnTo>
                        <a:pt x="1287" y="391623"/>
                      </a:lnTo>
                      <a:lnTo>
                        <a:pt x="0" y="391623"/>
                      </a:lnTo>
                      <a:moveTo>
                        <a:pt x="45041" y="393811"/>
                      </a:moveTo>
                      <a:lnTo>
                        <a:pt x="41180" y="393811"/>
                      </a:lnTo>
                      <a:lnTo>
                        <a:pt x="36032" y="391623"/>
                      </a:lnTo>
                      <a:moveTo>
                        <a:pt x="353871" y="96"/>
                      </a:moveTo>
                      <a:lnTo>
                        <a:pt x="352584" y="6659"/>
                      </a:lnTo>
                      <a:moveTo>
                        <a:pt x="352584" y="6659"/>
                      </a:moveTo>
                      <a:lnTo>
                        <a:pt x="352584" y="8847"/>
                      </a:lnTo>
                      <a:moveTo>
                        <a:pt x="346154" y="21967"/>
                      </a:moveTo>
                      <a:cubicBezTo>
                        <a:pt x="349908" y="19109"/>
                        <a:pt x="349619" y="9994"/>
                        <a:pt x="352584" y="8847"/>
                      </a:cubicBezTo>
                      <a:moveTo>
                        <a:pt x="284384" y="111647"/>
                      </a:moveTo>
                      <a:lnTo>
                        <a:pt x="285671" y="109459"/>
                      </a:lnTo>
                      <a:lnTo>
                        <a:pt x="289532" y="105089"/>
                      </a:lnTo>
                      <a:moveTo>
                        <a:pt x="293393" y="96338"/>
                      </a:moveTo>
                      <a:lnTo>
                        <a:pt x="292106" y="100714"/>
                      </a:lnTo>
                      <a:lnTo>
                        <a:pt x="289532" y="105089"/>
                      </a:lnTo>
                      <a:moveTo>
                        <a:pt x="310122" y="67903"/>
                      </a:moveTo>
                      <a:cubicBezTo>
                        <a:pt x="304814" y="73764"/>
                        <a:pt x="299028" y="79518"/>
                        <a:pt x="297253" y="87588"/>
                      </a:cubicBezTo>
                      <a:moveTo>
                        <a:pt x="337146" y="32906"/>
                      </a:moveTo>
                      <a:lnTo>
                        <a:pt x="331999" y="39469"/>
                      </a:lnTo>
                      <a:moveTo>
                        <a:pt x="331999" y="39469"/>
                      </a:moveTo>
                      <a:cubicBezTo>
                        <a:pt x="322959" y="47592"/>
                        <a:pt x="321902" y="62879"/>
                        <a:pt x="310122" y="67903"/>
                      </a:cubicBezTo>
                      <a:moveTo>
                        <a:pt x="297253" y="87588"/>
                      </a:moveTo>
                      <a:lnTo>
                        <a:pt x="293393" y="96338"/>
                      </a:lnTo>
                      <a:moveTo>
                        <a:pt x="346154" y="21967"/>
                      </a:moveTo>
                      <a:lnTo>
                        <a:pt x="342294" y="26343"/>
                      </a:lnTo>
                      <a:lnTo>
                        <a:pt x="337146" y="32906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5979A5D7-0962-A93E-0E08-0E53EC049F88}"/>
                    </a:ext>
                  </a:extLst>
                </p:cNvPr>
                <p:cNvSpPr/>
                <p:nvPr/>
              </p:nvSpPr>
              <p:spPr>
                <a:xfrm>
                  <a:off x="7001492" y="4736705"/>
                  <a:ext cx="115390" cy="15131"/>
                </a:xfrm>
                <a:custGeom>
                  <a:avLst/>
                  <a:gdLst>
                    <a:gd name="connsiteX0" fmla="*/ 82355 w 115390"/>
                    <a:gd name="connsiteY0" fmla="*/ 4471 h 15131"/>
                    <a:gd name="connsiteX1" fmla="*/ 87502 w 115390"/>
                    <a:gd name="connsiteY1" fmla="*/ 6659 h 15131"/>
                    <a:gd name="connsiteX2" fmla="*/ 96510 w 115390"/>
                    <a:gd name="connsiteY2" fmla="*/ 11034 h 15131"/>
                    <a:gd name="connsiteX3" fmla="*/ 115390 w 115390"/>
                    <a:gd name="connsiteY3" fmla="*/ 15227 h 15131"/>
                    <a:gd name="connsiteX4" fmla="*/ 87502 w 115390"/>
                    <a:gd name="connsiteY4" fmla="*/ 6659 h 15131"/>
                    <a:gd name="connsiteX5" fmla="*/ 96510 w 115390"/>
                    <a:gd name="connsiteY5" fmla="*/ 11034 h 15131"/>
                    <a:gd name="connsiteX6" fmla="*/ 60478 w 115390"/>
                    <a:gd name="connsiteY6" fmla="*/ 2283 h 15131"/>
                    <a:gd name="connsiteX7" fmla="*/ 68199 w 115390"/>
                    <a:gd name="connsiteY7" fmla="*/ 2283 h 15131"/>
                    <a:gd name="connsiteX8" fmla="*/ 75921 w 115390"/>
                    <a:gd name="connsiteY8" fmla="*/ 2283 h 15131"/>
                    <a:gd name="connsiteX9" fmla="*/ 75921 w 115390"/>
                    <a:gd name="connsiteY9" fmla="*/ 2283 h 15131"/>
                    <a:gd name="connsiteX10" fmla="*/ 82355 w 115390"/>
                    <a:gd name="connsiteY10" fmla="*/ 4471 h 15131"/>
                    <a:gd name="connsiteX11" fmla="*/ 34740 w 115390"/>
                    <a:gd name="connsiteY11" fmla="*/ 8847 h 15131"/>
                    <a:gd name="connsiteX12" fmla="*/ 60478 w 115390"/>
                    <a:gd name="connsiteY12" fmla="*/ 2283 h 15131"/>
                    <a:gd name="connsiteX13" fmla="*/ 25738 w 115390"/>
                    <a:gd name="connsiteY13" fmla="*/ 8847 h 15131"/>
                    <a:gd name="connsiteX14" fmla="*/ 16729 w 115390"/>
                    <a:gd name="connsiteY14" fmla="*/ 6659 h 15131"/>
                    <a:gd name="connsiteX15" fmla="*/ 16729 w 115390"/>
                    <a:gd name="connsiteY15" fmla="*/ 6659 h 15131"/>
                    <a:gd name="connsiteX16" fmla="*/ 12869 w 115390"/>
                    <a:gd name="connsiteY16" fmla="*/ 4471 h 15131"/>
                    <a:gd name="connsiteX17" fmla="*/ 3860 w 115390"/>
                    <a:gd name="connsiteY17" fmla="*/ 2283 h 15131"/>
                    <a:gd name="connsiteX18" fmla="*/ 3860 w 115390"/>
                    <a:gd name="connsiteY18" fmla="*/ 2283 h 15131"/>
                    <a:gd name="connsiteX19" fmla="*/ 0 w 115390"/>
                    <a:gd name="connsiteY19" fmla="*/ 96 h 15131"/>
                    <a:gd name="connsiteX20" fmla="*/ 34740 w 115390"/>
                    <a:gd name="connsiteY20" fmla="*/ 8847 h 15131"/>
                    <a:gd name="connsiteX21" fmla="*/ 30880 w 115390"/>
                    <a:gd name="connsiteY21" fmla="*/ 8847 h 15131"/>
                    <a:gd name="connsiteX22" fmla="*/ 25738 w 115390"/>
                    <a:gd name="connsiteY22" fmla="*/ 8847 h 15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15390" h="15131">
                      <a:moveTo>
                        <a:pt x="82355" y="4471"/>
                      </a:moveTo>
                      <a:lnTo>
                        <a:pt x="87502" y="6659"/>
                      </a:lnTo>
                      <a:moveTo>
                        <a:pt x="96510" y="11034"/>
                      </a:moveTo>
                      <a:cubicBezTo>
                        <a:pt x="102704" y="13286"/>
                        <a:pt x="109058" y="13554"/>
                        <a:pt x="115390" y="15227"/>
                      </a:cubicBezTo>
                      <a:moveTo>
                        <a:pt x="87502" y="6659"/>
                      </a:moveTo>
                      <a:lnTo>
                        <a:pt x="96510" y="11034"/>
                      </a:lnTo>
                      <a:moveTo>
                        <a:pt x="60478" y="2283"/>
                      </a:moveTo>
                      <a:lnTo>
                        <a:pt x="68199" y="2283"/>
                      </a:lnTo>
                      <a:lnTo>
                        <a:pt x="75921" y="2283"/>
                      </a:lnTo>
                      <a:moveTo>
                        <a:pt x="75921" y="2283"/>
                      </a:moveTo>
                      <a:lnTo>
                        <a:pt x="82355" y="4471"/>
                      </a:lnTo>
                      <a:moveTo>
                        <a:pt x="34740" y="8847"/>
                      </a:moveTo>
                      <a:cubicBezTo>
                        <a:pt x="45534" y="13356"/>
                        <a:pt x="50542" y="-1373"/>
                        <a:pt x="60478" y="2283"/>
                      </a:cubicBezTo>
                      <a:moveTo>
                        <a:pt x="25738" y="8847"/>
                      </a:moveTo>
                      <a:cubicBezTo>
                        <a:pt x="24075" y="4466"/>
                        <a:pt x="19432" y="8192"/>
                        <a:pt x="16729" y="6659"/>
                      </a:cubicBezTo>
                      <a:moveTo>
                        <a:pt x="16729" y="6659"/>
                      </a:moveTo>
                      <a:lnTo>
                        <a:pt x="12869" y="4471"/>
                      </a:lnTo>
                      <a:lnTo>
                        <a:pt x="3860" y="2283"/>
                      </a:lnTo>
                      <a:moveTo>
                        <a:pt x="3860" y="2283"/>
                      </a:moveTo>
                      <a:lnTo>
                        <a:pt x="0" y="96"/>
                      </a:lnTo>
                      <a:moveTo>
                        <a:pt x="34740" y="8847"/>
                      </a:moveTo>
                      <a:lnTo>
                        <a:pt x="30880" y="8847"/>
                      </a:lnTo>
                      <a:lnTo>
                        <a:pt x="25738" y="8847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D11FF9FC-8EAA-B4B1-EF9D-E760856A9CC0}"/>
                    </a:ext>
                  </a:extLst>
                </p:cNvPr>
                <p:cNvSpPr/>
                <p:nvPr/>
              </p:nvSpPr>
              <p:spPr>
                <a:xfrm>
                  <a:off x="5987489" y="5565697"/>
                  <a:ext cx="158275" cy="56869"/>
                </a:xfrm>
                <a:custGeom>
                  <a:avLst/>
                  <a:gdLst>
                    <a:gd name="connsiteX0" fmla="*/ 111953 w 158275"/>
                    <a:gd name="connsiteY0" fmla="*/ 8846 h 56869"/>
                    <a:gd name="connsiteX1" fmla="*/ 99084 w 158275"/>
                    <a:gd name="connsiteY1" fmla="*/ 2283 h 56869"/>
                    <a:gd name="connsiteX2" fmla="*/ 97798 w 158275"/>
                    <a:gd name="connsiteY2" fmla="*/ 96 h 56869"/>
                    <a:gd name="connsiteX3" fmla="*/ 95224 w 158275"/>
                    <a:gd name="connsiteY3" fmla="*/ 96 h 56869"/>
                    <a:gd name="connsiteX4" fmla="*/ 90076 w 158275"/>
                    <a:gd name="connsiteY4" fmla="*/ 96 h 56869"/>
                    <a:gd name="connsiteX5" fmla="*/ 82355 w 158275"/>
                    <a:gd name="connsiteY5" fmla="*/ 4471 h 56869"/>
                    <a:gd name="connsiteX6" fmla="*/ 97798 w 158275"/>
                    <a:gd name="connsiteY6" fmla="*/ 96 h 56869"/>
                    <a:gd name="connsiteX7" fmla="*/ 95224 w 158275"/>
                    <a:gd name="connsiteY7" fmla="*/ 96 h 56869"/>
                    <a:gd name="connsiteX8" fmla="*/ 82355 w 158275"/>
                    <a:gd name="connsiteY8" fmla="*/ 4471 h 56869"/>
                    <a:gd name="connsiteX9" fmla="*/ 70773 w 158275"/>
                    <a:gd name="connsiteY9" fmla="*/ 4471 h 56869"/>
                    <a:gd name="connsiteX10" fmla="*/ 122248 w 158275"/>
                    <a:gd name="connsiteY10" fmla="*/ 15404 h 56869"/>
                    <a:gd name="connsiteX11" fmla="*/ 111953 w 158275"/>
                    <a:gd name="connsiteY11" fmla="*/ 8846 h 56869"/>
                    <a:gd name="connsiteX12" fmla="*/ 70773 w 158275"/>
                    <a:gd name="connsiteY12" fmla="*/ 4471 h 56869"/>
                    <a:gd name="connsiteX13" fmla="*/ 64339 w 158275"/>
                    <a:gd name="connsiteY13" fmla="*/ 4471 h 56869"/>
                    <a:gd name="connsiteX14" fmla="*/ 60478 w 158275"/>
                    <a:gd name="connsiteY14" fmla="*/ 4471 h 56869"/>
                    <a:gd name="connsiteX15" fmla="*/ 155702 w 158275"/>
                    <a:gd name="connsiteY15" fmla="*/ 54777 h 56869"/>
                    <a:gd name="connsiteX16" fmla="*/ 158276 w 158275"/>
                    <a:gd name="connsiteY16" fmla="*/ 56965 h 56869"/>
                    <a:gd name="connsiteX17" fmla="*/ 122248 w 158275"/>
                    <a:gd name="connsiteY17" fmla="*/ 15404 h 56869"/>
                    <a:gd name="connsiteX18" fmla="*/ 132543 w 158275"/>
                    <a:gd name="connsiteY18" fmla="*/ 21967 h 56869"/>
                    <a:gd name="connsiteX19" fmla="*/ 136404 w 158275"/>
                    <a:gd name="connsiteY19" fmla="*/ 26342 h 56869"/>
                    <a:gd name="connsiteX20" fmla="*/ 135117 w 158275"/>
                    <a:gd name="connsiteY20" fmla="*/ 24155 h 56869"/>
                    <a:gd name="connsiteX21" fmla="*/ 135117 w 158275"/>
                    <a:gd name="connsiteY21" fmla="*/ 24155 h 56869"/>
                    <a:gd name="connsiteX22" fmla="*/ 132543 w 158275"/>
                    <a:gd name="connsiteY22" fmla="*/ 21967 h 56869"/>
                    <a:gd name="connsiteX23" fmla="*/ 144120 w 158275"/>
                    <a:gd name="connsiteY23" fmla="*/ 37281 h 56869"/>
                    <a:gd name="connsiteX24" fmla="*/ 140265 w 158275"/>
                    <a:gd name="connsiteY24" fmla="*/ 28530 h 56869"/>
                    <a:gd name="connsiteX25" fmla="*/ 136404 w 158275"/>
                    <a:gd name="connsiteY25" fmla="*/ 26342 h 56869"/>
                    <a:gd name="connsiteX26" fmla="*/ 153128 w 158275"/>
                    <a:gd name="connsiteY26" fmla="*/ 52590 h 56869"/>
                    <a:gd name="connsiteX27" fmla="*/ 145321 w 158275"/>
                    <a:gd name="connsiteY27" fmla="*/ 39313 h 56869"/>
                    <a:gd name="connsiteX28" fmla="*/ 144120 w 158275"/>
                    <a:gd name="connsiteY28" fmla="*/ 37281 h 56869"/>
                    <a:gd name="connsiteX29" fmla="*/ 135117 w 158275"/>
                    <a:gd name="connsiteY29" fmla="*/ 24155 h 56869"/>
                    <a:gd name="connsiteX30" fmla="*/ 136404 w 158275"/>
                    <a:gd name="connsiteY30" fmla="*/ 26342 h 56869"/>
                    <a:gd name="connsiteX31" fmla="*/ 60478 w 158275"/>
                    <a:gd name="connsiteY31" fmla="*/ 4471 h 56869"/>
                    <a:gd name="connsiteX32" fmla="*/ 51470 w 158275"/>
                    <a:gd name="connsiteY32" fmla="*/ 13216 h 56869"/>
                    <a:gd name="connsiteX33" fmla="*/ 51470 w 158275"/>
                    <a:gd name="connsiteY33" fmla="*/ 13216 h 56869"/>
                    <a:gd name="connsiteX34" fmla="*/ 50188 w 158275"/>
                    <a:gd name="connsiteY34" fmla="*/ 17592 h 56869"/>
                    <a:gd name="connsiteX35" fmla="*/ 9008 w 158275"/>
                    <a:gd name="connsiteY35" fmla="*/ 37281 h 56869"/>
                    <a:gd name="connsiteX36" fmla="*/ 0 w 158275"/>
                    <a:gd name="connsiteY36" fmla="*/ 39463 h 56869"/>
                    <a:gd name="connsiteX37" fmla="*/ 30885 w 158275"/>
                    <a:gd name="connsiteY37" fmla="*/ 32906 h 56869"/>
                    <a:gd name="connsiteX38" fmla="*/ 19303 w 158275"/>
                    <a:gd name="connsiteY38" fmla="*/ 37281 h 56869"/>
                    <a:gd name="connsiteX39" fmla="*/ 39893 w 158275"/>
                    <a:gd name="connsiteY39" fmla="*/ 21967 h 56869"/>
                    <a:gd name="connsiteX40" fmla="*/ 30885 w 158275"/>
                    <a:gd name="connsiteY40" fmla="*/ 32906 h 56869"/>
                    <a:gd name="connsiteX41" fmla="*/ 19303 w 158275"/>
                    <a:gd name="connsiteY41" fmla="*/ 37281 h 56869"/>
                    <a:gd name="connsiteX42" fmla="*/ 9008 w 158275"/>
                    <a:gd name="connsiteY42" fmla="*/ 37281 h 56869"/>
                    <a:gd name="connsiteX43" fmla="*/ 50188 w 158275"/>
                    <a:gd name="connsiteY43" fmla="*/ 17592 h 56869"/>
                    <a:gd name="connsiteX44" fmla="*/ 39893 w 158275"/>
                    <a:gd name="connsiteY44" fmla="*/ 21967 h 56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158275" h="56869">
                      <a:moveTo>
                        <a:pt x="111953" y="8846"/>
                      </a:moveTo>
                      <a:lnTo>
                        <a:pt x="99084" y="2283"/>
                      </a:lnTo>
                      <a:lnTo>
                        <a:pt x="97798" y="96"/>
                      </a:lnTo>
                      <a:moveTo>
                        <a:pt x="95224" y="96"/>
                      </a:moveTo>
                      <a:lnTo>
                        <a:pt x="90076" y="96"/>
                      </a:lnTo>
                      <a:lnTo>
                        <a:pt x="82355" y="4471"/>
                      </a:lnTo>
                      <a:moveTo>
                        <a:pt x="97798" y="96"/>
                      </a:moveTo>
                      <a:lnTo>
                        <a:pt x="95224" y="96"/>
                      </a:lnTo>
                      <a:moveTo>
                        <a:pt x="82355" y="4471"/>
                      </a:moveTo>
                      <a:cubicBezTo>
                        <a:pt x="78494" y="4471"/>
                        <a:pt x="74634" y="4471"/>
                        <a:pt x="70773" y="4471"/>
                      </a:cubicBezTo>
                      <a:moveTo>
                        <a:pt x="122248" y="15404"/>
                      </a:moveTo>
                      <a:lnTo>
                        <a:pt x="111953" y="8846"/>
                      </a:lnTo>
                      <a:moveTo>
                        <a:pt x="70773" y="4471"/>
                      </a:moveTo>
                      <a:lnTo>
                        <a:pt x="64339" y="4471"/>
                      </a:lnTo>
                      <a:lnTo>
                        <a:pt x="60478" y="4471"/>
                      </a:lnTo>
                      <a:moveTo>
                        <a:pt x="155702" y="54777"/>
                      </a:moveTo>
                      <a:lnTo>
                        <a:pt x="158276" y="56965"/>
                      </a:lnTo>
                      <a:moveTo>
                        <a:pt x="122248" y="15404"/>
                      </a:moveTo>
                      <a:cubicBezTo>
                        <a:pt x="123412" y="24461"/>
                        <a:pt x="130463" y="16283"/>
                        <a:pt x="132543" y="21967"/>
                      </a:cubicBezTo>
                      <a:moveTo>
                        <a:pt x="136404" y="26342"/>
                      </a:moveTo>
                      <a:lnTo>
                        <a:pt x="135117" y="24155"/>
                      </a:lnTo>
                      <a:moveTo>
                        <a:pt x="135117" y="24155"/>
                      </a:moveTo>
                      <a:lnTo>
                        <a:pt x="132543" y="21967"/>
                      </a:lnTo>
                      <a:moveTo>
                        <a:pt x="144120" y="37281"/>
                      </a:moveTo>
                      <a:lnTo>
                        <a:pt x="140265" y="28530"/>
                      </a:lnTo>
                      <a:lnTo>
                        <a:pt x="136404" y="26342"/>
                      </a:lnTo>
                      <a:moveTo>
                        <a:pt x="153128" y="52590"/>
                      </a:moveTo>
                      <a:lnTo>
                        <a:pt x="145321" y="39313"/>
                      </a:lnTo>
                      <a:lnTo>
                        <a:pt x="144120" y="37281"/>
                      </a:lnTo>
                      <a:moveTo>
                        <a:pt x="135117" y="24155"/>
                      </a:moveTo>
                      <a:lnTo>
                        <a:pt x="136404" y="26342"/>
                      </a:lnTo>
                      <a:moveTo>
                        <a:pt x="60478" y="4471"/>
                      </a:moveTo>
                      <a:cubicBezTo>
                        <a:pt x="57320" y="7640"/>
                        <a:pt x="52821" y="8412"/>
                        <a:pt x="51470" y="13216"/>
                      </a:cubicBezTo>
                      <a:moveTo>
                        <a:pt x="51470" y="13216"/>
                      </a:moveTo>
                      <a:lnTo>
                        <a:pt x="50188" y="17592"/>
                      </a:lnTo>
                      <a:moveTo>
                        <a:pt x="9008" y="37281"/>
                      </a:moveTo>
                      <a:lnTo>
                        <a:pt x="0" y="39463"/>
                      </a:lnTo>
                      <a:moveTo>
                        <a:pt x="30885" y="32906"/>
                      </a:moveTo>
                      <a:cubicBezTo>
                        <a:pt x="27781" y="35163"/>
                        <a:pt x="23282" y="37115"/>
                        <a:pt x="19303" y="37281"/>
                      </a:cubicBezTo>
                      <a:moveTo>
                        <a:pt x="39893" y="21967"/>
                      </a:moveTo>
                      <a:cubicBezTo>
                        <a:pt x="37582" y="26101"/>
                        <a:pt x="34730" y="30085"/>
                        <a:pt x="30885" y="32906"/>
                      </a:cubicBezTo>
                      <a:moveTo>
                        <a:pt x="19303" y="37281"/>
                      </a:moveTo>
                      <a:lnTo>
                        <a:pt x="9008" y="37281"/>
                      </a:lnTo>
                      <a:moveTo>
                        <a:pt x="50188" y="17592"/>
                      </a:moveTo>
                      <a:cubicBezTo>
                        <a:pt x="47561" y="20262"/>
                        <a:pt x="43781" y="22579"/>
                        <a:pt x="39893" y="21967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8E8273B3-3850-4564-8D90-A5FE1F93EFC9}"/>
                    </a:ext>
                  </a:extLst>
                </p:cNvPr>
                <p:cNvSpPr/>
                <p:nvPr/>
              </p:nvSpPr>
              <p:spPr>
                <a:xfrm>
                  <a:off x="6078852" y="5624754"/>
                  <a:ext cx="28311" cy="80928"/>
                </a:xfrm>
                <a:custGeom>
                  <a:avLst/>
                  <a:gdLst>
                    <a:gd name="connsiteX0" fmla="*/ 11582 w 28311"/>
                    <a:gd name="connsiteY0" fmla="*/ 61340 h 80928"/>
                    <a:gd name="connsiteX1" fmla="*/ 12869 w 28311"/>
                    <a:gd name="connsiteY1" fmla="*/ 54777 h 80928"/>
                    <a:gd name="connsiteX2" fmla="*/ 14156 w 28311"/>
                    <a:gd name="connsiteY2" fmla="*/ 52590 h 80928"/>
                    <a:gd name="connsiteX3" fmla="*/ 14156 w 28311"/>
                    <a:gd name="connsiteY3" fmla="*/ 52590 h 80928"/>
                    <a:gd name="connsiteX4" fmla="*/ 28311 w 28311"/>
                    <a:gd name="connsiteY4" fmla="*/ 30718 h 80928"/>
                    <a:gd name="connsiteX5" fmla="*/ 16729 w 28311"/>
                    <a:gd name="connsiteY5" fmla="*/ 13217 h 80928"/>
                    <a:gd name="connsiteX6" fmla="*/ 9008 w 28311"/>
                    <a:gd name="connsiteY6" fmla="*/ 96 h 80928"/>
                    <a:gd name="connsiteX7" fmla="*/ 28311 w 28311"/>
                    <a:gd name="connsiteY7" fmla="*/ 30718 h 80928"/>
                    <a:gd name="connsiteX8" fmla="*/ 16729 w 28311"/>
                    <a:gd name="connsiteY8" fmla="*/ 13217 h 80928"/>
                    <a:gd name="connsiteX9" fmla="*/ 11582 w 28311"/>
                    <a:gd name="connsiteY9" fmla="*/ 61340 h 80928"/>
                    <a:gd name="connsiteX10" fmla="*/ 6434 w 28311"/>
                    <a:gd name="connsiteY10" fmla="*/ 74461 h 80928"/>
                    <a:gd name="connsiteX11" fmla="*/ 0 w 28311"/>
                    <a:gd name="connsiteY11" fmla="*/ 81024 h 80928"/>
                    <a:gd name="connsiteX12" fmla="*/ 5148 w 28311"/>
                    <a:gd name="connsiteY12" fmla="*/ 76649 h 80928"/>
                    <a:gd name="connsiteX13" fmla="*/ 5148 w 28311"/>
                    <a:gd name="connsiteY13" fmla="*/ 76649 h 80928"/>
                    <a:gd name="connsiteX14" fmla="*/ 6434 w 28311"/>
                    <a:gd name="connsiteY14" fmla="*/ 74461 h 80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8311" h="80928">
                      <a:moveTo>
                        <a:pt x="11582" y="61340"/>
                      </a:moveTo>
                      <a:lnTo>
                        <a:pt x="12869" y="54777"/>
                      </a:lnTo>
                      <a:lnTo>
                        <a:pt x="14156" y="52590"/>
                      </a:lnTo>
                      <a:moveTo>
                        <a:pt x="14156" y="52590"/>
                      </a:moveTo>
                      <a:cubicBezTo>
                        <a:pt x="18628" y="45163"/>
                        <a:pt x="26944" y="40118"/>
                        <a:pt x="28311" y="30718"/>
                      </a:cubicBezTo>
                      <a:moveTo>
                        <a:pt x="16729" y="13217"/>
                      </a:moveTo>
                      <a:cubicBezTo>
                        <a:pt x="15303" y="8310"/>
                        <a:pt x="13024" y="3447"/>
                        <a:pt x="9008" y="96"/>
                      </a:cubicBezTo>
                      <a:moveTo>
                        <a:pt x="28311" y="30718"/>
                      </a:moveTo>
                      <a:cubicBezTo>
                        <a:pt x="27593" y="23383"/>
                        <a:pt x="20118" y="18809"/>
                        <a:pt x="16729" y="13217"/>
                      </a:cubicBezTo>
                      <a:moveTo>
                        <a:pt x="11582" y="61340"/>
                      </a:moveTo>
                      <a:cubicBezTo>
                        <a:pt x="10268" y="65834"/>
                        <a:pt x="9067" y="70526"/>
                        <a:pt x="6434" y="74461"/>
                      </a:cubicBezTo>
                      <a:moveTo>
                        <a:pt x="0" y="81024"/>
                      </a:moveTo>
                      <a:lnTo>
                        <a:pt x="5148" y="76649"/>
                      </a:lnTo>
                      <a:moveTo>
                        <a:pt x="5148" y="76649"/>
                      </a:moveTo>
                      <a:lnTo>
                        <a:pt x="6434" y="74461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AF13A45D-415D-5E79-94D9-9E3F4FBCE091}"/>
                    </a:ext>
                  </a:extLst>
                </p:cNvPr>
                <p:cNvSpPr/>
                <p:nvPr/>
              </p:nvSpPr>
              <p:spPr>
                <a:xfrm>
                  <a:off x="6157346" y="5071863"/>
                  <a:ext cx="288969" cy="139774"/>
                </a:xfrm>
                <a:custGeom>
                  <a:avLst/>
                  <a:gdLst>
                    <a:gd name="connsiteX0" fmla="*/ 286958 w 288969"/>
                    <a:gd name="connsiteY0" fmla="*/ 1785 h 139774"/>
                    <a:gd name="connsiteX1" fmla="*/ 288969 w 288969"/>
                    <a:gd name="connsiteY1" fmla="*/ 96 h 139774"/>
                    <a:gd name="connsiteX2" fmla="*/ 281811 w 288969"/>
                    <a:gd name="connsiteY2" fmla="*/ 6160 h 139774"/>
                    <a:gd name="connsiteX3" fmla="*/ 284385 w 288969"/>
                    <a:gd name="connsiteY3" fmla="*/ 3972 h 139774"/>
                    <a:gd name="connsiteX4" fmla="*/ 286958 w 288969"/>
                    <a:gd name="connsiteY4" fmla="*/ 1785 h 139774"/>
                    <a:gd name="connsiteX5" fmla="*/ 271516 w 288969"/>
                    <a:gd name="connsiteY5" fmla="*/ 17098 h 139774"/>
                    <a:gd name="connsiteX6" fmla="*/ 272803 w 288969"/>
                    <a:gd name="connsiteY6" fmla="*/ 14911 h 139774"/>
                    <a:gd name="connsiteX7" fmla="*/ 270229 w 288969"/>
                    <a:gd name="connsiteY7" fmla="*/ 14911 h 139774"/>
                    <a:gd name="connsiteX8" fmla="*/ 268942 w 288969"/>
                    <a:gd name="connsiteY8" fmla="*/ 14911 h 139774"/>
                    <a:gd name="connsiteX9" fmla="*/ 268942 w 288969"/>
                    <a:gd name="connsiteY9" fmla="*/ 17098 h 139774"/>
                    <a:gd name="connsiteX10" fmla="*/ 270229 w 288969"/>
                    <a:gd name="connsiteY10" fmla="*/ 17098 h 139774"/>
                    <a:gd name="connsiteX11" fmla="*/ 268942 w 288969"/>
                    <a:gd name="connsiteY11" fmla="*/ 17098 h 139774"/>
                    <a:gd name="connsiteX12" fmla="*/ 272803 w 288969"/>
                    <a:gd name="connsiteY12" fmla="*/ 14911 h 139774"/>
                    <a:gd name="connsiteX13" fmla="*/ 271516 w 288969"/>
                    <a:gd name="connsiteY13" fmla="*/ 14911 h 139774"/>
                    <a:gd name="connsiteX14" fmla="*/ 270229 w 288969"/>
                    <a:gd name="connsiteY14" fmla="*/ 17098 h 139774"/>
                    <a:gd name="connsiteX15" fmla="*/ 208464 w 288969"/>
                    <a:gd name="connsiteY15" fmla="*/ 54279 h 139774"/>
                    <a:gd name="connsiteX16" fmla="*/ 217472 w 288969"/>
                    <a:gd name="connsiteY16" fmla="*/ 47721 h 139774"/>
                    <a:gd name="connsiteX17" fmla="*/ 257360 w 288969"/>
                    <a:gd name="connsiteY17" fmla="*/ 19286 h 139774"/>
                    <a:gd name="connsiteX18" fmla="*/ 263795 w 288969"/>
                    <a:gd name="connsiteY18" fmla="*/ 17098 h 139774"/>
                    <a:gd name="connsiteX19" fmla="*/ 268942 w 288969"/>
                    <a:gd name="connsiteY19" fmla="*/ 17098 h 139774"/>
                    <a:gd name="connsiteX20" fmla="*/ 217472 w 288969"/>
                    <a:gd name="connsiteY20" fmla="*/ 47721 h 139774"/>
                    <a:gd name="connsiteX21" fmla="*/ 225194 w 288969"/>
                    <a:gd name="connsiteY21" fmla="*/ 38970 h 139774"/>
                    <a:gd name="connsiteX22" fmla="*/ 225194 w 288969"/>
                    <a:gd name="connsiteY22" fmla="*/ 38970 h 139774"/>
                    <a:gd name="connsiteX23" fmla="*/ 257360 w 288969"/>
                    <a:gd name="connsiteY23" fmla="*/ 19286 h 139774"/>
                    <a:gd name="connsiteX24" fmla="*/ 182726 w 288969"/>
                    <a:gd name="connsiteY24" fmla="*/ 58654 h 139774"/>
                    <a:gd name="connsiteX25" fmla="*/ 208464 w 288969"/>
                    <a:gd name="connsiteY25" fmla="*/ 54279 h 139774"/>
                    <a:gd name="connsiteX26" fmla="*/ 272803 w 288969"/>
                    <a:gd name="connsiteY26" fmla="*/ 14911 h 139774"/>
                    <a:gd name="connsiteX27" fmla="*/ 275376 w 288969"/>
                    <a:gd name="connsiteY27" fmla="*/ 12723 h 139774"/>
                    <a:gd name="connsiteX28" fmla="*/ 281811 w 288969"/>
                    <a:gd name="connsiteY28" fmla="*/ 6160 h 139774"/>
                    <a:gd name="connsiteX29" fmla="*/ 137691 w 288969"/>
                    <a:gd name="connsiteY29" fmla="*/ 60842 h 139774"/>
                    <a:gd name="connsiteX30" fmla="*/ 124822 w 288969"/>
                    <a:gd name="connsiteY30" fmla="*/ 63029 h 139774"/>
                    <a:gd name="connsiteX31" fmla="*/ 137691 w 288969"/>
                    <a:gd name="connsiteY31" fmla="*/ 60842 h 139774"/>
                    <a:gd name="connsiteX32" fmla="*/ 138978 w 288969"/>
                    <a:gd name="connsiteY32" fmla="*/ 60842 h 139774"/>
                    <a:gd name="connsiteX33" fmla="*/ 145412 w 288969"/>
                    <a:gd name="connsiteY33" fmla="*/ 63029 h 139774"/>
                    <a:gd name="connsiteX34" fmla="*/ 115814 w 288969"/>
                    <a:gd name="connsiteY34" fmla="*/ 65217 h 139774"/>
                    <a:gd name="connsiteX35" fmla="*/ 122248 w 288969"/>
                    <a:gd name="connsiteY35" fmla="*/ 63029 h 139774"/>
                    <a:gd name="connsiteX36" fmla="*/ 124822 w 288969"/>
                    <a:gd name="connsiteY36" fmla="*/ 63029 h 139774"/>
                    <a:gd name="connsiteX37" fmla="*/ 145412 w 288969"/>
                    <a:gd name="connsiteY37" fmla="*/ 63029 h 139774"/>
                    <a:gd name="connsiteX38" fmla="*/ 150554 w 288969"/>
                    <a:gd name="connsiteY38" fmla="*/ 63029 h 139774"/>
                    <a:gd name="connsiteX39" fmla="*/ 162136 w 288969"/>
                    <a:gd name="connsiteY39" fmla="*/ 63029 h 139774"/>
                    <a:gd name="connsiteX40" fmla="*/ 165997 w 288969"/>
                    <a:gd name="connsiteY40" fmla="*/ 60842 h 139774"/>
                    <a:gd name="connsiteX41" fmla="*/ 169858 w 288969"/>
                    <a:gd name="connsiteY41" fmla="*/ 60842 h 139774"/>
                    <a:gd name="connsiteX42" fmla="*/ 109380 w 288969"/>
                    <a:gd name="connsiteY42" fmla="*/ 73968 h 139774"/>
                    <a:gd name="connsiteX43" fmla="*/ 115814 w 288969"/>
                    <a:gd name="connsiteY43" fmla="*/ 65217 h 139774"/>
                    <a:gd name="connsiteX44" fmla="*/ 162136 w 288969"/>
                    <a:gd name="connsiteY44" fmla="*/ 63029 h 139774"/>
                    <a:gd name="connsiteX45" fmla="*/ 165997 w 288969"/>
                    <a:gd name="connsiteY45" fmla="*/ 60842 h 139774"/>
                    <a:gd name="connsiteX46" fmla="*/ 93937 w 288969"/>
                    <a:gd name="connsiteY46" fmla="*/ 93652 h 139774"/>
                    <a:gd name="connsiteX47" fmla="*/ 109380 w 288969"/>
                    <a:gd name="connsiteY47" fmla="*/ 73968 h 139774"/>
                    <a:gd name="connsiteX48" fmla="*/ 169858 w 288969"/>
                    <a:gd name="connsiteY48" fmla="*/ 60842 h 139774"/>
                    <a:gd name="connsiteX49" fmla="*/ 182726 w 288969"/>
                    <a:gd name="connsiteY49" fmla="*/ 58654 h 139774"/>
                    <a:gd name="connsiteX50" fmla="*/ 84929 w 288969"/>
                    <a:gd name="connsiteY50" fmla="*/ 104590 h 139774"/>
                    <a:gd name="connsiteX51" fmla="*/ 92650 w 288969"/>
                    <a:gd name="connsiteY51" fmla="*/ 95839 h 139774"/>
                    <a:gd name="connsiteX52" fmla="*/ 92650 w 288969"/>
                    <a:gd name="connsiteY52" fmla="*/ 95839 h 139774"/>
                    <a:gd name="connsiteX53" fmla="*/ 93937 w 288969"/>
                    <a:gd name="connsiteY53" fmla="*/ 93652 h 139774"/>
                    <a:gd name="connsiteX54" fmla="*/ 42467 w 288969"/>
                    <a:gd name="connsiteY54" fmla="*/ 139588 h 139774"/>
                    <a:gd name="connsiteX55" fmla="*/ 46328 w 288969"/>
                    <a:gd name="connsiteY55" fmla="*/ 137400 h 139774"/>
                    <a:gd name="connsiteX56" fmla="*/ 12869 w 288969"/>
                    <a:gd name="connsiteY56" fmla="*/ 137400 h 139774"/>
                    <a:gd name="connsiteX57" fmla="*/ 21877 w 288969"/>
                    <a:gd name="connsiteY57" fmla="*/ 139588 h 139774"/>
                    <a:gd name="connsiteX58" fmla="*/ 27025 w 288969"/>
                    <a:gd name="connsiteY58" fmla="*/ 137400 h 139774"/>
                    <a:gd name="connsiteX59" fmla="*/ 27025 w 288969"/>
                    <a:gd name="connsiteY59" fmla="*/ 137400 h 139774"/>
                    <a:gd name="connsiteX60" fmla="*/ 42467 w 288969"/>
                    <a:gd name="connsiteY60" fmla="*/ 139588 h 139774"/>
                    <a:gd name="connsiteX61" fmla="*/ 46328 w 288969"/>
                    <a:gd name="connsiteY61" fmla="*/ 137400 h 139774"/>
                    <a:gd name="connsiteX62" fmla="*/ 52762 w 288969"/>
                    <a:gd name="connsiteY62" fmla="*/ 133025 h 139774"/>
                    <a:gd name="connsiteX63" fmla="*/ 52762 w 288969"/>
                    <a:gd name="connsiteY63" fmla="*/ 133025 h 139774"/>
                    <a:gd name="connsiteX64" fmla="*/ 54049 w 288969"/>
                    <a:gd name="connsiteY64" fmla="*/ 133025 h 139774"/>
                    <a:gd name="connsiteX65" fmla="*/ 0 w 288969"/>
                    <a:gd name="connsiteY65" fmla="*/ 137400 h 139774"/>
                    <a:gd name="connsiteX66" fmla="*/ 3861 w 288969"/>
                    <a:gd name="connsiteY66" fmla="*/ 137400 h 139774"/>
                    <a:gd name="connsiteX67" fmla="*/ 7721 w 288969"/>
                    <a:gd name="connsiteY67" fmla="*/ 139588 h 139774"/>
                    <a:gd name="connsiteX68" fmla="*/ 54049 w 288969"/>
                    <a:gd name="connsiteY68" fmla="*/ 133025 h 139774"/>
                    <a:gd name="connsiteX69" fmla="*/ 72060 w 288969"/>
                    <a:gd name="connsiteY69" fmla="*/ 115523 h 139774"/>
                    <a:gd name="connsiteX70" fmla="*/ 7721 w 288969"/>
                    <a:gd name="connsiteY70" fmla="*/ 139588 h 139774"/>
                    <a:gd name="connsiteX71" fmla="*/ 12869 w 288969"/>
                    <a:gd name="connsiteY71" fmla="*/ 137400 h 139774"/>
                    <a:gd name="connsiteX72" fmla="*/ 72060 w 288969"/>
                    <a:gd name="connsiteY72" fmla="*/ 115523 h 139774"/>
                    <a:gd name="connsiteX73" fmla="*/ 77208 w 288969"/>
                    <a:gd name="connsiteY73" fmla="*/ 108966 h 139774"/>
                    <a:gd name="connsiteX74" fmla="*/ 77208 w 288969"/>
                    <a:gd name="connsiteY74" fmla="*/ 108966 h 139774"/>
                    <a:gd name="connsiteX75" fmla="*/ 79781 w 288969"/>
                    <a:gd name="connsiteY75" fmla="*/ 106778 h 139774"/>
                    <a:gd name="connsiteX76" fmla="*/ 84929 w 288969"/>
                    <a:gd name="connsiteY76" fmla="*/ 104590 h 139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288969" h="139774">
                      <a:moveTo>
                        <a:pt x="286958" y="1785"/>
                      </a:moveTo>
                      <a:lnTo>
                        <a:pt x="288969" y="96"/>
                      </a:lnTo>
                      <a:moveTo>
                        <a:pt x="281811" y="6160"/>
                      </a:moveTo>
                      <a:lnTo>
                        <a:pt x="284385" y="3972"/>
                      </a:lnTo>
                      <a:lnTo>
                        <a:pt x="286958" y="1785"/>
                      </a:lnTo>
                      <a:moveTo>
                        <a:pt x="271516" y="17098"/>
                      </a:moveTo>
                      <a:lnTo>
                        <a:pt x="272803" y="14911"/>
                      </a:lnTo>
                      <a:moveTo>
                        <a:pt x="270229" y="14911"/>
                      </a:moveTo>
                      <a:lnTo>
                        <a:pt x="268942" y="14911"/>
                      </a:lnTo>
                      <a:lnTo>
                        <a:pt x="268942" y="17098"/>
                      </a:lnTo>
                      <a:moveTo>
                        <a:pt x="270229" y="17098"/>
                      </a:moveTo>
                      <a:lnTo>
                        <a:pt x="268942" y="17098"/>
                      </a:lnTo>
                      <a:moveTo>
                        <a:pt x="272803" y="14911"/>
                      </a:moveTo>
                      <a:lnTo>
                        <a:pt x="271516" y="14911"/>
                      </a:lnTo>
                      <a:lnTo>
                        <a:pt x="270229" y="17098"/>
                      </a:lnTo>
                      <a:moveTo>
                        <a:pt x="208464" y="54279"/>
                      </a:moveTo>
                      <a:cubicBezTo>
                        <a:pt x="212437" y="54858"/>
                        <a:pt x="215327" y="49951"/>
                        <a:pt x="217472" y="47721"/>
                      </a:cubicBezTo>
                      <a:moveTo>
                        <a:pt x="257360" y="19286"/>
                      </a:moveTo>
                      <a:lnTo>
                        <a:pt x="263795" y="17098"/>
                      </a:lnTo>
                      <a:lnTo>
                        <a:pt x="268942" y="17098"/>
                      </a:lnTo>
                      <a:moveTo>
                        <a:pt x="217472" y="47721"/>
                      </a:moveTo>
                      <a:cubicBezTo>
                        <a:pt x="221451" y="45984"/>
                        <a:pt x="221209" y="40702"/>
                        <a:pt x="225194" y="38970"/>
                      </a:cubicBezTo>
                      <a:moveTo>
                        <a:pt x="225194" y="38970"/>
                      </a:moveTo>
                      <a:cubicBezTo>
                        <a:pt x="239162" y="36665"/>
                        <a:pt x="243183" y="18203"/>
                        <a:pt x="257360" y="19286"/>
                      </a:cubicBezTo>
                      <a:moveTo>
                        <a:pt x="182726" y="58654"/>
                      </a:moveTo>
                      <a:cubicBezTo>
                        <a:pt x="190206" y="52825"/>
                        <a:pt x="201987" y="60488"/>
                        <a:pt x="208464" y="54279"/>
                      </a:cubicBezTo>
                      <a:moveTo>
                        <a:pt x="272803" y="14911"/>
                      </a:moveTo>
                      <a:lnTo>
                        <a:pt x="275376" y="12723"/>
                      </a:lnTo>
                      <a:lnTo>
                        <a:pt x="281811" y="6160"/>
                      </a:lnTo>
                      <a:moveTo>
                        <a:pt x="137691" y="60842"/>
                      </a:moveTo>
                      <a:cubicBezTo>
                        <a:pt x="131702" y="58986"/>
                        <a:pt x="131369" y="59287"/>
                        <a:pt x="124822" y="63029"/>
                      </a:cubicBezTo>
                      <a:moveTo>
                        <a:pt x="137691" y="60842"/>
                      </a:moveTo>
                      <a:lnTo>
                        <a:pt x="138978" y="60842"/>
                      </a:lnTo>
                      <a:lnTo>
                        <a:pt x="145412" y="63029"/>
                      </a:lnTo>
                      <a:moveTo>
                        <a:pt x="115814" y="65217"/>
                      </a:moveTo>
                      <a:lnTo>
                        <a:pt x="122248" y="63029"/>
                      </a:lnTo>
                      <a:lnTo>
                        <a:pt x="124822" y="63029"/>
                      </a:lnTo>
                      <a:moveTo>
                        <a:pt x="145412" y="63029"/>
                      </a:moveTo>
                      <a:lnTo>
                        <a:pt x="150554" y="63029"/>
                      </a:lnTo>
                      <a:lnTo>
                        <a:pt x="162136" y="63029"/>
                      </a:lnTo>
                      <a:moveTo>
                        <a:pt x="165997" y="60842"/>
                      </a:moveTo>
                      <a:lnTo>
                        <a:pt x="169858" y="60842"/>
                      </a:lnTo>
                      <a:moveTo>
                        <a:pt x="109380" y="73968"/>
                      </a:moveTo>
                      <a:cubicBezTo>
                        <a:pt x="114634" y="76488"/>
                        <a:pt x="111160" y="63743"/>
                        <a:pt x="115814" y="65217"/>
                      </a:cubicBezTo>
                      <a:moveTo>
                        <a:pt x="162136" y="63029"/>
                      </a:moveTo>
                      <a:lnTo>
                        <a:pt x="165997" y="60842"/>
                      </a:lnTo>
                      <a:moveTo>
                        <a:pt x="93937" y="93652"/>
                      </a:moveTo>
                      <a:cubicBezTo>
                        <a:pt x="99026" y="87105"/>
                        <a:pt x="102404" y="78772"/>
                        <a:pt x="109380" y="73968"/>
                      </a:cubicBezTo>
                      <a:moveTo>
                        <a:pt x="169858" y="60842"/>
                      </a:moveTo>
                      <a:lnTo>
                        <a:pt x="182726" y="58654"/>
                      </a:lnTo>
                      <a:moveTo>
                        <a:pt x="84929" y="104590"/>
                      </a:moveTo>
                      <a:cubicBezTo>
                        <a:pt x="88119" y="102118"/>
                        <a:pt x="91074" y="99668"/>
                        <a:pt x="92650" y="95839"/>
                      </a:cubicBezTo>
                      <a:moveTo>
                        <a:pt x="92650" y="95839"/>
                      </a:moveTo>
                      <a:lnTo>
                        <a:pt x="93937" y="93652"/>
                      </a:lnTo>
                      <a:moveTo>
                        <a:pt x="42467" y="139588"/>
                      </a:moveTo>
                      <a:lnTo>
                        <a:pt x="46328" y="137400"/>
                      </a:lnTo>
                      <a:moveTo>
                        <a:pt x="12869" y="137400"/>
                      </a:moveTo>
                      <a:lnTo>
                        <a:pt x="21877" y="139588"/>
                      </a:lnTo>
                      <a:lnTo>
                        <a:pt x="27025" y="137400"/>
                      </a:lnTo>
                      <a:moveTo>
                        <a:pt x="27025" y="137400"/>
                      </a:moveTo>
                      <a:cubicBezTo>
                        <a:pt x="32907" y="129631"/>
                        <a:pt x="36183" y="141840"/>
                        <a:pt x="42467" y="139588"/>
                      </a:cubicBezTo>
                      <a:moveTo>
                        <a:pt x="46328" y="137400"/>
                      </a:moveTo>
                      <a:lnTo>
                        <a:pt x="52762" y="133025"/>
                      </a:lnTo>
                      <a:moveTo>
                        <a:pt x="52762" y="133025"/>
                      </a:moveTo>
                      <a:lnTo>
                        <a:pt x="54049" y="133025"/>
                      </a:lnTo>
                      <a:moveTo>
                        <a:pt x="0" y="137400"/>
                      </a:moveTo>
                      <a:lnTo>
                        <a:pt x="3861" y="137400"/>
                      </a:lnTo>
                      <a:lnTo>
                        <a:pt x="7721" y="139588"/>
                      </a:lnTo>
                      <a:moveTo>
                        <a:pt x="54049" y="133025"/>
                      </a:moveTo>
                      <a:cubicBezTo>
                        <a:pt x="55995" y="121856"/>
                        <a:pt x="71224" y="125556"/>
                        <a:pt x="72060" y="115523"/>
                      </a:cubicBezTo>
                      <a:moveTo>
                        <a:pt x="7721" y="139588"/>
                      </a:moveTo>
                      <a:lnTo>
                        <a:pt x="12869" y="137400"/>
                      </a:lnTo>
                      <a:moveTo>
                        <a:pt x="72060" y="115523"/>
                      </a:moveTo>
                      <a:lnTo>
                        <a:pt x="77208" y="108966"/>
                      </a:lnTo>
                      <a:moveTo>
                        <a:pt x="77208" y="108966"/>
                      </a:moveTo>
                      <a:lnTo>
                        <a:pt x="79781" y="106778"/>
                      </a:lnTo>
                      <a:lnTo>
                        <a:pt x="84929" y="104590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2A615C58-7B1C-A20A-365E-44FE6B3974BB}"/>
                    </a:ext>
                  </a:extLst>
                </p:cNvPr>
                <p:cNvSpPr/>
                <p:nvPr/>
              </p:nvSpPr>
              <p:spPr>
                <a:xfrm>
                  <a:off x="5786746" y="3496507"/>
                  <a:ext cx="177578" cy="236228"/>
                </a:xfrm>
                <a:custGeom>
                  <a:avLst/>
                  <a:gdLst>
                    <a:gd name="connsiteX0" fmla="*/ 110666 w 177578"/>
                    <a:gd name="connsiteY0" fmla="*/ 129143 h 236228"/>
                    <a:gd name="connsiteX1" fmla="*/ 126109 w 177578"/>
                    <a:gd name="connsiteY1" fmla="*/ 135706 h 236228"/>
                    <a:gd name="connsiteX2" fmla="*/ 100371 w 177578"/>
                    <a:gd name="connsiteY2" fmla="*/ 126955 h 236228"/>
                    <a:gd name="connsiteX3" fmla="*/ 108093 w 177578"/>
                    <a:gd name="connsiteY3" fmla="*/ 129143 h 236228"/>
                    <a:gd name="connsiteX4" fmla="*/ 86216 w 177578"/>
                    <a:gd name="connsiteY4" fmla="*/ 126955 h 236228"/>
                    <a:gd name="connsiteX5" fmla="*/ 100371 w 177578"/>
                    <a:gd name="connsiteY5" fmla="*/ 126955 h 236228"/>
                    <a:gd name="connsiteX6" fmla="*/ 137691 w 177578"/>
                    <a:gd name="connsiteY6" fmla="*/ 140081 h 236228"/>
                    <a:gd name="connsiteX7" fmla="*/ 126109 w 177578"/>
                    <a:gd name="connsiteY7" fmla="*/ 135706 h 236228"/>
                    <a:gd name="connsiteX8" fmla="*/ 140265 w 177578"/>
                    <a:gd name="connsiteY8" fmla="*/ 142269 h 236228"/>
                    <a:gd name="connsiteX9" fmla="*/ 138978 w 177578"/>
                    <a:gd name="connsiteY9" fmla="*/ 142269 h 236228"/>
                    <a:gd name="connsiteX10" fmla="*/ 137691 w 177578"/>
                    <a:gd name="connsiteY10" fmla="*/ 140081 h 236228"/>
                    <a:gd name="connsiteX11" fmla="*/ 109379 w 177578"/>
                    <a:gd name="connsiteY11" fmla="*/ 126955 h 236228"/>
                    <a:gd name="connsiteX12" fmla="*/ 108093 w 177578"/>
                    <a:gd name="connsiteY12" fmla="*/ 129143 h 236228"/>
                    <a:gd name="connsiteX13" fmla="*/ 108093 w 177578"/>
                    <a:gd name="connsiteY13" fmla="*/ 129143 h 236228"/>
                    <a:gd name="connsiteX14" fmla="*/ 109379 w 177578"/>
                    <a:gd name="connsiteY14" fmla="*/ 129143 h 236228"/>
                    <a:gd name="connsiteX15" fmla="*/ 110666 w 177578"/>
                    <a:gd name="connsiteY15" fmla="*/ 129143 h 236228"/>
                    <a:gd name="connsiteX16" fmla="*/ 110666 w 177578"/>
                    <a:gd name="connsiteY16" fmla="*/ 126955 h 236228"/>
                    <a:gd name="connsiteX17" fmla="*/ 109379 w 177578"/>
                    <a:gd name="connsiteY17" fmla="*/ 126955 h 236228"/>
                    <a:gd name="connsiteX18" fmla="*/ 69492 w 177578"/>
                    <a:gd name="connsiteY18" fmla="*/ 118210 h 236228"/>
                    <a:gd name="connsiteX19" fmla="*/ 86216 w 177578"/>
                    <a:gd name="connsiteY19" fmla="*/ 126955 h 236228"/>
                    <a:gd name="connsiteX20" fmla="*/ 162141 w 177578"/>
                    <a:gd name="connsiteY20" fmla="*/ 194763 h 236228"/>
                    <a:gd name="connsiteX21" fmla="*/ 163423 w 177578"/>
                    <a:gd name="connsiteY21" fmla="*/ 194763 h 236228"/>
                    <a:gd name="connsiteX22" fmla="*/ 164710 w 177578"/>
                    <a:gd name="connsiteY22" fmla="*/ 199138 h 236228"/>
                    <a:gd name="connsiteX23" fmla="*/ 153133 w 177578"/>
                    <a:gd name="connsiteY23" fmla="*/ 159765 h 236228"/>
                    <a:gd name="connsiteX24" fmla="*/ 158281 w 177578"/>
                    <a:gd name="connsiteY24" fmla="*/ 175079 h 236228"/>
                    <a:gd name="connsiteX25" fmla="*/ 158281 w 177578"/>
                    <a:gd name="connsiteY25" fmla="*/ 175079 h 236228"/>
                    <a:gd name="connsiteX26" fmla="*/ 159568 w 177578"/>
                    <a:gd name="connsiteY26" fmla="*/ 181642 h 236228"/>
                    <a:gd name="connsiteX27" fmla="*/ 146699 w 177578"/>
                    <a:gd name="connsiteY27" fmla="*/ 148832 h 236228"/>
                    <a:gd name="connsiteX28" fmla="*/ 153133 w 177578"/>
                    <a:gd name="connsiteY28" fmla="*/ 159765 h 236228"/>
                    <a:gd name="connsiteX29" fmla="*/ 142838 w 177578"/>
                    <a:gd name="connsiteY29" fmla="*/ 144457 h 236228"/>
                    <a:gd name="connsiteX30" fmla="*/ 144125 w 177578"/>
                    <a:gd name="connsiteY30" fmla="*/ 146644 h 236228"/>
                    <a:gd name="connsiteX31" fmla="*/ 146699 w 177578"/>
                    <a:gd name="connsiteY31" fmla="*/ 148832 h 236228"/>
                    <a:gd name="connsiteX32" fmla="*/ 140265 w 177578"/>
                    <a:gd name="connsiteY32" fmla="*/ 142269 h 236228"/>
                    <a:gd name="connsiteX33" fmla="*/ 142838 w 177578"/>
                    <a:gd name="connsiteY33" fmla="*/ 144457 h 236228"/>
                    <a:gd name="connsiteX34" fmla="*/ 160855 w 177578"/>
                    <a:gd name="connsiteY34" fmla="*/ 188200 h 236228"/>
                    <a:gd name="connsiteX35" fmla="*/ 160855 w 177578"/>
                    <a:gd name="connsiteY35" fmla="*/ 190387 h 236228"/>
                    <a:gd name="connsiteX36" fmla="*/ 162141 w 177578"/>
                    <a:gd name="connsiteY36" fmla="*/ 194763 h 236228"/>
                    <a:gd name="connsiteX37" fmla="*/ 164710 w 177578"/>
                    <a:gd name="connsiteY37" fmla="*/ 199138 h 236228"/>
                    <a:gd name="connsiteX38" fmla="*/ 165997 w 177578"/>
                    <a:gd name="connsiteY38" fmla="*/ 199138 h 236228"/>
                    <a:gd name="connsiteX39" fmla="*/ 159568 w 177578"/>
                    <a:gd name="connsiteY39" fmla="*/ 181642 h 236228"/>
                    <a:gd name="connsiteX40" fmla="*/ 159568 w 177578"/>
                    <a:gd name="connsiteY40" fmla="*/ 186012 h 236228"/>
                    <a:gd name="connsiteX41" fmla="*/ 160855 w 177578"/>
                    <a:gd name="connsiteY41" fmla="*/ 188200 h 236228"/>
                    <a:gd name="connsiteX42" fmla="*/ 165997 w 177578"/>
                    <a:gd name="connsiteY42" fmla="*/ 199138 h 236228"/>
                    <a:gd name="connsiteX43" fmla="*/ 168571 w 177578"/>
                    <a:gd name="connsiteY43" fmla="*/ 218822 h 236228"/>
                    <a:gd name="connsiteX44" fmla="*/ 171144 w 177578"/>
                    <a:gd name="connsiteY44" fmla="*/ 229761 h 236228"/>
                    <a:gd name="connsiteX45" fmla="*/ 171144 w 177578"/>
                    <a:gd name="connsiteY45" fmla="*/ 231948 h 236228"/>
                    <a:gd name="connsiteX46" fmla="*/ 173718 w 177578"/>
                    <a:gd name="connsiteY46" fmla="*/ 234136 h 236228"/>
                    <a:gd name="connsiteX47" fmla="*/ 168571 w 177578"/>
                    <a:gd name="connsiteY47" fmla="*/ 221010 h 236228"/>
                    <a:gd name="connsiteX48" fmla="*/ 171144 w 177578"/>
                    <a:gd name="connsiteY48" fmla="*/ 229761 h 236228"/>
                    <a:gd name="connsiteX49" fmla="*/ 173718 w 177578"/>
                    <a:gd name="connsiteY49" fmla="*/ 234136 h 236228"/>
                    <a:gd name="connsiteX50" fmla="*/ 177579 w 177578"/>
                    <a:gd name="connsiteY50" fmla="*/ 236324 h 236228"/>
                    <a:gd name="connsiteX51" fmla="*/ 168571 w 177578"/>
                    <a:gd name="connsiteY51" fmla="*/ 218822 h 236228"/>
                    <a:gd name="connsiteX52" fmla="*/ 168571 w 177578"/>
                    <a:gd name="connsiteY52" fmla="*/ 221010 h 236228"/>
                    <a:gd name="connsiteX53" fmla="*/ 59196 w 177578"/>
                    <a:gd name="connsiteY53" fmla="*/ 87587 h 236228"/>
                    <a:gd name="connsiteX54" fmla="*/ 65631 w 177578"/>
                    <a:gd name="connsiteY54" fmla="*/ 102896 h 236228"/>
                    <a:gd name="connsiteX55" fmla="*/ 59196 w 177578"/>
                    <a:gd name="connsiteY55" fmla="*/ 87587 h 236228"/>
                    <a:gd name="connsiteX56" fmla="*/ 48901 w 177578"/>
                    <a:gd name="connsiteY56" fmla="*/ 81024 h 236228"/>
                    <a:gd name="connsiteX57" fmla="*/ 48901 w 177578"/>
                    <a:gd name="connsiteY57" fmla="*/ 81024 h 236228"/>
                    <a:gd name="connsiteX58" fmla="*/ 45041 w 177578"/>
                    <a:gd name="connsiteY58" fmla="*/ 78837 h 236228"/>
                    <a:gd name="connsiteX59" fmla="*/ 39893 w 177578"/>
                    <a:gd name="connsiteY59" fmla="*/ 74461 h 236228"/>
                    <a:gd name="connsiteX60" fmla="*/ 66918 w 177578"/>
                    <a:gd name="connsiteY60" fmla="*/ 113834 h 236228"/>
                    <a:gd name="connsiteX61" fmla="*/ 65631 w 177578"/>
                    <a:gd name="connsiteY61" fmla="*/ 102896 h 236228"/>
                    <a:gd name="connsiteX62" fmla="*/ 69492 w 177578"/>
                    <a:gd name="connsiteY62" fmla="*/ 118210 h 236228"/>
                    <a:gd name="connsiteX63" fmla="*/ 68205 w 177578"/>
                    <a:gd name="connsiteY63" fmla="*/ 116022 h 236228"/>
                    <a:gd name="connsiteX64" fmla="*/ 66918 w 177578"/>
                    <a:gd name="connsiteY64" fmla="*/ 113834 h 236228"/>
                    <a:gd name="connsiteX65" fmla="*/ 39893 w 177578"/>
                    <a:gd name="connsiteY65" fmla="*/ 74461 h 236228"/>
                    <a:gd name="connsiteX66" fmla="*/ 37319 w 177578"/>
                    <a:gd name="connsiteY66" fmla="*/ 70086 h 236228"/>
                    <a:gd name="connsiteX67" fmla="*/ 23164 w 177578"/>
                    <a:gd name="connsiteY67" fmla="*/ 96 h 236228"/>
                    <a:gd name="connsiteX68" fmla="*/ 14156 w 177578"/>
                    <a:gd name="connsiteY68" fmla="*/ 11029 h 236228"/>
                    <a:gd name="connsiteX69" fmla="*/ 14156 w 177578"/>
                    <a:gd name="connsiteY69" fmla="*/ 11029 h 236228"/>
                    <a:gd name="connsiteX70" fmla="*/ 14156 w 177578"/>
                    <a:gd name="connsiteY70" fmla="*/ 13216 h 236228"/>
                    <a:gd name="connsiteX71" fmla="*/ 12869 w 177578"/>
                    <a:gd name="connsiteY71" fmla="*/ 15404 h 236228"/>
                    <a:gd name="connsiteX72" fmla="*/ 37319 w 177578"/>
                    <a:gd name="connsiteY72" fmla="*/ 70086 h 236228"/>
                    <a:gd name="connsiteX73" fmla="*/ 25738 w 177578"/>
                    <a:gd name="connsiteY73" fmla="*/ 52590 h 236228"/>
                    <a:gd name="connsiteX74" fmla="*/ 25738 w 177578"/>
                    <a:gd name="connsiteY74" fmla="*/ 52590 h 236228"/>
                    <a:gd name="connsiteX75" fmla="*/ 15442 w 177578"/>
                    <a:gd name="connsiteY75" fmla="*/ 32906 h 236228"/>
                    <a:gd name="connsiteX76" fmla="*/ 5147 w 177578"/>
                    <a:gd name="connsiteY76" fmla="*/ 21967 h 236228"/>
                    <a:gd name="connsiteX77" fmla="*/ 9008 w 177578"/>
                    <a:gd name="connsiteY77" fmla="*/ 21967 h 236228"/>
                    <a:gd name="connsiteX78" fmla="*/ 14156 w 177578"/>
                    <a:gd name="connsiteY78" fmla="*/ 19779 h 236228"/>
                    <a:gd name="connsiteX79" fmla="*/ 0 w 177578"/>
                    <a:gd name="connsiteY79" fmla="*/ 24155 h 236228"/>
                    <a:gd name="connsiteX80" fmla="*/ 1287 w 177578"/>
                    <a:gd name="connsiteY80" fmla="*/ 24155 h 236228"/>
                    <a:gd name="connsiteX81" fmla="*/ 1287 w 177578"/>
                    <a:gd name="connsiteY81" fmla="*/ 24155 h 236228"/>
                    <a:gd name="connsiteX82" fmla="*/ 3861 w 177578"/>
                    <a:gd name="connsiteY82" fmla="*/ 21967 h 236228"/>
                    <a:gd name="connsiteX83" fmla="*/ 5147 w 177578"/>
                    <a:gd name="connsiteY83" fmla="*/ 21967 h 236228"/>
                    <a:gd name="connsiteX84" fmla="*/ 14156 w 177578"/>
                    <a:gd name="connsiteY84" fmla="*/ 19779 h 236228"/>
                    <a:gd name="connsiteX85" fmla="*/ 15442 w 177578"/>
                    <a:gd name="connsiteY85" fmla="*/ 32906 h 236228"/>
                    <a:gd name="connsiteX86" fmla="*/ 12869 w 177578"/>
                    <a:gd name="connsiteY86" fmla="*/ 15404 h 236228"/>
                    <a:gd name="connsiteX87" fmla="*/ 14156 w 177578"/>
                    <a:gd name="connsiteY87" fmla="*/ 19779 h 236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</a:cxnLst>
                  <a:rect l="l" t="t" r="r" b="b"/>
                  <a:pathLst>
                    <a:path w="177578" h="236228">
                      <a:moveTo>
                        <a:pt x="110666" y="129143"/>
                      </a:moveTo>
                      <a:cubicBezTo>
                        <a:pt x="113009" y="132810"/>
                        <a:pt x="121074" y="142864"/>
                        <a:pt x="126109" y="135706"/>
                      </a:cubicBezTo>
                      <a:moveTo>
                        <a:pt x="100371" y="126955"/>
                      </a:moveTo>
                      <a:cubicBezTo>
                        <a:pt x="102564" y="128355"/>
                        <a:pt x="107728" y="124558"/>
                        <a:pt x="108093" y="129143"/>
                      </a:cubicBezTo>
                      <a:moveTo>
                        <a:pt x="86216" y="126955"/>
                      </a:moveTo>
                      <a:cubicBezTo>
                        <a:pt x="92805" y="135154"/>
                        <a:pt x="94950" y="125829"/>
                        <a:pt x="100371" y="126955"/>
                      </a:cubicBezTo>
                      <a:moveTo>
                        <a:pt x="137691" y="140081"/>
                      </a:moveTo>
                      <a:cubicBezTo>
                        <a:pt x="135460" y="136135"/>
                        <a:pt x="130785" y="135030"/>
                        <a:pt x="126109" y="135706"/>
                      </a:cubicBezTo>
                      <a:moveTo>
                        <a:pt x="140265" y="142269"/>
                      </a:moveTo>
                      <a:lnTo>
                        <a:pt x="138978" y="142269"/>
                      </a:lnTo>
                      <a:lnTo>
                        <a:pt x="137691" y="140081"/>
                      </a:lnTo>
                      <a:moveTo>
                        <a:pt x="109379" y="126955"/>
                      </a:moveTo>
                      <a:lnTo>
                        <a:pt x="108093" y="129143"/>
                      </a:lnTo>
                      <a:moveTo>
                        <a:pt x="108093" y="129143"/>
                      </a:moveTo>
                      <a:lnTo>
                        <a:pt x="109379" y="129143"/>
                      </a:lnTo>
                      <a:lnTo>
                        <a:pt x="110666" y="129143"/>
                      </a:lnTo>
                      <a:moveTo>
                        <a:pt x="110666" y="126955"/>
                      </a:moveTo>
                      <a:lnTo>
                        <a:pt x="109379" y="126955"/>
                      </a:lnTo>
                      <a:moveTo>
                        <a:pt x="69492" y="118210"/>
                      </a:moveTo>
                      <a:cubicBezTo>
                        <a:pt x="71915" y="124494"/>
                        <a:pt x="81577" y="125250"/>
                        <a:pt x="86216" y="126955"/>
                      </a:cubicBezTo>
                      <a:moveTo>
                        <a:pt x="162141" y="194763"/>
                      </a:moveTo>
                      <a:lnTo>
                        <a:pt x="163423" y="194763"/>
                      </a:lnTo>
                      <a:lnTo>
                        <a:pt x="164710" y="199138"/>
                      </a:lnTo>
                      <a:moveTo>
                        <a:pt x="153133" y="159765"/>
                      </a:moveTo>
                      <a:cubicBezTo>
                        <a:pt x="157997" y="164151"/>
                        <a:pt x="156077" y="169755"/>
                        <a:pt x="158281" y="175079"/>
                      </a:cubicBezTo>
                      <a:moveTo>
                        <a:pt x="158281" y="175079"/>
                      </a:moveTo>
                      <a:cubicBezTo>
                        <a:pt x="158619" y="177288"/>
                        <a:pt x="157343" y="179942"/>
                        <a:pt x="159568" y="181642"/>
                      </a:cubicBezTo>
                      <a:moveTo>
                        <a:pt x="146699" y="148832"/>
                      </a:moveTo>
                      <a:cubicBezTo>
                        <a:pt x="154104" y="147915"/>
                        <a:pt x="147594" y="158135"/>
                        <a:pt x="153133" y="159765"/>
                      </a:cubicBezTo>
                      <a:moveTo>
                        <a:pt x="142838" y="144457"/>
                      </a:moveTo>
                      <a:lnTo>
                        <a:pt x="144125" y="146644"/>
                      </a:lnTo>
                      <a:lnTo>
                        <a:pt x="146699" y="148832"/>
                      </a:lnTo>
                      <a:moveTo>
                        <a:pt x="140265" y="142269"/>
                      </a:moveTo>
                      <a:lnTo>
                        <a:pt x="142838" y="144457"/>
                      </a:lnTo>
                      <a:moveTo>
                        <a:pt x="160855" y="188200"/>
                      </a:moveTo>
                      <a:lnTo>
                        <a:pt x="160855" y="190387"/>
                      </a:lnTo>
                      <a:lnTo>
                        <a:pt x="162141" y="194763"/>
                      </a:lnTo>
                      <a:moveTo>
                        <a:pt x="164710" y="199138"/>
                      </a:moveTo>
                      <a:lnTo>
                        <a:pt x="165997" y="199138"/>
                      </a:lnTo>
                      <a:moveTo>
                        <a:pt x="159568" y="181642"/>
                      </a:moveTo>
                      <a:lnTo>
                        <a:pt x="159568" y="186012"/>
                      </a:lnTo>
                      <a:lnTo>
                        <a:pt x="160855" y="188200"/>
                      </a:lnTo>
                      <a:moveTo>
                        <a:pt x="165997" y="199138"/>
                      </a:moveTo>
                      <a:cubicBezTo>
                        <a:pt x="167632" y="205589"/>
                        <a:pt x="170935" y="211798"/>
                        <a:pt x="168571" y="218822"/>
                      </a:cubicBezTo>
                      <a:moveTo>
                        <a:pt x="171144" y="229761"/>
                      </a:moveTo>
                      <a:lnTo>
                        <a:pt x="171144" y="231948"/>
                      </a:lnTo>
                      <a:lnTo>
                        <a:pt x="173718" y="234136"/>
                      </a:lnTo>
                      <a:moveTo>
                        <a:pt x="168571" y="221010"/>
                      </a:moveTo>
                      <a:cubicBezTo>
                        <a:pt x="166823" y="224640"/>
                        <a:pt x="169863" y="226962"/>
                        <a:pt x="171144" y="229761"/>
                      </a:cubicBezTo>
                      <a:moveTo>
                        <a:pt x="173718" y="234136"/>
                      </a:moveTo>
                      <a:lnTo>
                        <a:pt x="177579" y="236324"/>
                      </a:lnTo>
                      <a:moveTo>
                        <a:pt x="168571" y="218822"/>
                      </a:moveTo>
                      <a:lnTo>
                        <a:pt x="168571" y="221010"/>
                      </a:lnTo>
                      <a:moveTo>
                        <a:pt x="59196" y="87587"/>
                      </a:moveTo>
                      <a:cubicBezTo>
                        <a:pt x="63014" y="91115"/>
                        <a:pt x="64891" y="97475"/>
                        <a:pt x="65631" y="102896"/>
                      </a:cubicBezTo>
                      <a:moveTo>
                        <a:pt x="59196" y="87587"/>
                      </a:moveTo>
                      <a:cubicBezTo>
                        <a:pt x="55926" y="85137"/>
                        <a:pt x="53389" y="81496"/>
                        <a:pt x="48901" y="81024"/>
                      </a:cubicBezTo>
                      <a:moveTo>
                        <a:pt x="48901" y="81024"/>
                      </a:moveTo>
                      <a:lnTo>
                        <a:pt x="45041" y="78837"/>
                      </a:lnTo>
                      <a:lnTo>
                        <a:pt x="39893" y="74461"/>
                      </a:lnTo>
                      <a:moveTo>
                        <a:pt x="66918" y="113834"/>
                      </a:moveTo>
                      <a:lnTo>
                        <a:pt x="65631" y="102896"/>
                      </a:lnTo>
                      <a:moveTo>
                        <a:pt x="69492" y="118210"/>
                      </a:moveTo>
                      <a:lnTo>
                        <a:pt x="68205" y="116022"/>
                      </a:lnTo>
                      <a:lnTo>
                        <a:pt x="66918" y="113834"/>
                      </a:lnTo>
                      <a:moveTo>
                        <a:pt x="39893" y="74461"/>
                      </a:moveTo>
                      <a:lnTo>
                        <a:pt x="37319" y="70086"/>
                      </a:lnTo>
                      <a:moveTo>
                        <a:pt x="23164" y="96"/>
                      </a:moveTo>
                      <a:cubicBezTo>
                        <a:pt x="18451" y="2272"/>
                        <a:pt x="16853" y="6530"/>
                        <a:pt x="14156" y="11029"/>
                      </a:cubicBezTo>
                      <a:moveTo>
                        <a:pt x="14156" y="11029"/>
                      </a:moveTo>
                      <a:lnTo>
                        <a:pt x="14156" y="13216"/>
                      </a:lnTo>
                      <a:lnTo>
                        <a:pt x="12869" y="15404"/>
                      </a:lnTo>
                      <a:moveTo>
                        <a:pt x="37319" y="70086"/>
                      </a:moveTo>
                      <a:cubicBezTo>
                        <a:pt x="33936" y="65662"/>
                        <a:pt x="23711" y="60279"/>
                        <a:pt x="25738" y="52590"/>
                      </a:cubicBezTo>
                      <a:moveTo>
                        <a:pt x="25738" y="52590"/>
                      </a:moveTo>
                      <a:cubicBezTo>
                        <a:pt x="26853" y="43035"/>
                        <a:pt x="19228" y="39924"/>
                        <a:pt x="15442" y="32906"/>
                      </a:cubicBezTo>
                      <a:moveTo>
                        <a:pt x="5147" y="21967"/>
                      </a:moveTo>
                      <a:lnTo>
                        <a:pt x="9008" y="21967"/>
                      </a:lnTo>
                      <a:lnTo>
                        <a:pt x="14156" y="19779"/>
                      </a:lnTo>
                      <a:moveTo>
                        <a:pt x="0" y="24155"/>
                      </a:moveTo>
                      <a:lnTo>
                        <a:pt x="1287" y="24155"/>
                      </a:lnTo>
                      <a:moveTo>
                        <a:pt x="1287" y="24155"/>
                      </a:moveTo>
                      <a:lnTo>
                        <a:pt x="3861" y="21967"/>
                      </a:lnTo>
                      <a:lnTo>
                        <a:pt x="5147" y="21967"/>
                      </a:lnTo>
                      <a:moveTo>
                        <a:pt x="14156" y="19779"/>
                      </a:moveTo>
                      <a:cubicBezTo>
                        <a:pt x="12719" y="24423"/>
                        <a:pt x="16879" y="28262"/>
                        <a:pt x="15442" y="32906"/>
                      </a:cubicBezTo>
                      <a:moveTo>
                        <a:pt x="12869" y="15404"/>
                      </a:moveTo>
                      <a:cubicBezTo>
                        <a:pt x="10225" y="19940"/>
                        <a:pt x="16805" y="15249"/>
                        <a:pt x="14156" y="19779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7C68BC25-561A-C8B7-A4FB-E61B6894A258}"/>
                    </a:ext>
                  </a:extLst>
                </p:cNvPr>
                <p:cNvSpPr/>
                <p:nvPr/>
              </p:nvSpPr>
              <p:spPr>
                <a:xfrm>
                  <a:off x="6167641" y="4329869"/>
                  <a:ext cx="334567" cy="65620"/>
                </a:xfrm>
                <a:custGeom>
                  <a:avLst/>
                  <a:gdLst>
                    <a:gd name="connsiteX0" fmla="*/ 334567 w 334567"/>
                    <a:gd name="connsiteY0" fmla="*/ 65716 h 65620"/>
                    <a:gd name="connsiteX1" fmla="*/ 312696 w 334567"/>
                    <a:gd name="connsiteY1" fmla="*/ 61340 h 65620"/>
                    <a:gd name="connsiteX2" fmla="*/ 285671 w 334567"/>
                    <a:gd name="connsiteY2" fmla="*/ 61340 h 65620"/>
                    <a:gd name="connsiteX3" fmla="*/ 294679 w 334567"/>
                    <a:gd name="connsiteY3" fmla="*/ 61340 h 65620"/>
                    <a:gd name="connsiteX4" fmla="*/ 312696 w 334567"/>
                    <a:gd name="connsiteY4" fmla="*/ 61340 h 65620"/>
                    <a:gd name="connsiteX5" fmla="*/ 294679 w 334567"/>
                    <a:gd name="connsiteY5" fmla="*/ 61340 h 65620"/>
                    <a:gd name="connsiteX6" fmla="*/ 270229 w 334567"/>
                    <a:gd name="connsiteY6" fmla="*/ 61340 h 65620"/>
                    <a:gd name="connsiteX7" fmla="*/ 285671 w 334567"/>
                    <a:gd name="connsiteY7" fmla="*/ 61340 h 65620"/>
                    <a:gd name="connsiteX8" fmla="*/ 169857 w 334567"/>
                    <a:gd name="connsiteY8" fmla="*/ 39469 h 65620"/>
                    <a:gd name="connsiteX9" fmla="*/ 185300 w 334567"/>
                    <a:gd name="connsiteY9" fmla="*/ 43844 h 65620"/>
                    <a:gd name="connsiteX10" fmla="*/ 243204 w 334567"/>
                    <a:gd name="connsiteY10" fmla="*/ 56965 h 65620"/>
                    <a:gd name="connsiteX11" fmla="*/ 213611 w 334567"/>
                    <a:gd name="connsiteY11" fmla="*/ 50402 h 65620"/>
                    <a:gd name="connsiteX12" fmla="*/ 268942 w 334567"/>
                    <a:gd name="connsiteY12" fmla="*/ 61340 h 65620"/>
                    <a:gd name="connsiteX13" fmla="*/ 261221 w 334567"/>
                    <a:gd name="connsiteY13" fmla="*/ 59153 h 65620"/>
                    <a:gd name="connsiteX14" fmla="*/ 213611 w 334567"/>
                    <a:gd name="connsiteY14" fmla="*/ 50402 h 65620"/>
                    <a:gd name="connsiteX15" fmla="*/ 193021 w 334567"/>
                    <a:gd name="connsiteY15" fmla="*/ 46026 h 65620"/>
                    <a:gd name="connsiteX16" fmla="*/ 248352 w 334567"/>
                    <a:gd name="connsiteY16" fmla="*/ 54777 h 65620"/>
                    <a:gd name="connsiteX17" fmla="*/ 243204 w 334567"/>
                    <a:gd name="connsiteY17" fmla="*/ 56965 h 65620"/>
                    <a:gd name="connsiteX18" fmla="*/ 193021 w 334567"/>
                    <a:gd name="connsiteY18" fmla="*/ 46026 h 65620"/>
                    <a:gd name="connsiteX19" fmla="*/ 185300 w 334567"/>
                    <a:gd name="connsiteY19" fmla="*/ 43844 h 65620"/>
                    <a:gd name="connsiteX20" fmla="*/ 261221 w 334567"/>
                    <a:gd name="connsiteY20" fmla="*/ 59153 h 65620"/>
                    <a:gd name="connsiteX21" fmla="*/ 248352 w 334567"/>
                    <a:gd name="connsiteY21" fmla="*/ 54777 h 65620"/>
                    <a:gd name="connsiteX22" fmla="*/ 270229 w 334567"/>
                    <a:gd name="connsiteY22" fmla="*/ 61340 h 65620"/>
                    <a:gd name="connsiteX23" fmla="*/ 268942 w 334567"/>
                    <a:gd name="connsiteY23" fmla="*/ 61340 h 65620"/>
                    <a:gd name="connsiteX24" fmla="*/ 95224 w 334567"/>
                    <a:gd name="connsiteY24" fmla="*/ 15404 h 65620"/>
                    <a:gd name="connsiteX25" fmla="*/ 100371 w 334567"/>
                    <a:gd name="connsiteY25" fmla="*/ 15404 h 65620"/>
                    <a:gd name="connsiteX26" fmla="*/ 102945 w 334567"/>
                    <a:gd name="connsiteY26" fmla="*/ 15404 h 65620"/>
                    <a:gd name="connsiteX27" fmla="*/ 147980 w 334567"/>
                    <a:gd name="connsiteY27" fmla="*/ 28530 h 65620"/>
                    <a:gd name="connsiteX28" fmla="*/ 168571 w 334567"/>
                    <a:gd name="connsiteY28" fmla="*/ 39469 h 65620"/>
                    <a:gd name="connsiteX29" fmla="*/ 95224 w 334567"/>
                    <a:gd name="connsiteY29" fmla="*/ 15404 h 65620"/>
                    <a:gd name="connsiteX30" fmla="*/ 75921 w 334567"/>
                    <a:gd name="connsiteY30" fmla="*/ 13222 h 65620"/>
                    <a:gd name="connsiteX31" fmla="*/ 70773 w 334567"/>
                    <a:gd name="connsiteY31" fmla="*/ 11034 h 65620"/>
                    <a:gd name="connsiteX32" fmla="*/ 75921 w 334567"/>
                    <a:gd name="connsiteY32" fmla="*/ 13222 h 65620"/>
                    <a:gd name="connsiteX33" fmla="*/ 120961 w 334567"/>
                    <a:gd name="connsiteY33" fmla="*/ 15404 h 65620"/>
                    <a:gd name="connsiteX34" fmla="*/ 124822 w 334567"/>
                    <a:gd name="connsiteY34" fmla="*/ 17592 h 65620"/>
                    <a:gd name="connsiteX35" fmla="*/ 128682 w 334567"/>
                    <a:gd name="connsiteY35" fmla="*/ 17592 h 65620"/>
                    <a:gd name="connsiteX36" fmla="*/ 128682 w 334567"/>
                    <a:gd name="connsiteY36" fmla="*/ 17592 h 65620"/>
                    <a:gd name="connsiteX37" fmla="*/ 147980 w 334567"/>
                    <a:gd name="connsiteY37" fmla="*/ 28530 h 65620"/>
                    <a:gd name="connsiteX38" fmla="*/ 102945 w 334567"/>
                    <a:gd name="connsiteY38" fmla="*/ 15404 h 65620"/>
                    <a:gd name="connsiteX39" fmla="*/ 120961 w 334567"/>
                    <a:gd name="connsiteY39" fmla="*/ 15404 h 65620"/>
                    <a:gd name="connsiteX40" fmla="*/ 69486 w 334567"/>
                    <a:gd name="connsiteY40" fmla="*/ 11034 h 65620"/>
                    <a:gd name="connsiteX41" fmla="*/ 70773 w 334567"/>
                    <a:gd name="connsiteY41" fmla="*/ 11034 h 65620"/>
                    <a:gd name="connsiteX42" fmla="*/ 168571 w 334567"/>
                    <a:gd name="connsiteY42" fmla="*/ 39469 h 65620"/>
                    <a:gd name="connsiteX43" fmla="*/ 169857 w 334567"/>
                    <a:gd name="connsiteY43" fmla="*/ 39469 h 65620"/>
                    <a:gd name="connsiteX44" fmla="*/ 2574 w 334567"/>
                    <a:gd name="connsiteY44" fmla="*/ 2283 h 65620"/>
                    <a:gd name="connsiteX45" fmla="*/ 15443 w 334567"/>
                    <a:gd name="connsiteY45" fmla="*/ 2283 h 65620"/>
                    <a:gd name="connsiteX46" fmla="*/ 39893 w 334567"/>
                    <a:gd name="connsiteY46" fmla="*/ 4471 h 65620"/>
                    <a:gd name="connsiteX47" fmla="*/ 45041 w 334567"/>
                    <a:gd name="connsiteY47" fmla="*/ 4471 h 65620"/>
                    <a:gd name="connsiteX48" fmla="*/ 46327 w 334567"/>
                    <a:gd name="connsiteY48" fmla="*/ 4471 h 65620"/>
                    <a:gd name="connsiteX49" fmla="*/ 36032 w 334567"/>
                    <a:gd name="connsiteY49" fmla="*/ 4471 h 65620"/>
                    <a:gd name="connsiteX50" fmla="*/ 39893 w 334567"/>
                    <a:gd name="connsiteY50" fmla="*/ 4471 h 65620"/>
                    <a:gd name="connsiteX51" fmla="*/ 25738 w 334567"/>
                    <a:gd name="connsiteY51" fmla="*/ 2283 h 65620"/>
                    <a:gd name="connsiteX52" fmla="*/ 32172 w 334567"/>
                    <a:gd name="connsiteY52" fmla="*/ 2283 h 65620"/>
                    <a:gd name="connsiteX53" fmla="*/ 15443 w 334567"/>
                    <a:gd name="connsiteY53" fmla="*/ 2283 h 65620"/>
                    <a:gd name="connsiteX54" fmla="*/ 19303 w 334567"/>
                    <a:gd name="connsiteY54" fmla="*/ 2283 h 65620"/>
                    <a:gd name="connsiteX55" fmla="*/ 0 w 334567"/>
                    <a:gd name="connsiteY55" fmla="*/ 96 h 65620"/>
                    <a:gd name="connsiteX56" fmla="*/ 2574 w 334567"/>
                    <a:gd name="connsiteY56" fmla="*/ 2283 h 65620"/>
                    <a:gd name="connsiteX57" fmla="*/ 19303 w 334567"/>
                    <a:gd name="connsiteY57" fmla="*/ 2283 h 65620"/>
                    <a:gd name="connsiteX58" fmla="*/ 21877 w 334567"/>
                    <a:gd name="connsiteY58" fmla="*/ 2283 h 65620"/>
                    <a:gd name="connsiteX59" fmla="*/ 25738 w 334567"/>
                    <a:gd name="connsiteY59" fmla="*/ 2283 h 65620"/>
                    <a:gd name="connsiteX60" fmla="*/ 46327 w 334567"/>
                    <a:gd name="connsiteY60" fmla="*/ 4471 h 65620"/>
                    <a:gd name="connsiteX61" fmla="*/ 48901 w 334567"/>
                    <a:gd name="connsiteY61" fmla="*/ 4471 h 65620"/>
                    <a:gd name="connsiteX62" fmla="*/ 52762 w 334567"/>
                    <a:gd name="connsiteY62" fmla="*/ 4471 h 65620"/>
                    <a:gd name="connsiteX63" fmla="*/ 32172 w 334567"/>
                    <a:gd name="connsiteY63" fmla="*/ 2283 h 65620"/>
                    <a:gd name="connsiteX64" fmla="*/ 36032 w 334567"/>
                    <a:gd name="connsiteY64" fmla="*/ 4471 h 65620"/>
                    <a:gd name="connsiteX65" fmla="*/ 52762 w 334567"/>
                    <a:gd name="connsiteY65" fmla="*/ 4471 h 65620"/>
                    <a:gd name="connsiteX66" fmla="*/ 56617 w 334567"/>
                    <a:gd name="connsiteY66" fmla="*/ 6659 h 65620"/>
                    <a:gd name="connsiteX67" fmla="*/ 56617 w 334567"/>
                    <a:gd name="connsiteY67" fmla="*/ 6659 h 65620"/>
                    <a:gd name="connsiteX68" fmla="*/ 68199 w 334567"/>
                    <a:gd name="connsiteY68" fmla="*/ 11034 h 65620"/>
                    <a:gd name="connsiteX69" fmla="*/ 68199 w 334567"/>
                    <a:gd name="connsiteY69" fmla="*/ 11034 h 65620"/>
                    <a:gd name="connsiteX70" fmla="*/ 66912 w 334567"/>
                    <a:gd name="connsiteY70" fmla="*/ 11034 h 65620"/>
                    <a:gd name="connsiteX71" fmla="*/ 68199 w 334567"/>
                    <a:gd name="connsiteY71" fmla="*/ 11034 h 65620"/>
                    <a:gd name="connsiteX72" fmla="*/ 69486 w 334567"/>
                    <a:gd name="connsiteY72" fmla="*/ 11034 h 65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334567" h="65620">
                      <a:moveTo>
                        <a:pt x="334567" y="65716"/>
                      </a:moveTo>
                      <a:cubicBezTo>
                        <a:pt x="330197" y="60633"/>
                        <a:pt x="318691" y="65732"/>
                        <a:pt x="312696" y="61340"/>
                      </a:cubicBezTo>
                      <a:moveTo>
                        <a:pt x="285671" y="61340"/>
                      </a:moveTo>
                      <a:cubicBezTo>
                        <a:pt x="288674" y="61340"/>
                        <a:pt x="291677" y="61340"/>
                        <a:pt x="294679" y="61340"/>
                      </a:cubicBezTo>
                      <a:moveTo>
                        <a:pt x="312696" y="61340"/>
                      </a:moveTo>
                      <a:cubicBezTo>
                        <a:pt x="306690" y="61340"/>
                        <a:pt x="300685" y="61340"/>
                        <a:pt x="294679" y="61340"/>
                      </a:cubicBezTo>
                      <a:moveTo>
                        <a:pt x="270229" y="61340"/>
                      </a:moveTo>
                      <a:cubicBezTo>
                        <a:pt x="275752" y="57094"/>
                        <a:pt x="281634" y="68081"/>
                        <a:pt x="285671" y="61340"/>
                      </a:cubicBezTo>
                      <a:moveTo>
                        <a:pt x="169857" y="39469"/>
                      </a:moveTo>
                      <a:cubicBezTo>
                        <a:pt x="175664" y="38268"/>
                        <a:pt x="178597" y="46815"/>
                        <a:pt x="185300" y="43844"/>
                      </a:cubicBezTo>
                      <a:moveTo>
                        <a:pt x="243204" y="56965"/>
                      </a:moveTo>
                      <a:cubicBezTo>
                        <a:pt x="233590" y="52053"/>
                        <a:pt x="222673" y="57410"/>
                        <a:pt x="213611" y="50402"/>
                      </a:cubicBezTo>
                      <a:moveTo>
                        <a:pt x="268942" y="61340"/>
                      </a:moveTo>
                      <a:lnTo>
                        <a:pt x="261221" y="59153"/>
                      </a:lnTo>
                      <a:moveTo>
                        <a:pt x="213611" y="50402"/>
                      </a:moveTo>
                      <a:cubicBezTo>
                        <a:pt x="206474" y="51158"/>
                        <a:pt x="199847" y="47335"/>
                        <a:pt x="193021" y="46026"/>
                      </a:cubicBezTo>
                      <a:moveTo>
                        <a:pt x="248352" y="54777"/>
                      </a:moveTo>
                      <a:lnTo>
                        <a:pt x="243204" y="56965"/>
                      </a:lnTo>
                      <a:moveTo>
                        <a:pt x="193021" y="46026"/>
                      </a:moveTo>
                      <a:lnTo>
                        <a:pt x="185300" y="43844"/>
                      </a:lnTo>
                      <a:moveTo>
                        <a:pt x="261221" y="59153"/>
                      </a:moveTo>
                      <a:cubicBezTo>
                        <a:pt x="256003" y="60322"/>
                        <a:pt x="253328" y="53432"/>
                        <a:pt x="248352" y="54777"/>
                      </a:cubicBezTo>
                      <a:moveTo>
                        <a:pt x="270229" y="61340"/>
                      </a:moveTo>
                      <a:lnTo>
                        <a:pt x="268942" y="61340"/>
                      </a:lnTo>
                      <a:moveTo>
                        <a:pt x="95224" y="15404"/>
                      </a:moveTo>
                      <a:lnTo>
                        <a:pt x="100371" y="15404"/>
                      </a:lnTo>
                      <a:lnTo>
                        <a:pt x="102945" y="15404"/>
                      </a:lnTo>
                      <a:moveTo>
                        <a:pt x="147980" y="28530"/>
                      </a:moveTo>
                      <a:cubicBezTo>
                        <a:pt x="154098" y="35554"/>
                        <a:pt x="159932" y="37008"/>
                        <a:pt x="168571" y="39469"/>
                      </a:cubicBezTo>
                      <a:moveTo>
                        <a:pt x="95224" y="15404"/>
                      </a:moveTo>
                      <a:cubicBezTo>
                        <a:pt x="91497" y="7318"/>
                        <a:pt x="78403" y="24707"/>
                        <a:pt x="75921" y="13222"/>
                      </a:cubicBezTo>
                      <a:moveTo>
                        <a:pt x="70773" y="11034"/>
                      </a:moveTo>
                      <a:lnTo>
                        <a:pt x="75921" y="13222"/>
                      </a:lnTo>
                      <a:moveTo>
                        <a:pt x="120961" y="15404"/>
                      </a:moveTo>
                      <a:lnTo>
                        <a:pt x="124822" y="17592"/>
                      </a:lnTo>
                      <a:lnTo>
                        <a:pt x="128682" y="17592"/>
                      </a:lnTo>
                      <a:moveTo>
                        <a:pt x="128682" y="17592"/>
                      </a:moveTo>
                      <a:cubicBezTo>
                        <a:pt x="135417" y="20643"/>
                        <a:pt x="142956" y="22659"/>
                        <a:pt x="147980" y="28530"/>
                      </a:cubicBezTo>
                      <a:moveTo>
                        <a:pt x="102945" y="15404"/>
                      </a:moveTo>
                      <a:cubicBezTo>
                        <a:pt x="108591" y="21319"/>
                        <a:pt x="114618" y="13173"/>
                        <a:pt x="120961" y="15404"/>
                      </a:cubicBezTo>
                      <a:moveTo>
                        <a:pt x="69486" y="11034"/>
                      </a:moveTo>
                      <a:lnTo>
                        <a:pt x="70773" y="11034"/>
                      </a:lnTo>
                      <a:moveTo>
                        <a:pt x="168571" y="39469"/>
                      </a:moveTo>
                      <a:lnTo>
                        <a:pt x="169857" y="39469"/>
                      </a:lnTo>
                      <a:moveTo>
                        <a:pt x="2574" y="2283"/>
                      </a:moveTo>
                      <a:cubicBezTo>
                        <a:pt x="7796" y="-1625"/>
                        <a:pt x="11196" y="9023"/>
                        <a:pt x="15443" y="2283"/>
                      </a:cubicBezTo>
                      <a:moveTo>
                        <a:pt x="39893" y="4471"/>
                      </a:moveTo>
                      <a:lnTo>
                        <a:pt x="45041" y="4471"/>
                      </a:lnTo>
                      <a:lnTo>
                        <a:pt x="46327" y="4471"/>
                      </a:lnTo>
                      <a:moveTo>
                        <a:pt x="36032" y="4471"/>
                      </a:moveTo>
                      <a:lnTo>
                        <a:pt x="39893" y="4471"/>
                      </a:lnTo>
                      <a:moveTo>
                        <a:pt x="25738" y="2283"/>
                      </a:moveTo>
                      <a:lnTo>
                        <a:pt x="32172" y="2283"/>
                      </a:lnTo>
                      <a:moveTo>
                        <a:pt x="15443" y="2283"/>
                      </a:moveTo>
                      <a:lnTo>
                        <a:pt x="19303" y="2283"/>
                      </a:lnTo>
                      <a:moveTo>
                        <a:pt x="0" y="96"/>
                      </a:moveTo>
                      <a:lnTo>
                        <a:pt x="2574" y="2283"/>
                      </a:lnTo>
                      <a:moveTo>
                        <a:pt x="19303" y="2283"/>
                      </a:moveTo>
                      <a:lnTo>
                        <a:pt x="21877" y="2283"/>
                      </a:lnTo>
                      <a:lnTo>
                        <a:pt x="25738" y="2283"/>
                      </a:lnTo>
                      <a:moveTo>
                        <a:pt x="46327" y="4471"/>
                      </a:moveTo>
                      <a:lnTo>
                        <a:pt x="48901" y="4471"/>
                      </a:lnTo>
                      <a:lnTo>
                        <a:pt x="52762" y="4471"/>
                      </a:lnTo>
                      <a:moveTo>
                        <a:pt x="32172" y="2283"/>
                      </a:moveTo>
                      <a:lnTo>
                        <a:pt x="36032" y="4471"/>
                      </a:lnTo>
                      <a:moveTo>
                        <a:pt x="52762" y="4471"/>
                      </a:moveTo>
                      <a:lnTo>
                        <a:pt x="56617" y="6659"/>
                      </a:lnTo>
                      <a:moveTo>
                        <a:pt x="56617" y="6659"/>
                      </a:moveTo>
                      <a:cubicBezTo>
                        <a:pt x="61540" y="5501"/>
                        <a:pt x="64296" y="10734"/>
                        <a:pt x="68199" y="11034"/>
                      </a:cubicBezTo>
                      <a:moveTo>
                        <a:pt x="68199" y="11034"/>
                      </a:moveTo>
                      <a:lnTo>
                        <a:pt x="66912" y="11034"/>
                      </a:lnTo>
                      <a:moveTo>
                        <a:pt x="68199" y="11034"/>
                      </a:moveTo>
                      <a:lnTo>
                        <a:pt x="69486" y="11034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E53F5CC3-BEA8-AE85-CC20-6D7FAE90A4DD}"/>
                    </a:ext>
                  </a:extLst>
                </p:cNvPr>
                <p:cNvSpPr/>
                <p:nvPr/>
              </p:nvSpPr>
              <p:spPr>
                <a:xfrm>
                  <a:off x="5866527" y="3043635"/>
                  <a:ext cx="198168" cy="15818"/>
                </a:xfrm>
                <a:custGeom>
                  <a:avLst/>
                  <a:gdLst>
                    <a:gd name="connsiteX0" fmla="*/ 186587 w 198168"/>
                    <a:gd name="connsiteY0" fmla="*/ 6758 h 15818"/>
                    <a:gd name="connsiteX1" fmla="*/ 175005 w 198168"/>
                    <a:gd name="connsiteY1" fmla="*/ 8940 h 15818"/>
                    <a:gd name="connsiteX2" fmla="*/ 186587 w 198168"/>
                    <a:gd name="connsiteY2" fmla="*/ 6758 h 15818"/>
                    <a:gd name="connsiteX3" fmla="*/ 190447 w 198168"/>
                    <a:gd name="connsiteY3" fmla="*/ 4570 h 15818"/>
                    <a:gd name="connsiteX4" fmla="*/ 198169 w 198168"/>
                    <a:gd name="connsiteY4" fmla="*/ 195 h 15818"/>
                    <a:gd name="connsiteX5" fmla="*/ 193021 w 198168"/>
                    <a:gd name="connsiteY5" fmla="*/ 2383 h 15818"/>
                    <a:gd name="connsiteX6" fmla="*/ 190447 w 198168"/>
                    <a:gd name="connsiteY6" fmla="*/ 4570 h 15818"/>
                    <a:gd name="connsiteX7" fmla="*/ 158281 w 198168"/>
                    <a:gd name="connsiteY7" fmla="*/ 11128 h 15818"/>
                    <a:gd name="connsiteX8" fmla="*/ 167289 w 198168"/>
                    <a:gd name="connsiteY8" fmla="*/ 11128 h 15818"/>
                    <a:gd name="connsiteX9" fmla="*/ 175005 w 198168"/>
                    <a:gd name="connsiteY9" fmla="*/ 8940 h 15818"/>
                    <a:gd name="connsiteX10" fmla="*/ 156994 w 198168"/>
                    <a:gd name="connsiteY10" fmla="*/ 11128 h 15818"/>
                    <a:gd name="connsiteX11" fmla="*/ 158281 w 198168"/>
                    <a:gd name="connsiteY11" fmla="*/ 11128 h 15818"/>
                    <a:gd name="connsiteX12" fmla="*/ 52762 w 198168"/>
                    <a:gd name="connsiteY12" fmla="*/ 2383 h 15818"/>
                    <a:gd name="connsiteX13" fmla="*/ 68205 w 198168"/>
                    <a:gd name="connsiteY13" fmla="*/ 195 h 15818"/>
                    <a:gd name="connsiteX14" fmla="*/ 68205 w 198168"/>
                    <a:gd name="connsiteY14" fmla="*/ 195 h 15818"/>
                    <a:gd name="connsiteX15" fmla="*/ 87503 w 198168"/>
                    <a:gd name="connsiteY15" fmla="*/ 195 h 15818"/>
                    <a:gd name="connsiteX16" fmla="*/ 131256 w 198168"/>
                    <a:gd name="connsiteY16" fmla="*/ 4570 h 15818"/>
                    <a:gd name="connsiteX17" fmla="*/ 123535 w 198168"/>
                    <a:gd name="connsiteY17" fmla="*/ 4570 h 15818"/>
                    <a:gd name="connsiteX18" fmla="*/ 154420 w 198168"/>
                    <a:gd name="connsiteY18" fmla="*/ 8940 h 15818"/>
                    <a:gd name="connsiteX19" fmla="*/ 140265 w 198168"/>
                    <a:gd name="connsiteY19" fmla="*/ 6758 h 15818"/>
                    <a:gd name="connsiteX20" fmla="*/ 91363 w 198168"/>
                    <a:gd name="connsiteY20" fmla="*/ 195 h 15818"/>
                    <a:gd name="connsiteX21" fmla="*/ 87503 w 198168"/>
                    <a:gd name="connsiteY21" fmla="*/ 195 h 15818"/>
                    <a:gd name="connsiteX22" fmla="*/ 100371 w 198168"/>
                    <a:gd name="connsiteY22" fmla="*/ 195 h 15818"/>
                    <a:gd name="connsiteX23" fmla="*/ 96511 w 198168"/>
                    <a:gd name="connsiteY23" fmla="*/ 195 h 15818"/>
                    <a:gd name="connsiteX24" fmla="*/ 91363 w 198168"/>
                    <a:gd name="connsiteY24" fmla="*/ 195 h 15818"/>
                    <a:gd name="connsiteX25" fmla="*/ 123535 w 198168"/>
                    <a:gd name="connsiteY25" fmla="*/ 4570 h 15818"/>
                    <a:gd name="connsiteX26" fmla="*/ 117101 w 198168"/>
                    <a:gd name="connsiteY26" fmla="*/ 4570 h 15818"/>
                    <a:gd name="connsiteX27" fmla="*/ 117101 w 198168"/>
                    <a:gd name="connsiteY27" fmla="*/ 4570 h 15818"/>
                    <a:gd name="connsiteX28" fmla="*/ 111953 w 198168"/>
                    <a:gd name="connsiteY28" fmla="*/ 4570 h 15818"/>
                    <a:gd name="connsiteX29" fmla="*/ 108093 w 198168"/>
                    <a:gd name="connsiteY29" fmla="*/ 2383 h 15818"/>
                    <a:gd name="connsiteX30" fmla="*/ 108093 w 198168"/>
                    <a:gd name="connsiteY30" fmla="*/ 2383 h 15818"/>
                    <a:gd name="connsiteX31" fmla="*/ 100371 w 198168"/>
                    <a:gd name="connsiteY31" fmla="*/ 195 h 15818"/>
                    <a:gd name="connsiteX32" fmla="*/ 140265 w 198168"/>
                    <a:gd name="connsiteY32" fmla="*/ 6758 h 15818"/>
                    <a:gd name="connsiteX33" fmla="*/ 131256 w 198168"/>
                    <a:gd name="connsiteY33" fmla="*/ 4570 h 15818"/>
                    <a:gd name="connsiteX34" fmla="*/ 156994 w 198168"/>
                    <a:gd name="connsiteY34" fmla="*/ 11128 h 15818"/>
                    <a:gd name="connsiteX35" fmla="*/ 154420 w 198168"/>
                    <a:gd name="connsiteY35" fmla="*/ 8940 h 15818"/>
                    <a:gd name="connsiteX36" fmla="*/ 3861 w 198168"/>
                    <a:gd name="connsiteY36" fmla="*/ 15503 h 15818"/>
                    <a:gd name="connsiteX37" fmla="*/ 38606 w 198168"/>
                    <a:gd name="connsiteY37" fmla="*/ 6758 h 15818"/>
                    <a:gd name="connsiteX38" fmla="*/ 42467 w 198168"/>
                    <a:gd name="connsiteY38" fmla="*/ 4570 h 15818"/>
                    <a:gd name="connsiteX39" fmla="*/ 38606 w 198168"/>
                    <a:gd name="connsiteY39" fmla="*/ 6758 h 15818"/>
                    <a:gd name="connsiteX40" fmla="*/ 52762 w 198168"/>
                    <a:gd name="connsiteY40" fmla="*/ 2383 h 15818"/>
                    <a:gd name="connsiteX41" fmla="*/ 42467 w 198168"/>
                    <a:gd name="connsiteY41" fmla="*/ 4570 h 15818"/>
                    <a:gd name="connsiteX42" fmla="*/ 3861 w 198168"/>
                    <a:gd name="connsiteY42" fmla="*/ 15503 h 15818"/>
                    <a:gd name="connsiteX43" fmla="*/ 0 w 198168"/>
                    <a:gd name="connsiteY43" fmla="*/ 15503 h 15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98168" h="15818">
                      <a:moveTo>
                        <a:pt x="186587" y="6758"/>
                      </a:moveTo>
                      <a:cubicBezTo>
                        <a:pt x="177000" y="1755"/>
                        <a:pt x="189965" y="19310"/>
                        <a:pt x="175005" y="8940"/>
                      </a:cubicBezTo>
                      <a:moveTo>
                        <a:pt x="186587" y="6758"/>
                      </a:moveTo>
                      <a:cubicBezTo>
                        <a:pt x="191804" y="8442"/>
                        <a:pt x="186898" y="3793"/>
                        <a:pt x="190447" y="4570"/>
                      </a:cubicBezTo>
                      <a:moveTo>
                        <a:pt x="198169" y="195"/>
                      </a:moveTo>
                      <a:lnTo>
                        <a:pt x="193021" y="2383"/>
                      </a:lnTo>
                      <a:lnTo>
                        <a:pt x="190447" y="4570"/>
                      </a:lnTo>
                      <a:moveTo>
                        <a:pt x="158281" y="11128"/>
                      </a:moveTo>
                      <a:lnTo>
                        <a:pt x="167289" y="11128"/>
                      </a:lnTo>
                      <a:lnTo>
                        <a:pt x="175005" y="8940"/>
                      </a:lnTo>
                      <a:moveTo>
                        <a:pt x="156994" y="11128"/>
                      </a:moveTo>
                      <a:lnTo>
                        <a:pt x="158281" y="11128"/>
                      </a:lnTo>
                      <a:moveTo>
                        <a:pt x="52762" y="2383"/>
                      </a:moveTo>
                      <a:cubicBezTo>
                        <a:pt x="57486" y="-915"/>
                        <a:pt x="62966" y="382"/>
                        <a:pt x="68205" y="195"/>
                      </a:cubicBezTo>
                      <a:moveTo>
                        <a:pt x="68205" y="195"/>
                      </a:moveTo>
                      <a:cubicBezTo>
                        <a:pt x="74639" y="195"/>
                        <a:pt x="81073" y="195"/>
                        <a:pt x="87503" y="195"/>
                      </a:cubicBezTo>
                      <a:moveTo>
                        <a:pt x="131256" y="4570"/>
                      </a:moveTo>
                      <a:lnTo>
                        <a:pt x="123535" y="4570"/>
                      </a:lnTo>
                      <a:moveTo>
                        <a:pt x="154420" y="8940"/>
                      </a:moveTo>
                      <a:lnTo>
                        <a:pt x="140265" y="6758"/>
                      </a:lnTo>
                      <a:moveTo>
                        <a:pt x="91363" y="195"/>
                      </a:moveTo>
                      <a:lnTo>
                        <a:pt x="87503" y="195"/>
                      </a:lnTo>
                      <a:moveTo>
                        <a:pt x="100371" y="195"/>
                      </a:moveTo>
                      <a:lnTo>
                        <a:pt x="96511" y="195"/>
                      </a:lnTo>
                      <a:lnTo>
                        <a:pt x="91363" y="195"/>
                      </a:lnTo>
                      <a:moveTo>
                        <a:pt x="123535" y="4570"/>
                      </a:moveTo>
                      <a:lnTo>
                        <a:pt x="117101" y="4570"/>
                      </a:lnTo>
                      <a:moveTo>
                        <a:pt x="117101" y="4570"/>
                      </a:moveTo>
                      <a:lnTo>
                        <a:pt x="111953" y="4570"/>
                      </a:lnTo>
                      <a:lnTo>
                        <a:pt x="108093" y="2383"/>
                      </a:lnTo>
                      <a:moveTo>
                        <a:pt x="108093" y="2383"/>
                      </a:moveTo>
                      <a:lnTo>
                        <a:pt x="100371" y="195"/>
                      </a:lnTo>
                      <a:moveTo>
                        <a:pt x="140265" y="6758"/>
                      </a:moveTo>
                      <a:lnTo>
                        <a:pt x="131256" y="4570"/>
                      </a:lnTo>
                      <a:moveTo>
                        <a:pt x="156994" y="11128"/>
                      </a:moveTo>
                      <a:lnTo>
                        <a:pt x="154420" y="8940"/>
                      </a:lnTo>
                      <a:moveTo>
                        <a:pt x="3861" y="15503"/>
                      </a:moveTo>
                      <a:cubicBezTo>
                        <a:pt x="16885" y="17900"/>
                        <a:pt x="26322" y="9133"/>
                        <a:pt x="38606" y="6758"/>
                      </a:cubicBezTo>
                      <a:moveTo>
                        <a:pt x="42467" y="4570"/>
                      </a:moveTo>
                      <a:lnTo>
                        <a:pt x="38606" y="6758"/>
                      </a:lnTo>
                      <a:moveTo>
                        <a:pt x="52762" y="2383"/>
                      </a:moveTo>
                      <a:lnTo>
                        <a:pt x="42467" y="4570"/>
                      </a:lnTo>
                      <a:moveTo>
                        <a:pt x="3861" y="15503"/>
                      </a:moveTo>
                      <a:lnTo>
                        <a:pt x="0" y="15503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5723C66C-3DD2-8F10-1264-4354BD2FBE96}"/>
                    </a:ext>
                  </a:extLst>
                </p:cNvPr>
                <p:cNvSpPr/>
                <p:nvPr/>
              </p:nvSpPr>
              <p:spPr>
                <a:xfrm>
                  <a:off x="5134188" y="5421336"/>
                  <a:ext cx="2573756" cy="385040"/>
                </a:xfrm>
                <a:custGeom>
                  <a:avLst/>
                  <a:gdLst>
                    <a:gd name="connsiteX0" fmla="*/ 1003855 w 2573757"/>
                    <a:gd name="connsiteY0" fmla="*/ 196951 h 385040"/>
                    <a:gd name="connsiteX1" fmla="*/ 1009002 w 2573757"/>
                    <a:gd name="connsiteY1" fmla="*/ 199139 h 385040"/>
                    <a:gd name="connsiteX2" fmla="*/ 1011576 w 2573757"/>
                    <a:gd name="connsiteY2" fmla="*/ 201326 h 385040"/>
                    <a:gd name="connsiteX3" fmla="*/ 913778 w 2573757"/>
                    <a:gd name="connsiteY3" fmla="*/ 192576 h 385040"/>
                    <a:gd name="connsiteX4" fmla="*/ 957532 w 2573757"/>
                    <a:gd name="connsiteY4" fmla="*/ 203514 h 385040"/>
                    <a:gd name="connsiteX5" fmla="*/ 963967 w 2573757"/>
                    <a:gd name="connsiteY5" fmla="*/ 203514 h 385040"/>
                    <a:gd name="connsiteX6" fmla="*/ 961393 w 2573757"/>
                    <a:gd name="connsiteY6" fmla="*/ 203514 h 385040"/>
                    <a:gd name="connsiteX7" fmla="*/ 957532 w 2573757"/>
                    <a:gd name="connsiteY7" fmla="*/ 203514 h 385040"/>
                    <a:gd name="connsiteX8" fmla="*/ 963967 w 2573757"/>
                    <a:gd name="connsiteY8" fmla="*/ 203514 h 385040"/>
                    <a:gd name="connsiteX9" fmla="*/ 969114 w 2573757"/>
                    <a:gd name="connsiteY9" fmla="*/ 203514 h 385040"/>
                    <a:gd name="connsiteX10" fmla="*/ 1011576 w 2573757"/>
                    <a:gd name="connsiteY10" fmla="*/ 201326 h 385040"/>
                    <a:gd name="connsiteX11" fmla="*/ 1006428 w 2573757"/>
                    <a:gd name="connsiteY11" fmla="*/ 196951 h 385040"/>
                    <a:gd name="connsiteX12" fmla="*/ 972975 w 2573757"/>
                    <a:gd name="connsiteY12" fmla="*/ 203514 h 385040"/>
                    <a:gd name="connsiteX13" fmla="*/ 990991 w 2573757"/>
                    <a:gd name="connsiteY13" fmla="*/ 196951 h 385040"/>
                    <a:gd name="connsiteX14" fmla="*/ 969114 w 2573757"/>
                    <a:gd name="connsiteY14" fmla="*/ 203514 h 385040"/>
                    <a:gd name="connsiteX15" fmla="*/ 972975 w 2573757"/>
                    <a:gd name="connsiteY15" fmla="*/ 203514 h 385040"/>
                    <a:gd name="connsiteX16" fmla="*/ 990991 w 2573757"/>
                    <a:gd name="connsiteY16" fmla="*/ 196951 h 385040"/>
                    <a:gd name="connsiteX17" fmla="*/ 1003855 w 2573757"/>
                    <a:gd name="connsiteY17" fmla="*/ 196951 h 385040"/>
                    <a:gd name="connsiteX18" fmla="*/ 1011576 w 2573757"/>
                    <a:gd name="connsiteY18" fmla="*/ 201326 h 385040"/>
                    <a:gd name="connsiteX19" fmla="*/ 1012863 w 2573757"/>
                    <a:gd name="connsiteY19" fmla="*/ 203514 h 385040"/>
                    <a:gd name="connsiteX20" fmla="*/ 1012863 w 2573757"/>
                    <a:gd name="connsiteY20" fmla="*/ 203514 h 385040"/>
                    <a:gd name="connsiteX21" fmla="*/ 1011576 w 2573757"/>
                    <a:gd name="connsiteY21" fmla="*/ 201326 h 385040"/>
                    <a:gd name="connsiteX22" fmla="*/ 839145 w 2573757"/>
                    <a:gd name="connsiteY22" fmla="*/ 183825 h 385040"/>
                    <a:gd name="connsiteX23" fmla="*/ 835284 w 2573757"/>
                    <a:gd name="connsiteY23" fmla="*/ 183825 h 385040"/>
                    <a:gd name="connsiteX24" fmla="*/ 835284 w 2573757"/>
                    <a:gd name="connsiteY24" fmla="*/ 183825 h 385040"/>
                    <a:gd name="connsiteX25" fmla="*/ 818555 w 2573757"/>
                    <a:gd name="connsiteY25" fmla="*/ 175079 h 385040"/>
                    <a:gd name="connsiteX26" fmla="*/ 862308 w 2573757"/>
                    <a:gd name="connsiteY26" fmla="*/ 186012 h 385040"/>
                    <a:gd name="connsiteX27" fmla="*/ 859735 w 2573757"/>
                    <a:gd name="connsiteY27" fmla="*/ 183825 h 385040"/>
                    <a:gd name="connsiteX28" fmla="*/ 853300 w 2573757"/>
                    <a:gd name="connsiteY28" fmla="*/ 183825 h 385040"/>
                    <a:gd name="connsiteX29" fmla="*/ 853300 w 2573757"/>
                    <a:gd name="connsiteY29" fmla="*/ 183825 h 385040"/>
                    <a:gd name="connsiteX30" fmla="*/ 846866 w 2573757"/>
                    <a:gd name="connsiteY30" fmla="*/ 183825 h 385040"/>
                    <a:gd name="connsiteX31" fmla="*/ 846866 w 2573757"/>
                    <a:gd name="connsiteY31" fmla="*/ 183825 h 385040"/>
                    <a:gd name="connsiteX32" fmla="*/ 843005 w 2573757"/>
                    <a:gd name="connsiteY32" fmla="*/ 183825 h 385040"/>
                    <a:gd name="connsiteX33" fmla="*/ 839145 w 2573757"/>
                    <a:gd name="connsiteY33" fmla="*/ 183825 h 385040"/>
                    <a:gd name="connsiteX34" fmla="*/ 876464 w 2573757"/>
                    <a:gd name="connsiteY34" fmla="*/ 190388 h 385040"/>
                    <a:gd name="connsiteX35" fmla="*/ 862308 w 2573757"/>
                    <a:gd name="connsiteY35" fmla="*/ 186012 h 385040"/>
                    <a:gd name="connsiteX36" fmla="*/ 913778 w 2573757"/>
                    <a:gd name="connsiteY36" fmla="*/ 192576 h 385040"/>
                    <a:gd name="connsiteX37" fmla="*/ 876464 w 2573757"/>
                    <a:gd name="connsiteY37" fmla="*/ 190388 h 385040"/>
                    <a:gd name="connsiteX38" fmla="*/ 818555 w 2573757"/>
                    <a:gd name="connsiteY38" fmla="*/ 175079 h 385040"/>
                    <a:gd name="connsiteX39" fmla="*/ 815981 w 2573757"/>
                    <a:gd name="connsiteY39" fmla="*/ 172892 h 385040"/>
                    <a:gd name="connsiteX40" fmla="*/ 737486 w 2573757"/>
                    <a:gd name="connsiteY40" fmla="*/ 164141 h 385040"/>
                    <a:gd name="connsiteX41" fmla="*/ 736200 w 2573757"/>
                    <a:gd name="connsiteY41" fmla="*/ 164141 h 385040"/>
                    <a:gd name="connsiteX42" fmla="*/ 734913 w 2573757"/>
                    <a:gd name="connsiteY42" fmla="*/ 164141 h 385040"/>
                    <a:gd name="connsiteX43" fmla="*/ 736200 w 2573757"/>
                    <a:gd name="connsiteY43" fmla="*/ 164141 h 385040"/>
                    <a:gd name="connsiteX44" fmla="*/ 733626 w 2573757"/>
                    <a:gd name="connsiteY44" fmla="*/ 164141 h 385040"/>
                    <a:gd name="connsiteX45" fmla="*/ 734913 w 2573757"/>
                    <a:gd name="connsiteY45" fmla="*/ 164141 h 385040"/>
                    <a:gd name="connsiteX46" fmla="*/ 777380 w 2573757"/>
                    <a:gd name="connsiteY46" fmla="*/ 166328 h 385040"/>
                    <a:gd name="connsiteX47" fmla="*/ 788962 w 2573757"/>
                    <a:gd name="connsiteY47" fmla="*/ 166328 h 385040"/>
                    <a:gd name="connsiteX48" fmla="*/ 772232 w 2573757"/>
                    <a:gd name="connsiteY48" fmla="*/ 168516 h 385040"/>
                    <a:gd name="connsiteX49" fmla="*/ 777380 w 2573757"/>
                    <a:gd name="connsiteY49" fmla="*/ 166328 h 385040"/>
                    <a:gd name="connsiteX50" fmla="*/ 718189 w 2573757"/>
                    <a:gd name="connsiteY50" fmla="*/ 170704 h 385040"/>
                    <a:gd name="connsiteX51" fmla="*/ 723336 w 2573757"/>
                    <a:gd name="connsiteY51" fmla="*/ 168516 h 385040"/>
                    <a:gd name="connsiteX52" fmla="*/ 746495 w 2573757"/>
                    <a:gd name="connsiteY52" fmla="*/ 168516 h 385040"/>
                    <a:gd name="connsiteX53" fmla="*/ 742634 w 2573757"/>
                    <a:gd name="connsiteY53" fmla="*/ 166328 h 385040"/>
                    <a:gd name="connsiteX54" fmla="*/ 740060 w 2573757"/>
                    <a:gd name="connsiteY54" fmla="*/ 166328 h 385040"/>
                    <a:gd name="connsiteX55" fmla="*/ 727191 w 2573757"/>
                    <a:gd name="connsiteY55" fmla="*/ 164141 h 385040"/>
                    <a:gd name="connsiteX56" fmla="*/ 724618 w 2573757"/>
                    <a:gd name="connsiteY56" fmla="*/ 166328 h 385040"/>
                    <a:gd name="connsiteX57" fmla="*/ 723336 w 2573757"/>
                    <a:gd name="connsiteY57" fmla="*/ 168516 h 385040"/>
                    <a:gd name="connsiteX58" fmla="*/ 737486 w 2573757"/>
                    <a:gd name="connsiteY58" fmla="*/ 164141 h 385040"/>
                    <a:gd name="connsiteX59" fmla="*/ 738773 w 2573757"/>
                    <a:gd name="connsiteY59" fmla="*/ 164141 h 385040"/>
                    <a:gd name="connsiteX60" fmla="*/ 740060 w 2573757"/>
                    <a:gd name="connsiteY60" fmla="*/ 164141 h 385040"/>
                    <a:gd name="connsiteX61" fmla="*/ 740060 w 2573757"/>
                    <a:gd name="connsiteY61" fmla="*/ 164141 h 385040"/>
                    <a:gd name="connsiteX62" fmla="*/ 740060 w 2573757"/>
                    <a:gd name="connsiteY62" fmla="*/ 166328 h 385040"/>
                    <a:gd name="connsiteX63" fmla="*/ 729765 w 2573757"/>
                    <a:gd name="connsiteY63" fmla="*/ 164141 h 385040"/>
                    <a:gd name="connsiteX64" fmla="*/ 732339 w 2573757"/>
                    <a:gd name="connsiteY64" fmla="*/ 164141 h 385040"/>
                    <a:gd name="connsiteX65" fmla="*/ 728478 w 2573757"/>
                    <a:gd name="connsiteY65" fmla="*/ 164141 h 385040"/>
                    <a:gd name="connsiteX66" fmla="*/ 729765 w 2573757"/>
                    <a:gd name="connsiteY66" fmla="*/ 164141 h 385040"/>
                    <a:gd name="connsiteX67" fmla="*/ 727191 w 2573757"/>
                    <a:gd name="connsiteY67" fmla="*/ 164141 h 385040"/>
                    <a:gd name="connsiteX68" fmla="*/ 728478 w 2573757"/>
                    <a:gd name="connsiteY68" fmla="*/ 164141 h 385040"/>
                    <a:gd name="connsiteX69" fmla="*/ 788962 w 2573757"/>
                    <a:gd name="connsiteY69" fmla="*/ 166328 h 385040"/>
                    <a:gd name="connsiteX70" fmla="*/ 806978 w 2573757"/>
                    <a:gd name="connsiteY70" fmla="*/ 170704 h 385040"/>
                    <a:gd name="connsiteX71" fmla="*/ 750355 w 2573757"/>
                    <a:gd name="connsiteY71" fmla="*/ 172892 h 385040"/>
                    <a:gd name="connsiteX72" fmla="*/ 759363 w 2573757"/>
                    <a:gd name="connsiteY72" fmla="*/ 175079 h 385040"/>
                    <a:gd name="connsiteX73" fmla="*/ 767085 w 2573757"/>
                    <a:gd name="connsiteY73" fmla="*/ 170704 h 385040"/>
                    <a:gd name="connsiteX74" fmla="*/ 772232 w 2573757"/>
                    <a:gd name="connsiteY74" fmla="*/ 168516 h 385040"/>
                    <a:gd name="connsiteX75" fmla="*/ 746495 w 2573757"/>
                    <a:gd name="connsiteY75" fmla="*/ 168516 h 385040"/>
                    <a:gd name="connsiteX76" fmla="*/ 747782 w 2573757"/>
                    <a:gd name="connsiteY76" fmla="*/ 170704 h 385040"/>
                    <a:gd name="connsiteX77" fmla="*/ 750355 w 2573757"/>
                    <a:gd name="connsiteY77" fmla="*/ 172892 h 385040"/>
                    <a:gd name="connsiteX78" fmla="*/ 759363 w 2573757"/>
                    <a:gd name="connsiteY78" fmla="*/ 175079 h 385040"/>
                    <a:gd name="connsiteX79" fmla="*/ 761937 w 2573757"/>
                    <a:gd name="connsiteY79" fmla="*/ 172892 h 385040"/>
                    <a:gd name="connsiteX80" fmla="*/ 767085 w 2573757"/>
                    <a:gd name="connsiteY80" fmla="*/ 170704 h 385040"/>
                    <a:gd name="connsiteX81" fmla="*/ 732339 w 2573757"/>
                    <a:gd name="connsiteY81" fmla="*/ 164141 h 385040"/>
                    <a:gd name="connsiteX82" fmla="*/ 733626 w 2573757"/>
                    <a:gd name="connsiteY82" fmla="*/ 164141 h 385040"/>
                    <a:gd name="connsiteX83" fmla="*/ 806978 w 2573757"/>
                    <a:gd name="connsiteY83" fmla="*/ 170704 h 385040"/>
                    <a:gd name="connsiteX84" fmla="*/ 815981 w 2573757"/>
                    <a:gd name="connsiteY84" fmla="*/ 172892 h 385040"/>
                    <a:gd name="connsiteX85" fmla="*/ 682156 w 2573757"/>
                    <a:gd name="connsiteY85" fmla="*/ 223198 h 385040"/>
                    <a:gd name="connsiteX86" fmla="*/ 701459 w 2573757"/>
                    <a:gd name="connsiteY86" fmla="*/ 207890 h 385040"/>
                    <a:gd name="connsiteX87" fmla="*/ 704033 w 2573757"/>
                    <a:gd name="connsiteY87" fmla="*/ 194763 h 385040"/>
                    <a:gd name="connsiteX88" fmla="*/ 701459 w 2573757"/>
                    <a:gd name="connsiteY88" fmla="*/ 207890 h 385040"/>
                    <a:gd name="connsiteX89" fmla="*/ 648697 w 2573757"/>
                    <a:gd name="connsiteY89" fmla="*/ 236324 h 385040"/>
                    <a:gd name="connsiteX90" fmla="*/ 644836 w 2573757"/>
                    <a:gd name="connsiteY90" fmla="*/ 236324 h 385040"/>
                    <a:gd name="connsiteX91" fmla="*/ 638402 w 2573757"/>
                    <a:gd name="connsiteY91" fmla="*/ 236324 h 385040"/>
                    <a:gd name="connsiteX92" fmla="*/ 718189 w 2573757"/>
                    <a:gd name="connsiteY92" fmla="*/ 170704 h 385040"/>
                    <a:gd name="connsiteX93" fmla="*/ 702746 w 2573757"/>
                    <a:gd name="connsiteY93" fmla="*/ 186012 h 385040"/>
                    <a:gd name="connsiteX94" fmla="*/ 702746 w 2573757"/>
                    <a:gd name="connsiteY94" fmla="*/ 186012 h 385040"/>
                    <a:gd name="connsiteX95" fmla="*/ 701459 w 2573757"/>
                    <a:gd name="connsiteY95" fmla="*/ 188200 h 385040"/>
                    <a:gd name="connsiteX96" fmla="*/ 702746 w 2573757"/>
                    <a:gd name="connsiteY96" fmla="*/ 190388 h 385040"/>
                    <a:gd name="connsiteX97" fmla="*/ 621678 w 2573757"/>
                    <a:gd name="connsiteY97" fmla="*/ 231949 h 385040"/>
                    <a:gd name="connsiteX98" fmla="*/ 638402 w 2573757"/>
                    <a:gd name="connsiteY98" fmla="*/ 236324 h 385040"/>
                    <a:gd name="connsiteX99" fmla="*/ 682156 w 2573757"/>
                    <a:gd name="connsiteY99" fmla="*/ 223198 h 385040"/>
                    <a:gd name="connsiteX100" fmla="*/ 675721 w 2573757"/>
                    <a:gd name="connsiteY100" fmla="*/ 225386 h 385040"/>
                    <a:gd name="connsiteX101" fmla="*/ 682156 w 2573757"/>
                    <a:gd name="connsiteY101" fmla="*/ 223198 h 385040"/>
                    <a:gd name="connsiteX102" fmla="*/ 675721 w 2573757"/>
                    <a:gd name="connsiteY102" fmla="*/ 225386 h 385040"/>
                    <a:gd name="connsiteX103" fmla="*/ 675721 w 2573757"/>
                    <a:gd name="connsiteY103" fmla="*/ 225386 h 385040"/>
                    <a:gd name="connsiteX104" fmla="*/ 666713 w 2573757"/>
                    <a:gd name="connsiteY104" fmla="*/ 227573 h 385040"/>
                    <a:gd name="connsiteX105" fmla="*/ 662853 w 2573757"/>
                    <a:gd name="connsiteY105" fmla="*/ 227573 h 385040"/>
                    <a:gd name="connsiteX106" fmla="*/ 702746 w 2573757"/>
                    <a:gd name="connsiteY106" fmla="*/ 190388 h 385040"/>
                    <a:gd name="connsiteX107" fmla="*/ 704033 w 2573757"/>
                    <a:gd name="connsiteY107" fmla="*/ 192576 h 385040"/>
                    <a:gd name="connsiteX108" fmla="*/ 704033 w 2573757"/>
                    <a:gd name="connsiteY108" fmla="*/ 194763 h 385040"/>
                    <a:gd name="connsiteX109" fmla="*/ 662853 w 2573757"/>
                    <a:gd name="connsiteY109" fmla="*/ 227573 h 385040"/>
                    <a:gd name="connsiteX110" fmla="*/ 648697 w 2573757"/>
                    <a:gd name="connsiteY110" fmla="*/ 236324 h 385040"/>
                    <a:gd name="connsiteX111" fmla="*/ 572777 w 2573757"/>
                    <a:gd name="connsiteY111" fmla="*/ 247257 h 385040"/>
                    <a:gd name="connsiteX112" fmla="*/ 562481 w 2573757"/>
                    <a:gd name="connsiteY112" fmla="*/ 253820 h 385040"/>
                    <a:gd name="connsiteX113" fmla="*/ 550899 w 2573757"/>
                    <a:gd name="connsiteY113" fmla="*/ 253820 h 385040"/>
                    <a:gd name="connsiteX114" fmla="*/ 556047 w 2573757"/>
                    <a:gd name="connsiteY114" fmla="*/ 253820 h 385040"/>
                    <a:gd name="connsiteX115" fmla="*/ 562481 w 2573757"/>
                    <a:gd name="connsiteY115" fmla="*/ 253820 h 385040"/>
                    <a:gd name="connsiteX116" fmla="*/ 576637 w 2573757"/>
                    <a:gd name="connsiteY116" fmla="*/ 245069 h 385040"/>
                    <a:gd name="connsiteX117" fmla="*/ 585645 w 2573757"/>
                    <a:gd name="connsiteY117" fmla="*/ 234136 h 385040"/>
                    <a:gd name="connsiteX118" fmla="*/ 572777 w 2573757"/>
                    <a:gd name="connsiteY118" fmla="*/ 247257 h 385040"/>
                    <a:gd name="connsiteX119" fmla="*/ 576637 w 2573757"/>
                    <a:gd name="connsiteY119" fmla="*/ 245069 h 385040"/>
                    <a:gd name="connsiteX120" fmla="*/ 541897 w 2573757"/>
                    <a:gd name="connsiteY120" fmla="*/ 260383 h 385040"/>
                    <a:gd name="connsiteX121" fmla="*/ 550899 w 2573757"/>
                    <a:gd name="connsiteY121" fmla="*/ 253820 h 385040"/>
                    <a:gd name="connsiteX122" fmla="*/ 535462 w 2573757"/>
                    <a:gd name="connsiteY122" fmla="*/ 264759 h 385040"/>
                    <a:gd name="connsiteX123" fmla="*/ 538036 w 2573757"/>
                    <a:gd name="connsiteY123" fmla="*/ 262571 h 385040"/>
                    <a:gd name="connsiteX124" fmla="*/ 541897 w 2573757"/>
                    <a:gd name="connsiteY124" fmla="*/ 260383 h 385040"/>
                    <a:gd name="connsiteX125" fmla="*/ 593367 w 2573757"/>
                    <a:gd name="connsiteY125" fmla="*/ 231949 h 385040"/>
                    <a:gd name="connsiteX126" fmla="*/ 597227 w 2573757"/>
                    <a:gd name="connsiteY126" fmla="*/ 229761 h 385040"/>
                    <a:gd name="connsiteX127" fmla="*/ 606235 w 2573757"/>
                    <a:gd name="connsiteY127" fmla="*/ 229761 h 385040"/>
                    <a:gd name="connsiteX128" fmla="*/ 613957 w 2573757"/>
                    <a:gd name="connsiteY128" fmla="*/ 229761 h 385040"/>
                    <a:gd name="connsiteX129" fmla="*/ 597227 w 2573757"/>
                    <a:gd name="connsiteY129" fmla="*/ 229761 h 385040"/>
                    <a:gd name="connsiteX130" fmla="*/ 606235 w 2573757"/>
                    <a:gd name="connsiteY130" fmla="*/ 229761 h 385040"/>
                    <a:gd name="connsiteX131" fmla="*/ 585645 w 2573757"/>
                    <a:gd name="connsiteY131" fmla="*/ 234136 h 385040"/>
                    <a:gd name="connsiteX132" fmla="*/ 589506 w 2573757"/>
                    <a:gd name="connsiteY132" fmla="*/ 231949 h 385040"/>
                    <a:gd name="connsiteX133" fmla="*/ 593367 w 2573757"/>
                    <a:gd name="connsiteY133" fmla="*/ 231949 h 385040"/>
                    <a:gd name="connsiteX134" fmla="*/ 613957 w 2573757"/>
                    <a:gd name="connsiteY134" fmla="*/ 229761 h 385040"/>
                    <a:gd name="connsiteX135" fmla="*/ 621678 w 2573757"/>
                    <a:gd name="connsiteY135" fmla="*/ 231949 h 385040"/>
                    <a:gd name="connsiteX136" fmla="*/ 525167 w 2573757"/>
                    <a:gd name="connsiteY136" fmla="*/ 271322 h 385040"/>
                    <a:gd name="connsiteX137" fmla="*/ 535462 w 2573757"/>
                    <a:gd name="connsiteY137" fmla="*/ 264759 h 385040"/>
                    <a:gd name="connsiteX138" fmla="*/ 523880 w 2573757"/>
                    <a:gd name="connsiteY138" fmla="*/ 271322 h 385040"/>
                    <a:gd name="connsiteX139" fmla="*/ 525167 w 2573757"/>
                    <a:gd name="connsiteY139" fmla="*/ 271322 h 385040"/>
                    <a:gd name="connsiteX140" fmla="*/ 481413 w 2573757"/>
                    <a:gd name="connsiteY140" fmla="*/ 271322 h 385040"/>
                    <a:gd name="connsiteX141" fmla="*/ 468544 w 2573757"/>
                    <a:gd name="connsiteY141" fmla="*/ 266946 h 385040"/>
                    <a:gd name="connsiteX142" fmla="*/ 446673 w 2573757"/>
                    <a:gd name="connsiteY142" fmla="*/ 269134 h 385040"/>
                    <a:gd name="connsiteX143" fmla="*/ 438952 w 2573757"/>
                    <a:gd name="connsiteY143" fmla="*/ 271322 h 385040"/>
                    <a:gd name="connsiteX144" fmla="*/ 454394 w 2573757"/>
                    <a:gd name="connsiteY144" fmla="*/ 266946 h 385040"/>
                    <a:gd name="connsiteX145" fmla="*/ 446673 w 2573757"/>
                    <a:gd name="connsiteY145" fmla="*/ 269134 h 385040"/>
                    <a:gd name="connsiteX146" fmla="*/ 468544 w 2573757"/>
                    <a:gd name="connsiteY146" fmla="*/ 266946 h 385040"/>
                    <a:gd name="connsiteX147" fmla="*/ 460823 w 2573757"/>
                    <a:gd name="connsiteY147" fmla="*/ 264759 h 385040"/>
                    <a:gd name="connsiteX148" fmla="*/ 454394 w 2573757"/>
                    <a:gd name="connsiteY148" fmla="*/ 266946 h 385040"/>
                    <a:gd name="connsiteX149" fmla="*/ 438952 w 2573757"/>
                    <a:gd name="connsiteY149" fmla="*/ 271322 h 385040"/>
                    <a:gd name="connsiteX150" fmla="*/ 435091 w 2573757"/>
                    <a:gd name="connsiteY150" fmla="*/ 271322 h 385040"/>
                    <a:gd name="connsiteX151" fmla="*/ 429944 w 2573757"/>
                    <a:gd name="connsiteY151" fmla="*/ 271322 h 385040"/>
                    <a:gd name="connsiteX152" fmla="*/ 429944 w 2573757"/>
                    <a:gd name="connsiteY152" fmla="*/ 271322 h 385040"/>
                    <a:gd name="connsiteX153" fmla="*/ 426083 w 2573757"/>
                    <a:gd name="connsiteY153" fmla="*/ 271322 h 385040"/>
                    <a:gd name="connsiteX154" fmla="*/ 482700 w 2573757"/>
                    <a:gd name="connsiteY154" fmla="*/ 271322 h 385040"/>
                    <a:gd name="connsiteX155" fmla="*/ 496856 w 2573757"/>
                    <a:gd name="connsiteY155" fmla="*/ 273510 h 385040"/>
                    <a:gd name="connsiteX156" fmla="*/ 496856 w 2573757"/>
                    <a:gd name="connsiteY156" fmla="*/ 273510 h 385040"/>
                    <a:gd name="connsiteX157" fmla="*/ 516159 w 2573757"/>
                    <a:gd name="connsiteY157" fmla="*/ 275692 h 385040"/>
                    <a:gd name="connsiteX158" fmla="*/ 523880 w 2573757"/>
                    <a:gd name="connsiteY158" fmla="*/ 271322 h 385040"/>
                    <a:gd name="connsiteX159" fmla="*/ 518733 w 2573757"/>
                    <a:gd name="connsiteY159" fmla="*/ 275692 h 385040"/>
                    <a:gd name="connsiteX160" fmla="*/ 516159 w 2573757"/>
                    <a:gd name="connsiteY160" fmla="*/ 275692 h 385040"/>
                    <a:gd name="connsiteX161" fmla="*/ 518733 w 2573757"/>
                    <a:gd name="connsiteY161" fmla="*/ 275692 h 385040"/>
                    <a:gd name="connsiteX162" fmla="*/ 481413 w 2573757"/>
                    <a:gd name="connsiteY162" fmla="*/ 271322 h 385040"/>
                    <a:gd name="connsiteX163" fmla="*/ 482700 w 2573757"/>
                    <a:gd name="connsiteY163" fmla="*/ 271322 h 385040"/>
                    <a:gd name="connsiteX164" fmla="*/ 387476 w 2573757"/>
                    <a:gd name="connsiteY164" fmla="*/ 269134 h 385040"/>
                    <a:gd name="connsiteX165" fmla="*/ 400345 w 2573757"/>
                    <a:gd name="connsiteY165" fmla="*/ 266946 h 385040"/>
                    <a:gd name="connsiteX166" fmla="*/ 337293 w 2573757"/>
                    <a:gd name="connsiteY166" fmla="*/ 245069 h 385040"/>
                    <a:gd name="connsiteX167" fmla="*/ 333433 w 2573757"/>
                    <a:gd name="connsiteY167" fmla="*/ 245069 h 385040"/>
                    <a:gd name="connsiteX168" fmla="*/ 330859 w 2573757"/>
                    <a:gd name="connsiteY168" fmla="*/ 245069 h 385040"/>
                    <a:gd name="connsiteX169" fmla="*/ 387476 w 2573757"/>
                    <a:gd name="connsiteY169" fmla="*/ 269134 h 385040"/>
                    <a:gd name="connsiteX170" fmla="*/ 384903 w 2573757"/>
                    <a:gd name="connsiteY170" fmla="*/ 266946 h 385040"/>
                    <a:gd name="connsiteX171" fmla="*/ 383616 w 2573757"/>
                    <a:gd name="connsiteY171" fmla="*/ 266946 h 385040"/>
                    <a:gd name="connsiteX172" fmla="*/ 347588 w 2573757"/>
                    <a:gd name="connsiteY172" fmla="*/ 245069 h 385040"/>
                    <a:gd name="connsiteX173" fmla="*/ 337293 w 2573757"/>
                    <a:gd name="connsiteY173" fmla="*/ 245069 h 385040"/>
                    <a:gd name="connsiteX174" fmla="*/ 383616 w 2573757"/>
                    <a:gd name="connsiteY174" fmla="*/ 266946 h 385040"/>
                    <a:gd name="connsiteX175" fmla="*/ 369460 w 2573757"/>
                    <a:gd name="connsiteY175" fmla="*/ 253820 h 385040"/>
                    <a:gd name="connsiteX176" fmla="*/ 405493 w 2573757"/>
                    <a:gd name="connsiteY176" fmla="*/ 266946 h 385040"/>
                    <a:gd name="connsiteX177" fmla="*/ 402919 w 2573757"/>
                    <a:gd name="connsiteY177" fmla="*/ 266946 h 385040"/>
                    <a:gd name="connsiteX178" fmla="*/ 400345 w 2573757"/>
                    <a:gd name="connsiteY178" fmla="*/ 266946 h 385040"/>
                    <a:gd name="connsiteX179" fmla="*/ 419648 w 2573757"/>
                    <a:gd name="connsiteY179" fmla="*/ 271322 h 385040"/>
                    <a:gd name="connsiteX180" fmla="*/ 405493 w 2573757"/>
                    <a:gd name="connsiteY180" fmla="*/ 266946 h 385040"/>
                    <a:gd name="connsiteX181" fmla="*/ 357883 w 2573757"/>
                    <a:gd name="connsiteY181" fmla="*/ 247257 h 385040"/>
                    <a:gd name="connsiteX182" fmla="*/ 347588 w 2573757"/>
                    <a:gd name="connsiteY182" fmla="*/ 245069 h 385040"/>
                    <a:gd name="connsiteX183" fmla="*/ 369460 w 2573757"/>
                    <a:gd name="connsiteY183" fmla="*/ 253820 h 385040"/>
                    <a:gd name="connsiteX184" fmla="*/ 357883 w 2573757"/>
                    <a:gd name="connsiteY184" fmla="*/ 247257 h 385040"/>
                    <a:gd name="connsiteX185" fmla="*/ 333433 w 2573757"/>
                    <a:gd name="connsiteY185" fmla="*/ 245069 h 385040"/>
                    <a:gd name="connsiteX186" fmla="*/ 336007 w 2573757"/>
                    <a:gd name="connsiteY186" fmla="*/ 245069 h 385040"/>
                    <a:gd name="connsiteX187" fmla="*/ 337293 w 2573757"/>
                    <a:gd name="connsiteY187" fmla="*/ 245069 h 385040"/>
                    <a:gd name="connsiteX188" fmla="*/ 333433 w 2573757"/>
                    <a:gd name="connsiteY188" fmla="*/ 245069 h 385040"/>
                    <a:gd name="connsiteX189" fmla="*/ 330859 w 2573757"/>
                    <a:gd name="connsiteY189" fmla="*/ 245069 h 385040"/>
                    <a:gd name="connsiteX190" fmla="*/ 426083 w 2573757"/>
                    <a:gd name="connsiteY190" fmla="*/ 271322 h 385040"/>
                    <a:gd name="connsiteX191" fmla="*/ 419648 w 2573757"/>
                    <a:gd name="connsiteY191" fmla="*/ 271322 h 385040"/>
                    <a:gd name="connsiteX192" fmla="*/ 330859 w 2573757"/>
                    <a:gd name="connsiteY192" fmla="*/ 245069 h 385040"/>
                    <a:gd name="connsiteX193" fmla="*/ 328285 w 2573757"/>
                    <a:gd name="connsiteY193" fmla="*/ 245069 h 385040"/>
                    <a:gd name="connsiteX194" fmla="*/ 254938 w 2573757"/>
                    <a:gd name="connsiteY194" fmla="*/ 264759 h 385040"/>
                    <a:gd name="connsiteX195" fmla="*/ 270381 w 2573757"/>
                    <a:gd name="connsiteY195" fmla="*/ 266946 h 385040"/>
                    <a:gd name="connsiteX196" fmla="*/ 248504 w 2573757"/>
                    <a:gd name="connsiteY196" fmla="*/ 264759 h 385040"/>
                    <a:gd name="connsiteX197" fmla="*/ 251078 w 2573757"/>
                    <a:gd name="connsiteY197" fmla="*/ 264759 h 385040"/>
                    <a:gd name="connsiteX198" fmla="*/ 254938 w 2573757"/>
                    <a:gd name="connsiteY198" fmla="*/ 264759 h 385040"/>
                    <a:gd name="connsiteX199" fmla="*/ 324425 w 2573757"/>
                    <a:gd name="connsiteY199" fmla="*/ 245069 h 385040"/>
                    <a:gd name="connsiteX200" fmla="*/ 326998 w 2573757"/>
                    <a:gd name="connsiteY200" fmla="*/ 245069 h 385040"/>
                    <a:gd name="connsiteX201" fmla="*/ 294826 w 2573757"/>
                    <a:gd name="connsiteY201" fmla="*/ 256008 h 385040"/>
                    <a:gd name="connsiteX202" fmla="*/ 303835 w 2573757"/>
                    <a:gd name="connsiteY202" fmla="*/ 249445 h 385040"/>
                    <a:gd name="connsiteX203" fmla="*/ 270381 w 2573757"/>
                    <a:gd name="connsiteY203" fmla="*/ 266946 h 385040"/>
                    <a:gd name="connsiteX204" fmla="*/ 276815 w 2573757"/>
                    <a:gd name="connsiteY204" fmla="*/ 264759 h 385040"/>
                    <a:gd name="connsiteX205" fmla="*/ 281958 w 2573757"/>
                    <a:gd name="connsiteY205" fmla="*/ 262571 h 385040"/>
                    <a:gd name="connsiteX206" fmla="*/ 238209 w 2573757"/>
                    <a:gd name="connsiteY206" fmla="*/ 256008 h 385040"/>
                    <a:gd name="connsiteX207" fmla="*/ 248504 w 2573757"/>
                    <a:gd name="connsiteY207" fmla="*/ 264759 h 385040"/>
                    <a:gd name="connsiteX208" fmla="*/ 303835 w 2573757"/>
                    <a:gd name="connsiteY208" fmla="*/ 249445 h 385040"/>
                    <a:gd name="connsiteX209" fmla="*/ 310269 w 2573757"/>
                    <a:gd name="connsiteY209" fmla="*/ 247257 h 385040"/>
                    <a:gd name="connsiteX210" fmla="*/ 321851 w 2573757"/>
                    <a:gd name="connsiteY210" fmla="*/ 245069 h 385040"/>
                    <a:gd name="connsiteX211" fmla="*/ 324425 w 2573757"/>
                    <a:gd name="connsiteY211" fmla="*/ 245069 h 385040"/>
                    <a:gd name="connsiteX212" fmla="*/ 231775 w 2573757"/>
                    <a:gd name="connsiteY212" fmla="*/ 242887 h 385040"/>
                    <a:gd name="connsiteX213" fmla="*/ 234348 w 2573757"/>
                    <a:gd name="connsiteY213" fmla="*/ 249445 h 385040"/>
                    <a:gd name="connsiteX214" fmla="*/ 238209 w 2573757"/>
                    <a:gd name="connsiteY214" fmla="*/ 256008 h 385040"/>
                    <a:gd name="connsiteX215" fmla="*/ 310269 w 2573757"/>
                    <a:gd name="connsiteY215" fmla="*/ 247257 h 385040"/>
                    <a:gd name="connsiteX216" fmla="*/ 315416 w 2573757"/>
                    <a:gd name="connsiteY216" fmla="*/ 245069 h 385040"/>
                    <a:gd name="connsiteX217" fmla="*/ 321851 w 2573757"/>
                    <a:gd name="connsiteY217" fmla="*/ 245069 h 385040"/>
                    <a:gd name="connsiteX218" fmla="*/ 281958 w 2573757"/>
                    <a:gd name="connsiteY218" fmla="*/ 262571 h 385040"/>
                    <a:gd name="connsiteX219" fmla="*/ 294826 w 2573757"/>
                    <a:gd name="connsiteY219" fmla="*/ 256008 h 385040"/>
                    <a:gd name="connsiteX220" fmla="*/ 326998 w 2573757"/>
                    <a:gd name="connsiteY220" fmla="*/ 245069 h 385040"/>
                    <a:gd name="connsiteX221" fmla="*/ 328285 w 2573757"/>
                    <a:gd name="connsiteY221" fmla="*/ 245069 h 385040"/>
                    <a:gd name="connsiteX222" fmla="*/ 229201 w 2573757"/>
                    <a:gd name="connsiteY222" fmla="*/ 229761 h 385040"/>
                    <a:gd name="connsiteX223" fmla="*/ 231775 w 2573757"/>
                    <a:gd name="connsiteY223" fmla="*/ 242887 h 385040"/>
                    <a:gd name="connsiteX224" fmla="*/ 190594 w 2573757"/>
                    <a:gd name="connsiteY224" fmla="*/ 168516 h 385040"/>
                    <a:gd name="connsiteX225" fmla="*/ 191881 w 2573757"/>
                    <a:gd name="connsiteY225" fmla="*/ 170704 h 385040"/>
                    <a:gd name="connsiteX226" fmla="*/ 149420 w 2573757"/>
                    <a:gd name="connsiteY226" fmla="*/ 111647 h 385040"/>
                    <a:gd name="connsiteX227" fmla="*/ 154567 w 2573757"/>
                    <a:gd name="connsiteY227" fmla="*/ 122585 h 385040"/>
                    <a:gd name="connsiteX228" fmla="*/ 149420 w 2573757"/>
                    <a:gd name="connsiteY228" fmla="*/ 109459 h 385040"/>
                    <a:gd name="connsiteX229" fmla="*/ 146846 w 2573757"/>
                    <a:gd name="connsiteY229" fmla="*/ 102896 h 385040"/>
                    <a:gd name="connsiteX230" fmla="*/ 130116 w 2573757"/>
                    <a:gd name="connsiteY230" fmla="*/ 96333 h 385040"/>
                    <a:gd name="connsiteX231" fmla="*/ 146846 w 2573757"/>
                    <a:gd name="connsiteY231" fmla="*/ 102896 h 385040"/>
                    <a:gd name="connsiteX232" fmla="*/ 158428 w 2573757"/>
                    <a:gd name="connsiteY232" fmla="*/ 129143 h 385040"/>
                    <a:gd name="connsiteX233" fmla="*/ 155854 w 2573757"/>
                    <a:gd name="connsiteY233" fmla="*/ 122585 h 385040"/>
                    <a:gd name="connsiteX234" fmla="*/ 193168 w 2573757"/>
                    <a:gd name="connsiteY234" fmla="*/ 170704 h 385040"/>
                    <a:gd name="connsiteX235" fmla="*/ 191881 w 2573757"/>
                    <a:gd name="connsiteY235" fmla="*/ 170704 h 385040"/>
                    <a:gd name="connsiteX236" fmla="*/ 190594 w 2573757"/>
                    <a:gd name="connsiteY236" fmla="*/ 168516 h 385040"/>
                    <a:gd name="connsiteX237" fmla="*/ 158428 w 2573757"/>
                    <a:gd name="connsiteY237" fmla="*/ 133518 h 385040"/>
                    <a:gd name="connsiteX238" fmla="*/ 155854 w 2573757"/>
                    <a:gd name="connsiteY238" fmla="*/ 122585 h 385040"/>
                    <a:gd name="connsiteX239" fmla="*/ 154567 w 2573757"/>
                    <a:gd name="connsiteY239" fmla="*/ 122585 h 385040"/>
                    <a:gd name="connsiteX240" fmla="*/ 155854 w 2573757"/>
                    <a:gd name="connsiteY240" fmla="*/ 122585 h 385040"/>
                    <a:gd name="connsiteX241" fmla="*/ 185452 w 2573757"/>
                    <a:gd name="connsiteY241" fmla="*/ 166328 h 385040"/>
                    <a:gd name="connsiteX242" fmla="*/ 176444 w 2573757"/>
                    <a:gd name="connsiteY242" fmla="*/ 151020 h 385040"/>
                    <a:gd name="connsiteX243" fmla="*/ 163575 w 2573757"/>
                    <a:gd name="connsiteY243" fmla="*/ 133518 h 385040"/>
                    <a:gd name="connsiteX244" fmla="*/ 161002 w 2573757"/>
                    <a:gd name="connsiteY244" fmla="*/ 133518 h 385040"/>
                    <a:gd name="connsiteX245" fmla="*/ 158428 w 2573757"/>
                    <a:gd name="connsiteY245" fmla="*/ 133518 h 385040"/>
                    <a:gd name="connsiteX246" fmla="*/ 190594 w 2573757"/>
                    <a:gd name="connsiteY246" fmla="*/ 168516 h 385040"/>
                    <a:gd name="connsiteX247" fmla="*/ 185452 w 2573757"/>
                    <a:gd name="connsiteY247" fmla="*/ 166328 h 385040"/>
                    <a:gd name="connsiteX248" fmla="*/ 155854 w 2573757"/>
                    <a:gd name="connsiteY248" fmla="*/ 122585 h 385040"/>
                    <a:gd name="connsiteX249" fmla="*/ 154567 w 2573757"/>
                    <a:gd name="connsiteY249" fmla="*/ 122585 h 385040"/>
                    <a:gd name="connsiteX250" fmla="*/ 149420 w 2573757"/>
                    <a:gd name="connsiteY250" fmla="*/ 111647 h 385040"/>
                    <a:gd name="connsiteX251" fmla="*/ 149420 w 2573757"/>
                    <a:gd name="connsiteY251" fmla="*/ 109459 h 385040"/>
                    <a:gd name="connsiteX252" fmla="*/ 199603 w 2573757"/>
                    <a:gd name="connsiteY252" fmla="*/ 172892 h 385040"/>
                    <a:gd name="connsiteX253" fmla="*/ 195742 w 2573757"/>
                    <a:gd name="connsiteY253" fmla="*/ 170704 h 385040"/>
                    <a:gd name="connsiteX254" fmla="*/ 195742 w 2573757"/>
                    <a:gd name="connsiteY254" fmla="*/ 170704 h 385040"/>
                    <a:gd name="connsiteX255" fmla="*/ 193168 w 2573757"/>
                    <a:gd name="connsiteY255" fmla="*/ 170704 h 385040"/>
                    <a:gd name="connsiteX256" fmla="*/ 164862 w 2573757"/>
                    <a:gd name="connsiteY256" fmla="*/ 135706 h 385040"/>
                    <a:gd name="connsiteX257" fmla="*/ 163575 w 2573757"/>
                    <a:gd name="connsiteY257" fmla="*/ 133518 h 385040"/>
                    <a:gd name="connsiteX258" fmla="*/ 167436 w 2573757"/>
                    <a:gd name="connsiteY258" fmla="*/ 135706 h 385040"/>
                    <a:gd name="connsiteX259" fmla="*/ 164862 w 2573757"/>
                    <a:gd name="connsiteY259" fmla="*/ 135706 h 385040"/>
                    <a:gd name="connsiteX260" fmla="*/ 176444 w 2573757"/>
                    <a:gd name="connsiteY260" fmla="*/ 151020 h 385040"/>
                    <a:gd name="connsiteX261" fmla="*/ 170010 w 2573757"/>
                    <a:gd name="connsiteY261" fmla="*/ 140081 h 385040"/>
                    <a:gd name="connsiteX262" fmla="*/ 167436 w 2573757"/>
                    <a:gd name="connsiteY262" fmla="*/ 135706 h 385040"/>
                    <a:gd name="connsiteX263" fmla="*/ 185452 w 2573757"/>
                    <a:gd name="connsiteY263" fmla="*/ 166328 h 385040"/>
                    <a:gd name="connsiteX264" fmla="*/ 177731 w 2573757"/>
                    <a:gd name="connsiteY264" fmla="*/ 151020 h 385040"/>
                    <a:gd name="connsiteX265" fmla="*/ 190594 w 2573757"/>
                    <a:gd name="connsiteY265" fmla="*/ 168516 h 385040"/>
                    <a:gd name="connsiteX266" fmla="*/ 190594 w 2573757"/>
                    <a:gd name="connsiteY266" fmla="*/ 170704 h 385040"/>
                    <a:gd name="connsiteX267" fmla="*/ 193168 w 2573757"/>
                    <a:gd name="connsiteY267" fmla="*/ 170704 h 385040"/>
                    <a:gd name="connsiteX268" fmla="*/ 130116 w 2573757"/>
                    <a:gd name="connsiteY268" fmla="*/ 96333 h 385040"/>
                    <a:gd name="connsiteX269" fmla="*/ 128830 w 2573757"/>
                    <a:gd name="connsiteY269" fmla="*/ 94151 h 385040"/>
                    <a:gd name="connsiteX270" fmla="*/ 200889 w 2573757"/>
                    <a:gd name="connsiteY270" fmla="*/ 175079 h 385040"/>
                    <a:gd name="connsiteX271" fmla="*/ 199603 w 2573757"/>
                    <a:gd name="connsiteY271" fmla="*/ 172892 h 385040"/>
                    <a:gd name="connsiteX272" fmla="*/ 229201 w 2573757"/>
                    <a:gd name="connsiteY272" fmla="*/ 229761 h 385040"/>
                    <a:gd name="connsiteX273" fmla="*/ 224053 w 2573757"/>
                    <a:gd name="connsiteY273" fmla="*/ 212265 h 385040"/>
                    <a:gd name="connsiteX274" fmla="*/ 217619 w 2573757"/>
                    <a:gd name="connsiteY274" fmla="*/ 199139 h 385040"/>
                    <a:gd name="connsiteX275" fmla="*/ 224053 w 2573757"/>
                    <a:gd name="connsiteY275" fmla="*/ 212265 h 385040"/>
                    <a:gd name="connsiteX276" fmla="*/ 200889 w 2573757"/>
                    <a:gd name="connsiteY276" fmla="*/ 175079 h 385040"/>
                    <a:gd name="connsiteX277" fmla="*/ 202176 w 2573757"/>
                    <a:gd name="connsiteY277" fmla="*/ 177267 h 385040"/>
                    <a:gd name="connsiteX278" fmla="*/ 203463 w 2573757"/>
                    <a:gd name="connsiteY278" fmla="*/ 179455 h 385040"/>
                    <a:gd name="connsiteX279" fmla="*/ 206037 w 2573757"/>
                    <a:gd name="connsiteY279" fmla="*/ 183825 h 385040"/>
                    <a:gd name="connsiteX280" fmla="*/ 217619 w 2573757"/>
                    <a:gd name="connsiteY280" fmla="*/ 199139 h 385040"/>
                    <a:gd name="connsiteX281" fmla="*/ 203463 w 2573757"/>
                    <a:gd name="connsiteY281" fmla="*/ 179455 h 385040"/>
                    <a:gd name="connsiteX282" fmla="*/ 203463 w 2573757"/>
                    <a:gd name="connsiteY282" fmla="*/ 181642 h 385040"/>
                    <a:gd name="connsiteX283" fmla="*/ 203463 w 2573757"/>
                    <a:gd name="connsiteY283" fmla="*/ 181642 h 385040"/>
                    <a:gd name="connsiteX284" fmla="*/ 204750 w 2573757"/>
                    <a:gd name="connsiteY284" fmla="*/ 181642 h 385040"/>
                    <a:gd name="connsiteX285" fmla="*/ 204750 w 2573757"/>
                    <a:gd name="connsiteY285" fmla="*/ 181642 h 385040"/>
                    <a:gd name="connsiteX286" fmla="*/ 206037 w 2573757"/>
                    <a:gd name="connsiteY286" fmla="*/ 183825 h 385040"/>
                    <a:gd name="connsiteX287" fmla="*/ 217619 w 2573757"/>
                    <a:gd name="connsiteY287" fmla="*/ 199139 h 385040"/>
                    <a:gd name="connsiteX288" fmla="*/ 218906 w 2573757"/>
                    <a:gd name="connsiteY288" fmla="*/ 203514 h 385040"/>
                    <a:gd name="connsiteX289" fmla="*/ 82507 w 2573757"/>
                    <a:gd name="connsiteY289" fmla="*/ 81024 h 385040"/>
                    <a:gd name="connsiteX290" fmla="*/ 81220 w 2573757"/>
                    <a:gd name="connsiteY290" fmla="*/ 81024 h 385040"/>
                    <a:gd name="connsiteX291" fmla="*/ 77360 w 2573757"/>
                    <a:gd name="connsiteY291" fmla="*/ 81024 h 385040"/>
                    <a:gd name="connsiteX292" fmla="*/ 50335 w 2573757"/>
                    <a:gd name="connsiteY292" fmla="*/ 81024 h 385040"/>
                    <a:gd name="connsiteX293" fmla="*/ 70925 w 2573757"/>
                    <a:gd name="connsiteY293" fmla="*/ 81024 h 385040"/>
                    <a:gd name="connsiteX294" fmla="*/ 43901 w 2573757"/>
                    <a:gd name="connsiteY294" fmla="*/ 78837 h 385040"/>
                    <a:gd name="connsiteX295" fmla="*/ 50335 w 2573757"/>
                    <a:gd name="connsiteY295" fmla="*/ 81024 h 385040"/>
                    <a:gd name="connsiteX296" fmla="*/ 96663 w 2573757"/>
                    <a:gd name="connsiteY296" fmla="*/ 76649 h 385040"/>
                    <a:gd name="connsiteX297" fmla="*/ 103092 w 2573757"/>
                    <a:gd name="connsiteY297" fmla="*/ 76649 h 385040"/>
                    <a:gd name="connsiteX298" fmla="*/ 106953 w 2573757"/>
                    <a:gd name="connsiteY298" fmla="*/ 78837 h 385040"/>
                    <a:gd name="connsiteX299" fmla="*/ 70925 w 2573757"/>
                    <a:gd name="connsiteY299" fmla="*/ 81024 h 385040"/>
                    <a:gd name="connsiteX300" fmla="*/ 77360 w 2573757"/>
                    <a:gd name="connsiteY300" fmla="*/ 81024 h 385040"/>
                    <a:gd name="connsiteX301" fmla="*/ 121108 w 2573757"/>
                    <a:gd name="connsiteY301" fmla="*/ 87588 h 385040"/>
                    <a:gd name="connsiteX302" fmla="*/ 106953 w 2573757"/>
                    <a:gd name="connsiteY302" fmla="*/ 78837 h 385040"/>
                    <a:gd name="connsiteX303" fmla="*/ 124969 w 2573757"/>
                    <a:gd name="connsiteY303" fmla="*/ 91963 h 385040"/>
                    <a:gd name="connsiteX304" fmla="*/ 127543 w 2573757"/>
                    <a:gd name="connsiteY304" fmla="*/ 94151 h 385040"/>
                    <a:gd name="connsiteX305" fmla="*/ 128830 w 2573757"/>
                    <a:gd name="connsiteY305" fmla="*/ 94151 h 385040"/>
                    <a:gd name="connsiteX306" fmla="*/ 96663 w 2573757"/>
                    <a:gd name="connsiteY306" fmla="*/ 76649 h 385040"/>
                    <a:gd name="connsiteX307" fmla="*/ 82507 w 2573757"/>
                    <a:gd name="connsiteY307" fmla="*/ 81024 h 385040"/>
                    <a:gd name="connsiteX308" fmla="*/ 124969 w 2573757"/>
                    <a:gd name="connsiteY308" fmla="*/ 91963 h 385040"/>
                    <a:gd name="connsiteX309" fmla="*/ 123682 w 2573757"/>
                    <a:gd name="connsiteY309" fmla="*/ 89775 h 385040"/>
                    <a:gd name="connsiteX310" fmla="*/ 121108 w 2573757"/>
                    <a:gd name="connsiteY310" fmla="*/ 87588 h 385040"/>
                    <a:gd name="connsiteX311" fmla="*/ 43901 w 2573757"/>
                    <a:gd name="connsiteY311" fmla="*/ 78837 h 385040"/>
                    <a:gd name="connsiteX312" fmla="*/ 40040 w 2573757"/>
                    <a:gd name="connsiteY312" fmla="*/ 76649 h 385040"/>
                    <a:gd name="connsiteX313" fmla="*/ 36180 w 2573757"/>
                    <a:gd name="connsiteY313" fmla="*/ 74461 h 385040"/>
                    <a:gd name="connsiteX314" fmla="*/ 36180 w 2573757"/>
                    <a:gd name="connsiteY314" fmla="*/ 74461 h 385040"/>
                    <a:gd name="connsiteX315" fmla="*/ 29745 w 2573757"/>
                    <a:gd name="connsiteY315" fmla="*/ 59153 h 385040"/>
                    <a:gd name="connsiteX316" fmla="*/ 6587 w 2573757"/>
                    <a:gd name="connsiteY316" fmla="*/ 41651 h 385040"/>
                    <a:gd name="connsiteX317" fmla="*/ 20737 w 2573757"/>
                    <a:gd name="connsiteY317" fmla="*/ 48214 h 385040"/>
                    <a:gd name="connsiteX318" fmla="*/ 6587 w 2573757"/>
                    <a:gd name="connsiteY318" fmla="*/ 41651 h 385040"/>
                    <a:gd name="connsiteX319" fmla="*/ 2726 w 2573757"/>
                    <a:gd name="connsiteY319" fmla="*/ 32906 h 385040"/>
                    <a:gd name="connsiteX320" fmla="*/ 2726 w 2573757"/>
                    <a:gd name="connsiteY320" fmla="*/ 24155 h 385040"/>
                    <a:gd name="connsiteX321" fmla="*/ 1439 w 2573757"/>
                    <a:gd name="connsiteY321" fmla="*/ 30718 h 385040"/>
                    <a:gd name="connsiteX322" fmla="*/ 2726 w 2573757"/>
                    <a:gd name="connsiteY322" fmla="*/ 32906 h 385040"/>
                    <a:gd name="connsiteX323" fmla="*/ 20737 w 2573757"/>
                    <a:gd name="connsiteY323" fmla="*/ 48214 h 385040"/>
                    <a:gd name="connsiteX324" fmla="*/ 28458 w 2573757"/>
                    <a:gd name="connsiteY324" fmla="*/ 54777 h 385040"/>
                    <a:gd name="connsiteX325" fmla="*/ 4013 w 2573757"/>
                    <a:gd name="connsiteY325" fmla="*/ 96 h 385040"/>
                    <a:gd name="connsiteX326" fmla="*/ 152 w 2573757"/>
                    <a:gd name="connsiteY326" fmla="*/ 13217 h 385040"/>
                    <a:gd name="connsiteX327" fmla="*/ 152 w 2573757"/>
                    <a:gd name="connsiteY327" fmla="*/ 13217 h 385040"/>
                    <a:gd name="connsiteX328" fmla="*/ 2726 w 2573757"/>
                    <a:gd name="connsiteY328" fmla="*/ 24155 h 385040"/>
                    <a:gd name="connsiteX329" fmla="*/ 28458 w 2573757"/>
                    <a:gd name="connsiteY329" fmla="*/ 54777 h 385040"/>
                    <a:gd name="connsiteX330" fmla="*/ 29745 w 2573757"/>
                    <a:gd name="connsiteY330" fmla="*/ 59153 h 385040"/>
                    <a:gd name="connsiteX331" fmla="*/ 2483682 w 2573757"/>
                    <a:gd name="connsiteY331" fmla="*/ 293194 h 385040"/>
                    <a:gd name="connsiteX332" fmla="*/ 2488829 w 2573757"/>
                    <a:gd name="connsiteY332" fmla="*/ 295381 h 385040"/>
                    <a:gd name="connsiteX333" fmla="*/ 2479821 w 2573757"/>
                    <a:gd name="connsiteY333" fmla="*/ 293194 h 385040"/>
                    <a:gd name="connsiteX334" fmla="*/ 2483682 w 2573757"/>
                    <a:gd name="connsiteY334" fmla="*/ 293194 h 385040"/>
                    <a:gd name="connsiteX335" fmla="*/ 2553168 w 2573757"/>
                    <a:gd name="connsiteY335" fmla="*/ 295381 h 385040"/>
                    <a:gd name="connsiteX336" fmla="*/ 2555741 w 2573757"/>
                    <a:gd name="connsiteY336" fmla="*/ 293194 h 385040"/>
                    <a:gd name="connsiteX337" fmla="*/ 2563463 w 2573757"/>
                    <a:gd name="connsiteY337" fmla="*/ 293194 h 385040"/>
                    <a:gd name="connsiteX338" fmla="*/ 2562176 w 2573757"/>
                    <a:gd name="connsiteY338" fmla="*/ 293194 h 385040"/>
                    <a:gd name="connsiteX339" fmla="*/ 2560889 w 2573757"/>
                    <a:gd name="connsiteY339" fmla="*/ 293194 h 385040"/>
                    <a:gd name="connsiteX340" fmla="*/ 2563463 w 2573757"/>
                    <a:gd name="connsiteY340" fmla="*/ 293194 h 385040"/>
                    <a:gd name="connsiteX341" fmla="*/ 2571184 w 2573757"/>
                    <a:gd name="connsiteY341" fmla="*/ 293194 h 385040"/>
                    <a:gd name="connsiteX342" fmla="*/ 2559602 w 2573757"/>
                    <a:gd name="connsiteY342" fmla="*/ 293194 h 385040"/>
                    <a:gd name="connsiteX343" fmla="*/ 2560889 w 2573757"/>
                    <a:gd name="connsiteY343" fmla="*/ 293194 h 385040"/>
                    <a:gd name="connsiteX344" fmla="*/ 2555741 w 2573757"/>
                    <a:gd name="connsiteY344" fmla="*/ 293194 h 385040"/>
                    <a:gd name="connsiteX345" fmla="*/ 2557028 w 2573757"/>
                    <a:gd name="connsiteY345" fmla="*/ 293194 h 385040"/>
                    <a:gd name="connsiteX346" fmla="*/ 2559602 w 2573757"/>
                    <a:gd name="connsiteY346" fmla="*/ 293194 h 385040"/>
                    <a:gd name="connsiteX347" fmla="*/ 2550594 w 2573757"/>
                    <a:gd name="connsiteY347" fmla="*/ 295381 h 385040"/>
                    <a:gd name="connsiteX348" fmla="*/ 2551881 w 2573757"/>
                    <a:gd name="connsiteY348" fmla="*/ 295381 h 385040"/>
                    <a:gd name="connsiteX349" fmla="*/ 2551881 w 2573757"/>
                    <a:gd name="connsiteY349" fmla="*/ 295381 h 385040"/>
                    <a:gd name="connsiteX350" fmla="*/ 2553168 w 2573757"/>
                    <a:gd name="connsiteY350" fmla="*/ 295381 h 385040"/>
                    <a:gd name="connsiteX351" fmla="*/ 2495263 w 2573757"/>
                    <a:gd name="connsiteY351" fmla="*/ 297569 h 385040"/>
                    <a:gd name="connsiteX352" fmla="*/ 2496550 w 2573757"/>
                    <a:gd name="connsiteY352" fmla="*/ 297569 h 385040"/>
                    <a:gd name="connsiteX353" fmla="*/ 2499124 w 2573757"/>
                    <a:gd name="connsiteY353" fmla="*/ 297569 h 385040"/>
                    <a:gd name="connsiteX354" fmla="*/ 2501698 w 2573757"/>
                    <a:gd name="connsiteY354" fmla="*/ 297569 h 385040"/>
                    <a:gd name="connsiteX355" fmla="*/ 2571184 w 2573757"/>
                    <a:gd name="connsiteY355" fmla="*/ 293194 h 385040"/>
                    <a:gd name="connsiteX356" fmla="*/ 2572471 w 2573757"/>
                    <a:gd name="connsiteY356" fmla="*/ 295381 h 385040"/>
                    <a:gd name="connsiteX357" fmla="*/ 2531291 w 2573757"/>
                    <a:gd name="connsiteY357" fmla="*/ 288818 h 385040"/>
                    <a:gd name="connsiteX358" fmla="*/ 2549307 w 2573757"/>
                    <a:gd name="connsiteY358" fmla="*/ 297569 h 385040"/>
                    <a:gd name="connsiteX359" fmla="*/ 2501698 w 2573757"/>
                    <a:gd name="connsiteY359" fmla="*/ 297569 h 385040"/>
                    <a:gd name="connsiteX360" fmla="*/ 2504271 w 2573757"/>
                    <a:gd name="connsiteY360" fmla="*/ 297569 h 385040"/>
                    <a:gd name="connsiteX361" fmla="*/ 2496550 w 2573757"/>
                    <a:gd name="connsiteY361" fmla="*/ 297569 h 385040"/>
                    <a:gd name="connsiteX362" fmla="*/ 2499124 w 2573757"/>
                    <a:gd name="connsiteY362" fmla="*/ 297569 h 385040"/>
                    <a:gd name="connsiteX363" fmla="*/ 2510706 w 2573757"/>
                    <a:gd name="connsiteY363" fmla="*/ 295381 h 385040"/>
                    <a:gd name="connsiteX364" fmla="*/ 2514567 w 2573757"/>
                    <a:gd name="connsiteY364" fmla="*/ 295381 h 385040"/>
                    <a:gd name="connsiteX365" fmla="*/ 2519709 w 2573757"/>
                    <a:gd name="connsiteY365" fmla="*/ 291006 h 385040"/>
                    <a:gd name="connsiteX366" fmla="*/ 2504271 w 2573757"/>
                    <a:gd name="connsiteY366" fmla="*/ 297569 h 385040"/>
                    <a:gd name="connsiteX367" fmla="*/ 2509419 w 2573757"/>
                    <a:gd name="connsiteY367" fmla="*/ 295381 h 385040"/>
                    <a:gd name="connsiteX368" fmla="*/ 2510706 w 2573757"/>
                    <a:gd name="connsiteY368" fmla="*/ 295381 h 385040"/>
                    <a:gd name="connsiteX369" fmla="*/ 2488829 w 2573757"/>
                    <a:gd name="connsiteY369" fmla="*/ 295381 h 385040"/>
                    <a:gd name="connsiteX370" fmla="*/ 2495263 w 2573757"/>
                    <a:gd name="connsiteY370" fmla="*/ 297569 h 385040"/>
                    <a:gd name="connsiteX371" fmla="*/ 2572471 w 2573757"/>
                    <a:gd name="connsiteY371" fmla="*/ 295381 h 385040"/>
                    <a:gd name="connsiteX372" fmla="*/ 2573758 w 2573757"/>
                    <a:gd name="connsiteY372" fmla="*/ 295381 h 385040"/>
                    <a:gd name="connsiteX373" fmla="*/ 2549307 w 2573757"/>
                    <a:gd name="connsiteY373" fmla="*/ 297569 h 385040"/>
                    <a:gd name="connsiteX374" fmla="*/ 2550594 w 2573757"/>
                    <a:gd name="connsiteY374" fmla="*/ 295381 h 385040"/>
                    <a:gd name="connsiteX375" fmla="*/ 2519709 w 2573757"/>
                    <a:gd name="connsiteY375" fmla="*/ 291006 h 385040"/>
                    <a:gd name="connsiteX376" fmla="*/ 2523569 w 2573757"/>
                    <a:gd name="connsiteY376" fmla="*/ 291006 h 385040"/>
                    <a:gd name="connsiteX377" fmla="*/ 2531291 w 2573757"/>
                    <a:gd name="connsiteY377" fmla="*/ 288818 h 385040"/>
                    <a:gd name="connsiteX378" fmla="*/ 2455370 w 2573757"/>
                    <a:gd name="connsiteY378" fmla="*/ 288818 h 385040"/>
                    <a:gd name="connsiteX379" fmla="*/ 2455370 w 2573757"/>
                    <a:gd name="connsiteY379" fmla="*/ 286630 h 385040"/>
                    <a:gd name="connsiteX380" fmla="*/ 2393605 w 2573757"/>
                    <a:gd name="connsiteY380" fmla="*/ 293194 h 385040"/>
                    <a:gd name="connsiteX381" fmla="*/ 2401326 w 2573757"/>
                    <a:gd name="connsiteY381" fmla="*/ 291006 h 385040"/>
                    <a:gd name="connsiteX382" fmla="*/ 2455370 w 2573757"/>
                    <a:gd name="connsiteY382" fmla="*/ 288818 h 385040"/>
                    <a:gd name="connsiteX383" fmla="*/ 2460518 w 2573757"/>
                    <a:gd name="connsiteY383" fmla="*/ 288818 h 385040"/>
                    <a:gd name="connsiteX384" fmla="*/ 2472099 w 2573757"/>
                    <a:gd name="connsiteY384" fmla="*/ 291006 h 385040"/>
                    <a:gd name="connsiteX385" fmla="*/ 2382023 w 2573757"/>
                    <a:gd name="connsiteY385" fmla="*/ 299757 h 385040"/>
                    <a:gd name="connsiteX386" fmla="*/ 2389745 w 2573757"/>
                    <a:gd name="connsiteY386" fmla="*/ 295381 h 385040"/>
                    <a:gd name="connsiteX387" fmla="*/ 2393605 w 2573757"/>
                    <a:gd name="connsiteY387" fmla="*/ 293194 h 385040"/>
                    <a:gd name="connsiteX388" fmla="*/ 2455370 w 2573757"/>
                    <a:gd name="connsiteY388" fmla="*/ 288818 h 385040"/>
                    <a:gd name="connsiteX389" fmla="*/ 2455370 w 2573757"/>
                    <a:gd name="connsiteY389" fmla="*/ 291006 h 385040"/>
                    <a:gd name="connsiteX390" fmla="*/ 2455370 w 2573757"/>
                    <a:gd name="connsiteY390" fmla="*/ 295381 h 385040"/>
                    <a:gd name="connsiteX391" fmla="*/ 2452796 w 2573757"/>
                    <a:gd name="connsiteY391" fmla="*/ 288818 h 385040"/>
                    <a:gd name="connsiteX392" fmla="*/ 2451510 w 2573757"/>
                    <a:gd name="connsiteY392" fmla="*/ 288818 h 385040"/>
                    <a:gd name="connsiteX393" fmla="*/ 2443788 w 2573757"/>
                    <a:gd name="connsiteY393" fmla="*/ 288818 h 385040"/>
                    <a:gd name="connsiteX394" fmla="*/ 2427064 w 2573757"/>
                    <a:gd name="connsiteY394" fmla="*/ 291006 h 385040"/>
                    <a:gd name="connsiteX395" fmla="*/ 2401326 w 2573757"/>
                    <a:gd name="connsiteY395" fmla="*/ 291006 h 385040"/>
                    <a:gd name="connsiteX396" fmla="*/ 2427064 w 2573757"/>
                    <a:gd name="connsiteY396" fmla="*/ 291006 h 385040"/>
                    <a:gd name="connsiteX397" fmla="*/ 2443788 w 2573757"/>
                    <a:gd name="connsiteY397" fmla="*/ 288818 h 385040"/>
                    <a:gd name="connsiteX398" fmla="*/ 2452796 w 2573757"/>
                    <a:gd name="connsiteY398" fmla="*/ 288818 h 385040"/>
                    <a:gd name="connsiteX399" fmla="*/ 2455370 w 2573757"/>
                    <a:gd name="connsiteY399" fmla="*/ 288818 h 385040"/>
                    <a:gd name="connsiteX400" fmla="*/ 2455370 w 2573757"/>
                    <a:gd name="connsiteY400" fmla="*/ 295381 h 385040"/>
                    <a:gd name="connsiteX401" fmla="*/ 2455370 w 2573757"/>
                    <a:gd name="connsiteY401" fmla="*/ 301944 h 385040"/>
                    <a:gd name="connsiteX402" fmla="*/ 2455370 w 2573757"/>
                    <a:gd name="connsiteY402" fmla="*/ 301944 h 385040"/>
                    <a:gd name="connsiteX403" fmla="*/ 2455370 w 2573757"/>
                    <a:gd name="connsiteY403" fmla="*/ 304132 h 385040"/>
                    <a:gd name="connsiteX404" fmla="*/ 2472099 w 2573757"/>
                    <a:gd name="connsiteY404" fmla="*/ 291006 h 385040"/>
                    <a:gd name="connsiteX405" fmla="*/ 2479821 w 2573757"/>
                    <a:gd name="connsiteY405" fmla="*/ 293194 h 385040"/>
                    <a:gd name="connsiteX406" fmla="*/ 2312537 w 2573757"/>
                    <a:gd name="connsiteY406" fmla="*/ 271322 h 385040"/>
                    <a:gd name="connsiteX407" fmla="*/ 2315111 w 2573757"/>
                    <a:gd name="connsiteY407" fmla="*/ 271322 h 385040"/>
                    <a:gd name="connsiteX408" fmla="*/ 2317685 w 2573757"/>
                    <a:gd name="connsiteY408" fmla="*/ 271322 h 385040"/>
                    <a:gd name="connsiteX409" fmla="*/ 2317685 w 2573757"/>
                    <a:gd name="connsiteY409" fmla="*/ 260383 h 385040"/>
                    <a:gd name="connsiteX410" fmla="*/ 2317685 w 2573757"/>
                    <a:gd name="connsiteY410" fmla="*/ 271322 h 385040"/>
                    <a:gd name="connsiteX411" fmla="*/ 2311250 w 2573757"/>
                    <a:gd name="connsiteY411" fmla="*/ 271322 h 385040"/>
                    <a:gd name="connsiteX412" fmla="*/ 2312537 w 2573757"/>
                    <a:gd name="connsiteY412" fmla="*/ 271322 h 385040"/>
                    <a:gd name="connsiteX413" fmla="*/ 2317685 w 2573757"/>
                    <a:gd name="connsiteY413" fmla="*/ 271322 h 385040"/>
                    <a:gd name="connsiteX414" fmla="*/ 2318971 w 2573757"/>
                    <a:gd name="connsiteY414" fmla="*/ 271322 h 385040"/>
                    <a:gd name="connsiteX415" fmla="*/ 2344704 w 2573757"/>
                    <a:gd name="connsiteY415" fmla="*/ 280067 h 385040"/>
                    <a:gd name="connsiteX416" fmla="*/ 2338269 w 2573757"/>
                    <a:gd name="connsiteY416" fmla="*/ 277880 h 385040"/>
                    <a:gd name="connsiteX417" fmla="*/ 2333127 w 2573757"/>
                    <a:gd name="connsiteY417" fmla="*/ 275692 h 385040"/>
                    <a:gd name="connsiteX418" fmla="*/ 2344704 w 2573757"/>
                    <a:gd name="connsiteY418" fmla="*/ 280067 h 385040"/>
                    <a:gd name="connsiteX419" fmla="*/ 2354999 w 2573757"/>
                    <a:gd name="connsiteY419" fmla="*/ 282255 h 385040"/>
                    <a:gd name="connsiteX420" fmla="*/ 2285513 w 2573757"/>
                    <a:gd name="connsiteY420" fmla="*/ 284443 h 385040"/>
                    <a:gd name="connsiteX421" fmla="*/ 2289373 w 2573757"/>
                    <a:gd name="connsiteY421" fmla="*/ 282255 h 385040"/>
                    <a:gd name="connsiteX422" fmla="*/ 2294521 w 2573757"/>
                    <a:gd name="connsiteY422" fmla="*/ 277880 h 385040"/>
                    <a:gd name="connsiteX423" fmla="*/ 2361433 w 2573757"/>
                    <a:gd name="connsiteY423" fmla="*/ 284443 h 385040"/>
                    <a:gd name="connsiteX424" fmla="*/ 2373015 w 2573757"/>
                    <a:gd name="connsiteY424" fmla="*/ 297569 h 385040"/>
                    <a:gd name="connsiteX425" fmla="*/ 2294521 w 2573757"/>
                    <a:gd name="connsiteY425" fmla="*/ 277880 h 385040"/>
                    <a:gd name="connsiteX426" fmla="*/ 2298382 w 2573757"/>
                    <a:gd name="connsiteY426" fmla="*/ 275692 h 385040"/>
                    <a:gd name="connsiteX427" fmla="*/ 2302242 w 2573757"/>
                    <a:gd name="connsiteY427" fmla="*/ 273510 h 385040"/>
                    <a:gd name="connsiteX428" fmla="*/ 2354999 w 2573757"/>
                    <a:gd name="connsiteY428" fmla="*/ 282255 h 385040"/>
                    <a:gd name="connsiteX429" fmla="*/ 2358860 w 2573757"/>
                    <a:gd name="connsiteY429" fmla="*/ 282255 h 385040"/>
                    <a:gd name="connsiteX430" fmla="*/ 2361433 w 2573757"/>
                    <a:gd name="connsiteY430" fmla="*/ 284443 h 385040"/>
                    <a:gd name="connsiteX431" fmla="*/ 2302242 w 2573757"/>
                    <a:gd name="connsiteY431" fmla="*/ 273510 h 385040"/>
                    <a:gd name="connsiteX432" fmla="*/ 2311250 w 2573757"/>
                    <a:gd name="connsiteY432" fmla="*/ 271322 h 385040"/>
                    <a:gd name="connsiteX433" fmla="*/ 2284226 w 2573757"/>
                    <a:gd name="connsiteY433" fmla="*/ 284443 h 385040"/>
                    <a:gd name="connsiteX434" fmla="*/ 2285513 w 2573757"/>
                    <a:gd name="connsiteY434" fmla="*/ 284443 h 385040"/>
                    <a:gd name="connsiteX435" fmla="*/ 2318971 w 2573757"/>
                    <a:gd name="connsiteY435" fmla="*/ 271322 h 385040"/>
                    <a:gd name="connsiteX436" fmla="*/ 2333127 w 2573757"/>
                    <a:gd name="connsiteY436" fmla="*/ 275692 h 385040"/>
                    <a:gd name="connsiteX437" fmla="*/ 2373015 w 2573757"/>
                    <a:gd name="connsiteY437" fmla="*/ 297569 h 385040"/>
                    <a:gd name="connsiteX438" fmla="*/ 2382023 w 2573757"/>
                    <a:gd name="connsiteY438" fmla="*/ 299757 h 385040"/>
                    <a:gd name="connsiteX439" fmla="*/ 2271357 w 2573757"/>
                    <a:gd name="connsiteY439" fmla="*/ 284443 h 385040"/>
                    <a:gd name="connsiteX440" fmla="*/ 2245625 w 2573757"/>
                    <a:gd name="connsiteY440" fmla="*/ 306314 h 385040"/>
                    <a:gd name="connsiteX441" fmla="*/ 2271357 w 2573757"/>
                    <a:gd name="connsiteY441" fmla="*/ 284443 h 385040"/>
                    <a:gd name="connsiteX442" fmla="*/ 2275218 w 2573757"/>
                    <a:gd name="connsiteY442" fmla="*/ 284443 h 385040"/>
                    <a:gd name="connsiteX443" fmla="*/ 2279078 w 2573757"/>
                    <a:gd name="connsiteY443" fmla="*/ 284443 h 385040"/>
                    <a:gd name="connsiteX444" fmla="*/ 2191576 w 2573757"/>
                    <a:gd name="connsiteY444" fmla="*/ 356626 h 385040"/>
                    <a:gd name="connsiteX445" fmla="*/ 2198010 w 2573757"/>
                    <a:gd name="connsiteY445" fmla="*/ 352250 h 385040"/>
                    <a:gd name="connsiteX446" fmla="*/ 2205731 w 2573757"/>
                    <a:gd name="connsiteY446" fmla="*/ 345687 h 385040"/>
                    <a:gd name="connsiteX447" fmla="*/ 2244338 w 2573757"/>
                    <a:gd name="connsiteY447" fmla="*/ 306314 h 385040"/>
                    <a:gd name="connsiteX448" fmla="*/ 2245625 w 2573757"/>
                    <a:gd name="connsiteY448" fmla="*/ 306314 h 385040"/>
                    <a:gd name="connsiteX449" fmla="*/ 2185141 w 2573757"/>
                    <a:gd name="connsiteY449" fmla="*/ 361001 h 385040"/>
                    <a:gd name="connsiteX450" fmla="*/ 2191576 w 2573757"/>
                    <a:gd name="connsiteY450" fmla="*/ 356626 h 385040"/>
                    <a:gd name="connsiteX451" fmla="*/ 2222461 w 2573757"/>
                    <a:gd name="connsiteY451" fmla="*/ 332566 h 385040"/>
                    <a:gd name="connsiteX452" fmla="*/ 2237903 w 2573757"/>
                    <a:gd name="connsiteY452" fmla="*/ 319440 h 385040"/>
                    <a:gd name="connsiteX453" fmla="*/ 2205731 w 2573757"/>
                    <a:gd name="connsiteY453" fmla="*/ 345687 h 385040"/>
                    <a:gd name="connsiteX454" fmla="*/ 2216027 w 2573757"/>
                    <a:gd name="connsiteY454" fmla="*/ 339124 h 385040"/>
                    <a:gd name="connsiteX455" fmla="*/ 2222461 w 2573757"/>
                    <a:gd name="connsiteY455" fmla="*/ 332566 h 385040"/>
                    <a:gd name="connsiteX456" fmla="*/ 2237903 w 2573757"/>
                    <a:gd name="connsiteY456" fmla="*/ 319440 h 385040"/>
                    <a:gd name="connsiteX457" fmla="*/ 2240477 w 2573757"/>
                    <a:gd name="connsiteY457" fmla="*/ 315065 h 385040"/>
                    <a:gd name="connsiteX458" fmla="*/ 2244338 w 2573757"/>
                    <a:gd name="connsiteY458" fmla="*/ 306314 h 385040"/>
                    <a:gd name="connsiteX459" fmla="*/ 2279078 w 2573757"/>
                    <a:gd name="connsiteY459" fmla="*/ 284443 h 385040"/>
                    <a:gd name="connsiteX460" fmla="*/ 2281652 w 2573757"/>
                    <a:gd name="connsiteY460" fmla="*/ 284443 h 385040"/>
                    <a:gd name="connsiteX461" fmla="*/ 2284226 w 2573757"/>
                    <a:gd name="connsiteY461" fmla="*/ 284443 h 385040"/>
                    <a:gd name="connsiteX462" fmla="*/ 2164551 w 2573757"/>
                    <a:gd name="connsiteY462" fmla="*/ 371934 h 385040"/>
                    <a:gd name="connsiteX463" fmla="*/ 2159409 w 2573757"/>
                    <a:gd name="connsiteY463" fmla="*/ 371934 h 385040"/>
                    <a:gd name="connsiteX464" fmla="*/ 2156835 w 2573757"/>
                    <a:gd name="connsiteY464" fmla="*/ 371934 h 385040"/>
                    <a:gd name="connsiteX465" fmla="*/ 2182568 w 2573757"/>
                    <a:gd name="connsiteY465" fmla="*/ 363189 h 385040"/>
                    <a:gd name="connsiteX466" fmla="*/ 2177420 w 2573757"/>
                    <a:gd name="connsiteY466" fmla="*/ 367559 h 385040"/>
                    <a:gd name="connsiteX467" fmla="*/ 2172272 w 2573757"/>
                    <a:gd name="connsiteY467" fmla="*/ 369747 h 385040"/>
                    <a:gd name="connsiteX468" fmla="*/ 2172272 w 2573757"/>
                    <a:gd name="connsiteY468" fmla="*/ 369747 h 385040"/>
                    <a:gd name="connsiteX469" fmla="*/ 2168412 w 2573757"/>
                    <a:gd name="connsiteY469" fmla="*/ 371934 h 385040"/>
                    <a:gd name="connsiteX470" fmla="*/ 2164551 w 2573757"/>
                    <a:gd name="connsiteY470" fmla="*/ 371934 h 385040"/>
                    <a:gd name="connsiteX471" fmla="*/ 2185141 w 2573757"/>
                    <a:gd name="connsiteY471" fmla="*/ 361001 h 385040"/>
                    <a:gd name="connsiteX472" fmla="*/ 2182568 w 2573757"/>
                    <a:gd name="connsiteY472" fmla="*/ 363189 h 385040"/>
                    <a:gd name="connsiteX473" fmla="*/ 2156835 w 2573757"/>
                    <a:gd name="connsiteY473" fmla="*/ 371934 h 385040"/>
                    <a:gd name="connsiteX474" fmla="*/ 2154261 w 2573757"/>
                    <a:gd name="connsiteY474" fmla="*/ 371934 h 385040"/>
                    <a:gd name="connsiteX475" fmla="*/ 2087344 w 2573757"/>
                    <a:gd name="connsiteY475" fmla="*/ 376310 h 385040"/>
                    <a:gd name="connsiteX476" fmla="*/ 2102786 w 2573757"/>
                    <a:gd name="connsiteY476" fmla="*/ 385061 h 385040"/>
                    <a:gd name="connsiteX477" fmla="*/ 2118229 w 2573757"/>
                    <a:gd name="connsiteY477" fmla="*/ 382873 h 385040"/>
                    <a:gd name="connsiteX478" fmla="*/ 2102786 w 2573757"/>
                    <a:gd name="connsiteY478" fmla="*/ 385061 h 385040"/>
                    <a:gd name="connsiteX479" fmla="*/ 2118229 w 2573757"/>
                    <a:gd name="connsiteY479" fmla="*/ 382873 h 385040"/>
                    <a:gd name="connsiteX480" fmla="*/ 2154261 w 2573757"/>
                    <a:gd name="connsiteY480" fmla="*/ 371934 h 385040"/>
                    <a:gd name="connsiteX481" fmla="*/ 2059038 w 2573757"/>
                    <a:gd name="connsiteY481" fmla="*/ 369747 h 385040"/>
                    <a:gd name="connsiteX482" fmla="*/ 2039735 w 2573757"/>
                    <a:gd name="connsiteY482" fmla="*/ 354438 h 385040"/>
                    <a:gd name="connsiteX483" fmla="*/ 2023005 w 2573757"/>
                    <a:gd name="connsiteY483" fmla="*/ 332566 h 385040"/>
                    <a:gd name="connsiteX484" fmla="*/ 2039735 w 2573757"/>
                    <a:gd name="connsiteY484" fmla="*/ 354438 h 385040"/>
                    <a:gd name="connsiteX485" fmla="*/ 2023005 w 2573757"/>
                    <a:gd name="connsiteY485" fmla="*/ 332566 h 385040"/>
                    <a:gd name="connsiteX486" fmla="*/ 1999841 w 2573757"/>
                    <a:gd name="connsiteY486" fmla="*/ 330379 h 385040"/>
                    <a:gd name="connsiteX487" fmla="*/ 1999841 w 2573757"/>
                    <a:gd name="connsiteY487" fmla="*/ 330379 h 385040"/>
                    <a:gd name="connsiteX488" fmla="*/ 1994694 w 2573757"/>
                    <a:gd name="connsiteY488" fmla="*/ 330379 h 385040"/>
                    <a:gd name="connsiteX489" fmla="*/ 1990833 w 2573757"/>
                    <a:gd name="connsiteY489" fmla="*/ 330379 h 385040"/>
                    <a:gd name="connsiteX490" fmla="*/ 2064185 w 2573757"/>
                    <a:gd name="connsiteY490" fmla="*/ 374122 h 385040"/>
                    <a:gd name="connsiteX491" fmla="*/ 2087344 w 2573757"/>
                    <a:gd name="connsiteY491" fmla="*/ 376310 h 385040"/>
                    <a:gd name="connsiteX492" fmla="*/ 2061611 w 2573757"/>
                    <a:gd name="connsiteY492" fmla="*/ 371934 h 385040"/>
                    <a:gd name="connsiteX493" fmla="*/ 2062898 w 2573757"/>
                    <a:gd name="connsiteY493" fmla="*/ 371934 h 385040"/>
                    <a:gd name="connsiteX494" fmla="*/ 2060325 w 2573757"/>
                    <a:gd name="connsiteY494" fmla="*/ 371934 h 385040"/>
                    <a:gd name="connsiteX495" fmla="*/ 2061611 w 2573757"/>
                    <a:gd name="connsiteY495" fmla="*/ 371934 h 385040"/>
                    <a:gd name="connsiteX496" fmla="*/ 2062898 w 2573757"/>
                    <a:gd name="connsiteY496" fmla="*/ 371934 h 385040"/>
                    <a:gd name="connsiteX497" fmla="*/ 2064185 w 2573757"/>
                    <a:gd name="connsiteY497" fmla="*/ 374122 h 385040"/>
                    <a:gd name="connsiteX498" fmla="*/ 2059038 w 2573757"/>
                    <a:gd name="connsiteY498" fmla="*/ 369747 h 385040"/>
                    <a:gd name="connsiteX499" fmla="*/ 2060325 w 2573757"/>
                    <a:gd name="connsiteY499" fmla="*/ 371934 h 385040"/>
                    <a:gd name="connsiteX500" fmla="*/ 1930355 w 2573757"/>
                    <a:gd name="connsiteY500" fmla="*/ 326003 h 385040"/>
                    <a:gd name="connsiteX501" fmla="*/ 1922634 w 2573757"/>
                    <a:gd name="connsiteY501" fmla="*/ 328191 h 385040"/>
                    <a:gd name="connsiteX502" fmla="*/ 1914912 w 2573757"/>
                    <a:gd name="connsiteY502" fmla="*/ 326003 h 385040"/>
                    <a:gd name="connsiteX503" fmla="*/ 1958666 w 2573757"/>
                    <a:gd name="connsiteY503" fmla="*/ 330379 h 385040"/>
                    <a:gd name="connsiteX504" fmla="*/ 1945797 w 2573757"/>
                    <a:gd name="connsiteY504" fmla="*/ 330379 h 385040"/>
                    <a:gd name="connsiteX505" fmla="*/ 1963814 w 2573757"/>
                    <a:gd name="connsiteY505" fmla="*/ 330379 h 385040"/>
                    <a:gd name="connsiteX506" fmla="*/ 1958666 w 2573757"/>
                    <a:gd name="connsiteY506" fmla="*/ 330379 h 385040"/>
                    <a:gd name="connsiteX507" fmla="*/ 1914912 w 2573757"/>
                    <a:gd name="connsiteY507" fmla="*/ 326003 h 385040"/>
                    <a:gd name="connsiteX508" fmla="*/ 1909765 w 2573757"/>
                    <a:gd name="connsiteY508" fmla="*/ 326003 h 385040"/>
                    <a:gd name="connsiteX509" fmla="*/ 1903330 w 2573757"/>
                    <a:gd name="connsiteY509" fmla="*/ 323816 h 385040"/>
                    <a:gd name="connsiteX510" fmla="*/ 1945797 w 2573757"/>
                    <a:gd name="connsiteY510" fmla="*/ 330379 h 385040"/>
                    <a:gd name="connsiteX511" fmla="*/ 1930355 w 2573757"/>
                    <a:gd name="connsiteY511" fmla="*/ 326003 h 385040"/>
                    <a:gd name="connsiteX512" fmla="*/ 1986972 w 2573757"/>
                    <a:gd name="connsiteY512" fmla="*/ 330379 h 385040"/>
                    <a:gd name="connsiteX513" fmla="*/ 1963814 w 2573757"/>
                    <a:gd name="connsiteY513" fmla="*/ 330379 h 385040"/>
                    <a:gd name="connsiteX514" fmla="*/ 1990833 w 2573757"/>
                    <a:gd name="connsiteY514" fmla="*/ 330379 h 385040"/>
                    <a:gd name="connsiteX515" fmla="*/ 1986972 w 2573757"/>
                    <a:gd name="connsiteY515" fmla="*/ 330379 h 385040"/>
                    <a:gd name="connsiteX516" fmla="*/ 1903330 w 2573757"/>
                    <a:gd name="connsiteY516" fmla="*/ 323816 h 385040"/>
                    <a:gd name="connsiteX517" fmla="*/ 1893041 w 2573757"/>
                    <a:gd name="connsiteY517" fmla="*/ 328191 h 385040"/>
                    <a:gd name="connsiteX518" fmla="*/ 1872451 w 2573757"/>
                    <a:gd name="connsiteY518" fmla="*/ 339124 h 385040"/>
                    <a:gd name="connsiteX519" fmla="*/ 1854434 w 2573757"/>
                    <a:gd name="connsiteY519" fmla="*/ 336937 h 385040"/>
                    <a:gd name="connsiteX520" fmla="*/ 1878885 w 2573757"/>
                    <a:gd name="connsiteY520" fmla="*/ 336937 h 385040"/>
                    <a:gd name="connsiteX521" fmla="*/ 1877598 w 2573757"/>
                    <a:gd name="connsiteY521" fmla="*/ 336937 h 385040"/>
                    <a:gd name="connsiteX522" fmla="*/ 1873738 w 2573757"/>
                    <a:gd name="connsiteY522" fmla="*/ 339124 h 385040"/>
                    <a:gd name="connsiteX523" fmla="*/ 1872451 w 2573757"/>
                    <a:gd name="connsiteY523" fmla="*/ 339124 h 385040"/>
                    <a:gd name="connsiteX524" fmla="*/ 1873738 w 2573757"/>
                    <a:gd name="connsiteY524" fmla="*/ 339124 h 385040"/>
                    <a:gd name="connsiteX525" fmla="*/ 1827410 w 2573757"/>
                    <a:gd name="connsiteY525" fmla="*/ 336937 h 385040"/>
                    <a:gd name="connsiteX526" fmla="*/ 1854434 w 2573757"/>
                    <a:gd name="connsiteY526" fmla="*/ 336937 h 385040"/>
                    <a:gd name="connsiteX527" fmla="*/ 1795243 w 2573757"/>
                    <a:gd name="connsiteY527" fmla="*/ 343500 h 385040"/>
                    <a:gd name="connsiteX528" fmla="*/ 1804246 w 2573757"/>
                    <a:gd name="connsiteY528" fmla="*/ 341312 h 385040"/>
                    <a:gd name="connsiteX529" fmla="*/ 1808107 w 2573757"/>
                    <a:gd name="connsiteY529" fmla="*/ 341312 h 385040"/>
                    <a:gd name="connsiteX530" fmla="*/ 1808107 w 2573757"/>
                    <a:gd name="connsiteY530" fmla="*/ 341312 h 385040"/>
                    <a:gd name="connsiteX531" fmla="*/ 1827410 w 2573757"/>
                    <a:gd name="connsiteY531" fmla="*/ 336937 h 385040"/>
                    <a:gd name="connsiteX532" fmla="*/ 1878885 w 2573757"/>
                    <a:gd name="connsiteY532" fmla="*/ 336937 h 385040"/>
                    <a:gd name="connsiteX533" fmla="*/ 1882746 w 2573757"/>
                    <a:gd name="connsiteY533" fmla="*/ 334754 h 385040"/>
                    <a:gd name="connsiteX534" fmla="*/ 1885319 w 2573757"/>
                    <a:gd name="connsiteY534" fmla="*/ 332566 h 385040"/>
                    <a:gd name="connsiteX535" fmla="*/ 1875025 w 2573757"/>
                    <a:gd name="connsiteY535" fmla="*/ 339124 h 385040"/>
                    <a:gd name="connsiteX536" fmla="*/ 1873738 w 2573757"/>
                    <a:gd name="connsiteY536" fmla="*/ 339124 h 385040"/>
                    <a:gd name="connsiteX537" fmla="*/ 1878885 w 2573757"/>
                    <a:gd name="connsiteY537" fmla="*/ 336937 h 385040"/>
                    <a:gd name="connsiteX538" fmla="*/ 1875025 w 2573757"/>
                    <a:gd name="connsiteY538" fmla="*/ 339124 h 385040"/>
                    <a:gd name="connsiteX539" fmla="*/ 1885319 w 2573757"/>
                    <a:gd name="connsiteY539" fmla="*/ 332566 h 385040"/>
                    <a:gd name="connsiteX540" fmla="*/ 1893041 w 2573757"/>
                    <a:gd name="connsiteY540" fmla="*/ 328191 h 385040"/>
                    <a:gd name="connsiteX541" fmla="*/ 1756637 w 2573757"/>
                    <a:gd name="connsiteY541" fmla="*/ 339124 h 385040"/>
                    <a:gd name="connsiteX542" fmla="*/ 1743768 w 2573757"/>
                    <a:gd name="connsiteY542" fmla="*/ 330379 h 385040"/>
                    <a:gd name="connsiteX543" fmla="*/ 1756637 w 2573757"/>
                    <a:gd name="connsiteY543" fmla="*/ 339124 h 385040"/>
                    <a:gd name="connsiteX544" fmla="*/ 1781088 w 2573757"/>
                    <a:gd name="connsiteY544" fmla="*/ 345687 h 385040"/>
                    <a:gd name="connsiteX545" fmla="*/ 1707741 w 2573757"/>
                    <a:gd name="connsiteY545" fmla="*/ 306314 h 385040"/>
                    <a:gd name="connsiteX546" fmla="*/ 1702593 w 2573757"/>
                    <a:gd name="connsiteY546" fmla="*/ 301944 h 385040"/>
                    <a:gd name="connsiteX547" fmla="*/ 1710314 w 2573757"/>
                    <a:gd name="connsiteY547" fmla="*/ 308502 h 385040"/>
                    <a:gd name="connsiteX548" fmla="*/ 1709028 w 2573757"/>
                    <a:gd name="connsiteY548" fmla="*/ 306314 h 385040"/>
                    <a:gd name="connsiteX549" fmla="*/ 1724465 w 2573757"/>
                    <a:gd name="connsiteY549" fmla="*/ 317253 h 385040"/>
                    <a:gd name="connsiteX550" fmla="*/ 1710314 w 2573757"/>
                    <a:gd name="connsiteY550" fmla="*/ 308502 h 385040"/>
                    <a:gd name="connsiteX551" fmla="*/ 1709028 w 2573757"/>
                    <a:gd name="connsiteY551" fmla="*/ 306314 h 385040"/>
                    <a:gd name="connsiteX552" fmla="*/ 1707741 w 2573757"/>
                    <a:gd name="connsiteY552" fmla="*/ 306314 h 385040"/>
                    <a:gd name="connsiteX553" fmla="*/ 1737334 w 2573757"/>
                    <a:gd name="connsiteY553" fmla="*/ 323816 h 385040"/>
                    <a:gd name="connsiteX554" fmla="*/ 1724465 w 2573757"/>
                    <a:gd name="connsiteY554" fmla="*/ 317253 h 385040"/>
                    <a:gd name="connsiteX555" fmla="*/ 1743768 w 2573757"/>
                    <a:gd name="connsiteY555" fmla="*/ 330379 h 385040"/>
                    <a:gd name="connsiteX556" fmla="*/ 1737334 w 2573757"/>
                    <a:gd name="connsiteY556" fmla="*/ 323816 h 385040"/>
                    <a:gd name="connsiteX557" fmla="*/ 1795243 w 2573757"/>
                    <a:gd name="connsiteY557" fmla="*/ 343500 h 385040"/>
                    <a:gd name="connsiteX558" fmla="*/ 1787522 w 2573757"/>
                    <a:gd name="connsiteY558" fmla="*/ 345687 h 385040"/>
                    <a:gd name="connsiteX559" fmla="*/ 1781088 w 2573757"/>
                    <a:gd name="connsiteY559" fmla="*/ 345687 h 385040"/>
                    <a:gd name="connsiteX560" fmla="*/ 1702593 w 2573757"/>
                    <a:gd name="connsiteY560" fmla="*/ 301944 h 385040"/>
                    <a:gd name="connsiteX561" fmla="*/ 1697446 w 2573757"/>
                    <a:gd name="connsiteY561" fmla="*/ 299757 h 385040"/>
                    <a:gd name="connsiteX562" fmla="*/ 1624093 w 2573757"/>
                    <a:gd name="connsiteY562" fmla="*/ 253820 h 385040"/>
                    <a:gd name="connsiteX563" fmla="*/ 1615091 w 2573757"/>
                    <a:gd name="connsiteY563" fmla="*/ 253820 h 385040"/>
                    <a:gd name="connsiteX564" fmla="*/ 1636962 w 2573757"/>
                    <a:gd name="connsiteY564" fmla="*/ 262571 h 385040"/>
                    <a:gd name="connsiteX565" fmla="*/ 1624093 w 2573757"/>
                    <a:gd name="connsiteY565" fmla="*/ 253820 h 385040"/>
                    <a:gd name="connsiteX566" fmla="*/ 1615091 w 2573757"/>
                    <a:gd name="connsiteY566" fmla="*/ 253820 h 385040"/>
                    <a:gd name="connsiteX567" fmla="*/ 1607370 w 2573757"/>
                    <a:gd name="connsiteY567" fmla="*/ 253820 h 385040"/>
                    <a:gd name="connsiteX568" fmla="*/ 1599648 w 2573757"/>
                    <a:gd name="connsiteY568" fmla="*/ 253820 h 385040"/>
                    <a:gd name="connsiteX569" fmla="*/ 1643397 w 2573757"/>
                    <a:gd name="connsiteY569" fmla="*/ 264759 h 385040"/>
                    <a:gd name="connsiteX570" fmla="*/ 1652405 w 2573757"/>
                    <a:gd name="connsiteY570" fmla="*/ 266946 h 385040"/>
                    <a:gd name="connsiteX571" fmla="*/ 1656265 w 2573757"/>
                    <a:gd name="connsiteY571" fmla="*/ 269134 h 385040"/>
                    <a:gd name="connsiteX572" fmla="*/ 1656265 w 2573757"/>
                    <a:gd name="connsiteY572" fmla="*/ 269134 h 385040"/>
                    <a:gd name="connsiteX573" fmla="*/ 1679429 w 2573757"/>
                    <a:gd name="connsiteY573" fmla="*/ 277880 h 385040"/>
                    <a:gd name="connsiteX574" fmla="*/ 1679429 w 2573757"/>
                    <a:gd name="connsiteY574" fmla="*/ 277880 h 385040"/>
                    <a:gd name="connsiteX575" fmla="*/ 1688437 w 2573757"/>
                    <a:gd name="connsiteY575" fmla="*/ 288818 h 385040"/>
                    <a:gd name="connsiteX576" fmla="*/ 1636962 w 2573757"/>
                    <a:gd name="connsiteY576" fmla="*/ 262571 h 385040"/>
                    <a:gd name="connsiteX577" fmla="*/ 1639536 w 2573757"/>
                    <a:gd name="connsiteY577" fmla="*/ 264759 h 385040"/>
                    <a:gd name="connsiteX578" fmla="*/ 1643397 w 2573757"/>
                    <a:gd name="connsiteY578" fmla="*/ 264759 h 385040"/>
                    <a:gd name="connsiteX579" fmla="*/ 1688437 w 2573757"/>
                    <a:gd name="connsiteY579" fmla="*/ 288818 h 385040"/>
                    <a:gd name="connsiteX580" fmla="*/ 1697446 w 2573757"/>
                    <a:gd name="connsiteY580" fmla="*/ 299757 h 385040"/>
                    <a:gd name="connsiteX581" fmla="*/ 1591927 w 2573757"/>
                    <a:gd name="connsiteY581" fmla="*/ 253820 h 385040"/>
                    <a:gd name="connsiteX582" fmla="*/ 1575198 w 2573757"/>
                    <a:gd name="connsiteY582" fmla="*/ 249445 h 385040"/>
                    <a:gd name="connsiteX583" fmla="*/ 1504424 w 2573757"/>
                    <a:gd name="connsiteY583" fmla="*/ 231949 h 385040"/>
                    <a:gd name="connsiteX584" fmla="*/ 1534017 w 2573757"/>
                    <a:gd name="connsiteY584" fmla="*/ 238512 h 385040"/>
                    <a:gd name="connsiteX585" fmla="*/ 1591927 w 2573757"/>
                    <a:gd name="connsiteY585" fmla="*/ 253820 h 385040"/>
                    <a:gd name="connsiteX586" fmla="*/ 1595787 w 2573757"/>
                    <a:gd name="connsiteY586" fmla="*/ 253820 h 385040"/>
                    <a:gd name="connsiteX587" fmla="*/ 1597074 w 2573757"/>
                    <a:gd name="connsiteY587" fmla="*/ 253820 h 385040"/>
                    <a:gd name="connsiteX588" fmla="*/ 1575198 w 2573757"/>
                    <a:gd name="connsiteY588" fmla="*/ 249445 h 385040"/>
                    <a:gd name="connsiteX589" fmla="*/ 1550747 w 2573757"/>
                    <a:gd name="connsiteY589" fmla="*/ 240699 h 385040"/>
                    <a:gd name="connsiteX590" fmla="*/ 1550747 w 2573757"/>
                    <a:gd name="connsiteY590" fmla="*/ 240699 h 385040"/>
                    <a:gd name="connsiteX591" fmla="*/ 1534017 w 2573757"/>
                    <a:gd name="connsiteY591" fmla="*/ 238512 h 385040"/>
                    <a:gd name="connsiteX592" fmla="*/ 1504424 w 2573757"/>
                    <a:gd name="connsiteY592" fmla="*/ 231949 h 385040"/>
                    <a:gd name="connsiteX593" fmla="*/ 1501851 w 2573757"/>
                    <a:gd name="connsiteY593" fmla="*/ 229761 h 385040"/>
                    <a:gd name="connsiteX594" fmla="*/ 1599648 w 2573757"/>
                    <a:gd name="connsiteY594" fmla="*/ 253820 h 385040"/>
                    <a:gd name="connsiteX595" fmla="*/ 1597074 w 2573757"/>
                    <a:gd name="connsiteY595" fmla="*/ 253820 h 385040"/>
                    <a:gd name="connsiteX596" fmla="*/ 1501851 w 2573757"/>
                    <a:gd name="connsiteY596" fmla="*/ 229761 h 385040"/>
                    <a:gd name="connsiteX597" fmla="*/ 1479974 w 2573757"/>
                    <a:gd name="connsiteY597" fmla="*/ 218823 h 385040"/>
                    <a:gd name="connsiteX598" fmla="*/ 1446515 w 2573757"/>
                    <a:gd name="connsiteY598" fmla="*/ 227573 h 385040"/>
                    <a:gd name="connsiteX599" fmla="*/ 1465818 w 2573757"/>
                    <a:gd name="connsiteY599" fmla="*/ 216635 h 385040"/>
                    <a:gd name="connsiteX600" fmla="*/ 1428504 w 2573757"/>
                    <a:gd name="connsiteY600" fmla="*/ 229761 h 385040"/>
                    <a:gd name="connsiteX601" fmla="*/ 1446515 w 2573757"/>
                    <a:gd name="connsiteY601" fmla="*/ 227573 h 385040"/>
                    <a:gd name="connsiteX602" fmla="*/ 1465818 w 2573757"/>
                    <a:gd name="connsiteY602" fmla="*/ 216635 h 385040"/>
                    <a:gd name="connsiteX603" fmla="*/ 1479974 w 2573757"/>
                    <a:gd name="connsiteY603" fmla="*/ 218823 h 385040"/>
                    <a:gd name="connsiteX604" fmla="*/ 1404053 w 2573757"/>
                    <a:gd name="connsiteY604" fmla="*/ 242887 h 385040"/>
                    <a:gd name="connsiteX605" fmla="*/ 1428504 w 2573757"/>
                    <a:gd name="connsiteY605" fmla="*/ 229761 h 385040"/>
                    <a:gd name="connsiteX606" fmla="*/ 1379602 w 2573757"/>
                    <a:gd name="connsiteY606" fmla="*/ 253820 h 385040"/>
                    <a:gd name="connsiteX607" fmla="*/ 1389897 w 2573757"/>
                    <a:gd name="connsiteY607" fmla="*/ 249445 h 385040"/>
                    <a:gd name="connsiteX608" fmla="*/ 1398906 w 2573757"/>
                    <a:gd name="connsiteY608" fmla="*/ 245069 h 385040"/>
                    <a:gd name="connsiteX609" fmla="*/ 1368020 w 2573757"/>
                    <a:gd name="connsiteY609" fmla="*/ 262571 h 385040"/>
                    <a:gd name="connsiteX610" fmla="*/ 1373168 w 2573757"/>
                    <a:gd name="connsiteY610" fmla="*/ 260383 h 385040"/>
                    <a:gd name="connsiteX611" fmla="*/ 1379602 w 2573757"/>
                    <a:gd name="connsiteY611" fmla="*/ 253820 h 385040"/>
                    <a:gd name="connsiteX612" fmla="*/ 1398906 w 2573757"/>
                    <a:gd name="connsiteY612" fmla="*/ 245069 h 385040"/>
                    <a:gd name="connsiteX613" fmla="*/ 1404053 w 2573757"/>
                    <a:gd name="connsiteY613" fmla="*/ 242887 h 385040"/>
                    <a:gd name="connsiteX614" fmla="*/ 1322985 w 2573757"/>
                    <a:gd name="connsiteY614" fmla="*/ 266946 h 385040"/>
                    <a:gd name="connsiteX615" fmla="*/ 1352583 w 2573757"/>
                    <a:gd name="connsiteY615" fmla="*/ 266946 h 385040"/>
                    <a:gd name="connsiteX616" fmla="*/ 1322985 w 2573757"/>
                    <a:gd name="connsiteY616" fmla="*/ 266946 h 385040"/>
                    <a:gd name="connsiteX617" fmla="*/ 1317837 w 2573757"/>
                    <a:gd name="connsiteY617" fmla="*/ 266946 h 385040"/>
                    <a:gd name="connsiteX618" fmla="*/ 1315264 w 2573757"/>
                    <a:gd name="connsiteY618" fmla="*/ 266946 h 385040"/>
                    <a:gd name="connsiteX619" fmla="*/ 1368020 w 2573757"/>
                    <a:gd name="connsiteY619" fmla="*/ 262571 h 385040"/>
                    <a:gd name="connsiteX620" fmla="*/ 1360299 w 2573757"/>
                    <a:gd name="connsiteY620" fmla="*/ 264759 h 385040"/>
                    <a:gd name="connsiteX621" fmla="*/ 1352583 w 2573757"/>
                    <a:gd name="connsiteY621" fmla="*/ 266946 h 385040"/>
                    <a:gd name="connsiteX622" fmla="*/ 1315264 w 2573757"/>
                    <a:gd name="connsiteY622" fmla="*/ 266946 h 385040"/>
                    <a:gd name="connsiteX623" fmla="*/ 1306255 w 2573757"/>
                    <a:gd name="connsiteY623" fmla="*/ 269134 h 385040"/>
                    <a:gd name="connsiteX624" fmla="*/ 1221327 w 2573757"/>
                    <a:gd name="connsiteY624" fmla="*/ 262571 h 385040"/>
                    <a:gd name="connsiteX625" fmla="*/ 1225187 w 2573757"/>
                    <a:gd name="connsiteY625" fmla="*/ 262571 h 385040"/>
                    <a:gd name="connsiteX626" fmla="*/ 1229048 w 2573757"/>
                    <a:gd name="connsiteY626" fmla="*/ 262571 h 385040"/>
                    <a:gd name="connsiteX627" fmla="*/ 1283092 w 2573757"/>
                    <a:gd name="connsiteY627" fmla="*/ 273510 h 385040"/>
                    <a:gd name="connsiteX628" fmla="*/ 1292100 w 2573757"/>
                    <a:gd name="connsiteY628" fmla="*/ 273510 h 385040"/>
                    <a:gd name="connsiteX629" fmla="*/ 1301108 w 2573757"/>
                    <a:gd name="connsiteY629" fmla="*/ 271322 h 385040"/>
                    <a:gd name="connsiteX630" fmla="*/ 1268936 w 2573757"/>
                    <a:gd name="connsiteY630" fmla="*/ 271322 h 385040"/>
                    <a:gd name="connsiteX631" fmla="*/ 1283092 w 2573757"/>
                    <a:gd name="connsiteY631" fmla="*/ 273510 h 385040"/>
                    <a:gd name="connsiteX632" fmla="*/ 1248351 w 2573757"/>
                    <a:gd name="connsiteY632" fmla="*/ 269134 h 385040"/>
                    <a:gd name="connsiteX633" fmla="*/ 1257359 w 2573757"/>
                    <a:gd name="connsiteY633" fmla="*/ 271322 h 385040"/>
                    <a:gd name="connsiteX634" fmla="*/ 1268936 w 2573757"/>
                    <a:gd name="connsiteY634" fmla="*/ 271322 h 385040"/>
                    <a:gd name="connsiteX635" fmla="*/ 1241917 w 2573757"/>
                    <a:gd name="connsiteY635" fmla="*/ 266946 h 385040"/>
                    <a:gd name="connsiteX636" fmla="*/ 1248351 w 2573757"/>
                    <a:gd name="connsiteY636" fmla="*/ 269134 h 385040"/>
                    <a:gd name="connsiteX637" fmla="*/ 1208458 w 2573757"/>
                    <a:gd name="connsiteY637" fmla="*/ 269134 h 385040"/>
                    <a:gd name="connsiteX638" fmla="*/ 1214892 w 2573757"/>
                    <a:gd name="connsiteY638" fmla="*/ 264759 h 385040"/>
                    <a:gd name="connsiteX639" fmla="*/ 1218753 w 2573757"/>
                    <a:gd name="connsiteY639" fmla="*/ 262571 h 385040"/>
                    <a:gd name="connsiteX640" fmla="*/ 1229048 w 2573757"/>
                    <a:gd name="connsiteY640" fmla="*/ 262571 h 385040"/>
                    <a:gd name="connsiteX641" fmla="*/ 1241917 w 2573757"/>
                    <a:gd name="connsiteY641" fmla="*/ 266946 h 385040"/>
                    <a:gd name="connsiteX642" fmla="*/ 1218753 w 2573757"/>
                    <a:gd name="connsiteY642" fmla="*/ 262571 h 385040"/>
                    <a:gd name="connsiteX643" fmla="*/ 1221327 w 2573757"/>
                    <a:gd name="connsiteY643" fmla="*/ 262571 h 385040"/>
                    <a:gd name="connsiteX644" fmla="*/ 1301108 w 2573757"/>
                    <a:gd name="connsiteY644" fmla="*/ 271322 h 385040"/>
                    <a:gd name="connsiteX645" fmla="*/ 1306255 w 2573757"/>
                    <a:gd name="connsiteY645" fmla="*/ 269134 h 385040"/>
                    <a:gd name="connsiteX646" fmla="*/ 1111947 w 2573757"/>
                    <a:gd name="connsiteY646" fmla="*/ 286630 h 385040"/>
                    <a:gd name="connsiteX647" fmla="*/ 1167283 w 2573757"/>
                    <a:gd name="connsiteY647" fmla="*/ 282255 h 385040"/>
                    <a:gd name="connsiteX648" fmla="*/ 1167283 w 2573757"/>
                    <a:gd name="connsiteY648" fmla="*/ 282255 h 385040"/>
                    <a:gd name="connsiteX649" fmla="*/ 1180147 w 2573757"/>
                    <a:gd name="connsiteY649" fmla="*/ 282255 h 385040"/>
                    <a:gd name="connsiteX650" fmla="*/ 1110660 w 2573757"/>
                    <a:gd name="connsiteY650" fmla="*/ 286630 h 385040"/>
                    <a:gd name="connsiteX651" fmla="*/ 1111947 w 2573757"/>
                    <a:gd name="connsiteY651" fmla="*/ 286630 h 385040"/>
                    <a:gd name="connsiteX652" fmla="*/ 1180147 w 2573757"/>
                    <a:gd name="connsiteY652" fmla="*/ 282255 h 385040"/>
                    <a:gd name="connsiteX653" fmla="*/ 1208458 w 2573757"/>
                    <a:gd name="connsiteY653" fmla="*/ 269134 h 385040"/>
                    <a:gd name="connsiteX654" fmla="*/ 1025732 w 2573757"/>
                    <a:gd name="connsiteY654" fmla="*/ 214447 h 385040"/>
                    <a:gd name="connsiteX655" fmla="*/ 1030879 w 2573757"/>
                    <a:gd name="connsiteY655" fmla="*/ 225386 h 385040"/>
                    <a:gd name="connsiteX656" fmla="*/ 1014150 w 2573757"/>
                    <a:gd name="connsiteY656" fmla="*/ 205702 h 385040"/>
                    <a:gd name="connsiteX657" fmla="*/ 1016724 w 2573757"/>
                    <a:gd name="connsiteY657" fmla="*/ 207890 h 385040"/>
                    <a:gd name="connsiteX658" fmla="*/ 1014150 w 2573757"/>
                    <a:gd name="connsiteY658" fmla="*/ 203514 h 385040"/>
                    <a:gd name="connsiteX659" fmla="*/ 1014150 w 2573757"/>
                    <a:gd name="connsiteY659" fmla="*/ 205702 h 385040"/>
                    <a:gd name="connsiteX660" fmla="*/ 1030879 w 2573757"/>
                    <a:gd name="connsiteY660" fmla="*/ 225386 h 385040"/>
                    <a:gd name="connsiteX661" fmla="*/ 1034740 w 2573757"/>
                    <a:gd name="connsiteY661" fmla="*/ 234136 h 385040"/>
                    <a:gd name="connsiteX662" fmla="*/ 1016724 w 2573757"/>
                    <a:gd name="connsiteY662" fmla="*/ 207890 h 385040"/>
                    <a:gd name="connsiteX663" fmla="*/ 1023158 w 2573757"/>
                    <a:gd name="connsiteY663" fmla="*/ 212265 h 385040"/>
                    <a:gd name="connsiteX664" fmla="*/ 1025732 w 2573757"/>
                    <a:gd name="connsiteY664" fmla="*/ 214447 h 385040"/>
                    <a:gd name="connsiteX665" fmla="*/ 1034740 w 2573757"/>
                    <a:gd name="connsiteY665" fmla="*/ 234136 h 385040"/>
                    <a:gd name="connsiteX666" fmla="*/ 1042552 w 2573757"/>
                    <a:gd name="connsiteY666" fmla="*/ 247413 h 385040"/>
                    <a:gd name="connsiteX667" fmla="*/ 1046322 w 2573757"/>
                    <a:gd name="connsiteY667" fmla="*/ 253820 h 385040"/>
                    <a:gd name="connsiteX668" fmla="*/ 1046322 w 2573757"/>
                    <a:gd name="connsiteY668" fmla="*/ 253820 h 385040"/>
                    <a:gd name="connsiteX669" fmla="*/ 1048896 w 2573757"/>
                    <a:gd name="connsiteY669" fmla="*/ 260383 h 385040"/>
                    <a:gd name="connsiteX670" fmla="*/ 1012863 w 2573757"/>
                    <a:gd name="connsiteY670" fmla="*/ 203514 h 385040"/>
                    <a:gd name="connsiteX671" fmla="*/ 1014150 w 2573757"/>
                    <a:gd name="connsiteY671" fmla="*/ 203514 h 385040"/>
                    <a:gd name="connsiteX672" fmla="*/ 1048896 w 2573757"/>
                    <a:gd name="connsiteY672" fmla="*/ 260383 h 385040"/>
                    <a:gd name="connsiteX673" fmla="*/ 1051469 w 2573757"/>
                    <a:gd name="connsiteY673" fmla="*/ 262571 h 385040"/>
                    <a:gd name="connsiteX674" fmla="*/ 1014150 w 2573757"/>
                    <a:gd name="connsiteY674" fmla="*/ 203514 h 385040"/>
                    <a:gd name="connsiteX675" fmla="*/ 1012863 w 2573757"/>
                    <a:gd name="connsiteY675" fmla="*/ 203514 h 385040"/>
                    <a:gd name="connsiteX676" fmla="*/ 1055330 w 2573757"/>
                    <a:gd name="connsiteY676" fmla="*/ 273510 h 385040"/>
                    <a:gd name="connsiteX677" fmla="*/ 1052756 w 2573757"/>
                    <a:gd name="connsiteY677" fmla="*/ 269134 h 385040"/>
                    <a:gd name="connsiteX678" fmla="*/ 1057904 w 2573757"/>
                    <a:gd name="connsiteY678" fmla="*/ 277880 h 385040"/>
                    <a:gd name="connsiteX679" fmla="*/ 1066912 w 2573757"/>
                    <a:gd name="connsiteY679" fmla="*/ 277880 h 385040"/>
                    <a:gd name="connsiteX680" fmla="*/ 1072059 w 2573757"/>
                    <a:gd name="connsiteY680" fmla="*/ 277880 h 385040"/>
                    <a:gd name="connsiteX681" fmla="*/ 1083641 w 2573757"/>
                    <a:gd name="connsiteY681" fmla="*/ 277880 h 385040"/>
                    <a:gd name="connsiteX682" fmla="*/ 1055330 w 2573757"/>
                    <a:gd name="connsiteY682" fmla="*/ 273510 h 385040"/>
                    <a:gd name="connsiteX683" fmla="*/ 1056617 w 2573757"/>
                    <a:gd name="connsiteY683" fmla="*/ 275692 h 385040"/>
                    <a:gd name="connsiteX684" fmla="*/ 1057904 w 2573757"/>
                    <a:gd name="connsiteY684" fmla="*/ 277880 h 385040"/>
                    <a:gd name="connsiteX685" fmla="*/ 1083641 w 2573757"/>
                    <a:gd name="connsiteY685" fmla="*/ 277880 h 385040"/>
                    <a:gd name="connsiteX686" fmla="*/ 1092644 w 2573757"/>
                    <a:gd name="connsiteY686" fmla="*/ 282255 h 385040"/>
                    <a:gd name="connsiteX687" fmla="*/ 1066912 w 2573757"/>
                    <a:gd name="connsiteY687" fmla="*/ 277880 h 385040"/>
                    <a:gd name="connsiteX688" fmla="*/ 1072059 w 2573757"/>
                    <a:gd name="connsiteY688" fmla="*/ 277880 h 385040"/>
                    <a:gd name="connsiteX689" fmla="*/ 1051469 w 2573757"/>
                    <a:gd name="connsiteY689" fmla="*/ 264759 h 385040"/>
                    <a:gd name="connsiteX690" fmla="*/ 1052756 w 2573757"/>
                    <a:gd name="connsiteY690" fmla="*/ 266946 h 385040"/>
                    <a:gd name="connsiteX691" fmla="*/ 1052756 w 2573757"/>
                    <a:gd name="connsiteY691" fmla="*/ 269134 h 385040"/>
                    <a:gd name="connsiteX692" fmla="*/ 1051469 w 2573757"/>
                    <a:gd name="connsiteY692" fmla="*/ 262571 h 385040"/>
                    <a:gd name="connsiteX693" fmla="*/ 1051469 w 2573757"/>
                    <a:gd name="connsiteY693" fmla="*/ 264759 h 385040"/>
                    <a:gd name="connsiteX694" fmla="*/ 1092644 w 2573757"/>
                    <a:gd name="connsiteY694" fmla="*/ 282255 h 385040"/>
                    <a:gd name="connsiteX695" fmla="*/ 1110660 w 2573757"/>
                    <a:gd name="connsiteY695" fmla="*/ 286630 h 385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</a:cxnLst>
                  <a:rect l="l" t="t" r="r" b="b"/>
                  <a:pathLst>
                    <a:path w="2573757" h="385040">
                      <a:moveTo>
                        <a:pt x="1003855" y="196951"/>
                      </a:moveTo>
                      <a:lnTo>
                        <a:pt x="1009002" y="199139"/>
                      </a:lnTo>
                      <a:lnTo>
                        <a:pt x="1011576" y="201326"/>
                      </a:lnTo>
                      <a:moveTo>
                        <a:pt x="913778" y="192576"/>
                      </a:moveTo>
                      <a:cubicBezTo>
                        <a:pt x="928969" y="194897"/>
                        <a:pt x="941586" y="206329"/>
                        <a:pt x="957532" y="203514"/>
                      </a:cubicBezTo>
                      <a:moveTo>
                        <a:pt x="963967" y="203514"/>
                      </a:moveTo>
                      <a:lnTo>
                        <a:pt x="961393" y="203514"/>
                      </a:lnTo>
                      <a:lnTo>
                        <a:pt x="957532" y="203514"/>
                      </a:lnTo>
                      <a:moveTo>
                        <a:pt x="963967" y="203514"/>
                      </a:moveTo>
                      <a:lnTo>
                        <a:pt x="969114" y="203514"/>
                      </a:lnTo>
                      <a:moveTo>
                        <a:pt x="1011576" y="201326"/>
                      </a:moveTo>
                      <a:lnTo>
                        <a:pt x="1006428" y="196951"/>
                      </a:lnTo>
                      <a:moveTo>
                        <a:pt x="972975" y="203514"/>
                      </a:moveTo>
                      <a:cubicBezTo>
                        <a:pt x="979988" y="205299"/>
                        <a:pt x="984074" y="196801"/>
                        <a:pt x="990991" y="196951"/>
                      </a:cubicBezTo>
                      <a:moveTo>
                        <a:pt x="969114" y="203514"/>
                      </a:moveTo>
                      <a:lnTo>
                        <a:pt x="972975" y="203514"/>
                      </a:lnTo>
                      <a:moveTo>
                        <a:pt x="990991" y="196951"/>
                      </a:moveTo>
                      <a:cubicBezTo>
                        <a:pt x="995281" y="196951"/>
                        <a:pt x="999565" y="196951"/>
                        <a:pt x="1003855" y="196951"/>
                      </a:cubicBezTo>
                      <a:moveTo>
                        <a:pt x="1011576" y="201326"/>
                      </a:moveTo>
                      <a:lnTo>
                        <a:pt x="1012863" y="203514"/>
                      </a:lnTo>
                      <a:moveTo>
                        <a:pt x="1012863" y="203514"/>
                      </a:moveTo>
                      <a:lnTo>
                        <a:pt x="1011576" y="201326"/>
                      </a:lnTo>
                      <a:moveTo>
                        <a:pt x="839145" y="183825"/>
                      </a:moveTo>
                      <a:lnTo>
                        <a:pt x="835284" y="183825"/>
                      </a:lnTo>
                      <a:moveTo>
                        <a:pt x="835284" y="183825"/>
                      </a:moveTo>
                      <a:cubicBezTo>
                        <a:pt x="832051" y="178972"/>
                        <a:pt x="824190" y="177133"/>
                        <a:pt x="818555" y="175079"/>
                      </a:cubicBezTo>
                      <a:moveTo>
                        <a:pt x="862308" y="186012"/>
                      </a:moveTo>
                      <a:lnTo>
                        <a:pt x="859735" y="183825"/>
                      </a:lnTo>
                      <a:lnTo>
                        <a:pt x="853300" y="183825"/>
                      </a:lnTo>
                      <a:moveTo>
                        <a:pt x="853300" y="183825"/>
                      </a:moveTo>
                      <a:lnTo>
                        <a:pt x="846866" y="183825"/>
                      </a:lnTo>
                      <a:moveTo>
                        <a:pt x="846866" y="183825"/>
                      </a:moveTo>
                      <a:lnTo>
                        <a:pt x="843005" y="183825"/>
                      </a:lnTo>
                      <a:lnTo>
                        <a:pt x="839145" y="183825"/>
                      </a:lnTo>
                      <a:moveTo>
                        <a:pt x="876464" y="190388"/>
                      </a:moveTo>
                      <a:cubicBezTo>
                        <a:pt x="870539" y="191374"/>
                        <a:pt x="866105" y="190683"/>
                        <a:pt x="862308" y="186012"/>
                      </a:cubicBezTo>
                      <a:moveTo>
                        <a:pt x="913778" y="192576"/>
                      </a:moveTo>
                      <a:cubicBezTo>
                        <a:pt x="902207" y="183069"/>
                        <a:pt x="889446" y="192919"/>
                        <a:pt x="876464" y="190388"/>
                      </a:cubicBezTo>
                      <a:moveTo>
                        <a:pt x="818555" y="175079"/>
                      </a:moveTo>
                      <a:lnTo>
                        <a:pt x="815981" y="172892"/>
                      </a:lnTo>
                      <a:moveTo>
                        <a:pt x="737486" y="164141"/>
                      </a:moveTo>
                      <a:lnTo>
                        <a:pt x="736200" y="164141"/>
                      </a:lnTo>
                      <a:moveTo>
                        <a:pt x="734913" y="164141"/>
                      </a:moveTo>
                      <a:lnTo>
                        <a:pt x="736200" y="164141"/>
                      </a:lnTo>
                      <a:moveTo>
                        <a:pt x="733626" y="164141"/>
                      </a:moveTo>
                      <a:lnTo>
                        <a:pt x="734913" y="164141"/>
                      </a:lnTo>
                      <a:moveTo>
                        <a:pt x="777380" y="166328"/>
                      </a:moveTo>
                      <a:cubicBezTo>
                        <a:pt x="781240" y="166328"/>
                        <a:pt x="785101" y="166328"/>
                        <a:pt x="788962" y="166328"/>
                      </a:cubicBezTo>
                      <a:moveTo>
                        <a:pt x="772232" y="168516"/>
                      </a:moveTo>
                      <a:cubicBezTo>
                        <a:pt x="772200" y="164731"/>
                        <a:pt x="775675" y="167074"/>
                        <a:pt x="777380" y="166328"/>
                      </a:cubicBezTo>
                      <a:moveTo>
                        <a:pt x="718189" y="170704"/>
                      </a:moveTo>
                      <a:cubicBezTo>
                        <a:pt x="723669" y="173739"/>
                        <a:pt x="717851" y="165481"/>
                        <a:pt x="723336" y="168516"/>
                      </a:cubicBezTo>
                      <a:moveTo>
                        <a:pt x="746495" y="168516"/>
                      </a:moveTo>
                      <a:lnTo>
                        <a:pt x="742634" y="166328"/>
                      </a:lnTo>
                      <a:lnTo>
                        <a:pt x="740060" y="166328"/>
                      </a:lnTo>
                      <a:moveTo>
                        <a:pt x="727191" y="164141"/>
                      </a:moveTo>
                      <a:lnTo>
                        <a:pt x="724618" y="166328"/>
                      </a:lnTo>
                      <a:lnTo>
                        <a:pt x="723336" y="168516"/>
                      </a:lnTo>
                      <a:moveTo>
                        <a:pt x="737486" y="164141"/>
                      </a:moveTo>
                      <a:lnTo>
                        <a:pt x="738773" y="164141"/>
                      </a:lnTo>
                      <a:lnTo>
                        <a:pt x="740060" y="164141"/>
                      </a:lnTo>
                      <a:moveTo>
                        <a:pt x="740060" y="164141"/>
                      </a:moveTo>
                      <a:lnTo>
                        <a:pt x="740060" y="166328"/>
                      </a:lnTo>
                      <a:moveTo>
                        <a:pt x="729765" y="164141"/>
                      </a:moveTo>
                      <a:lnTo>
                        <a:pt x="732339" y="164141"/>
                      </a:lnTo>
                      <a:moveTo>
                        <a:pt x="728478" y="164141"/>
                      </a:moveTo>
                      <a:lnTo>
                        <a:pt x="729765" y="164141"/>
                      </a:lnTo>
                      <a:moveTo>
                        <a:pt x="727191" y="164141"/>
                      </a:moveTo>
                      <a:lnTo>
                        <a:pt x="728478" y="164141"/>
                      </a:lnTo>
                      <a:moveTo>
                        <a:pt x="788962" y="166328"/>
                      </a:moveTo>
                      <a:cubicBezTo>
                        <a:pt x="794946" y="166522"/>
                        <a:pt x="802238" y="167696"/>
                        <a:pt x="806978" y="170704"/>
                      </a:cubicBezTo>
                      <a:moveTo>
                        <a:pt x="750355" y="172892"/>
                      </a:moveTo>
                      <a:cubicBezTo>
                        <a:pt x="750950" y="177696"/>
                        <a:pt x="756881" y="173535"/>
                        <a:pt x="759363" y="175079"/>
                      </a:cubicBezTo>
                      <a:moveTo>
                        <a:pt x="767085" y="170704"/>
                      </a:moveTo>
                      <a:lnTo>
                        <a:pt x="772232" y="168516"/>
                      </a:lnTo>
                      <a:moveTo>
                        <a:pt x="746495" y="168516"/>
                      </a:moveTo>
                      <a:lnTo>
                        <a:pt x="747782" y="170704"/>
                      </a:lnTo>
                      <a:lnTo>
                        <a:pt x="750355" y="172892"/>
                      </a:lnTo>
                      <a:moveTo>
                        <a:pt x="759363" y="175079"/>
                      </a:moveTo>
                      <a:lnTo>
                        <a:pt x="761937" y="172892"/>
                      </a:lnTo>
                      <a:lnTo>
                        <a:pt x="767085" y="170704"/>
                      </a:lnTo>
                      <a:moveTo>
                        <a:pt x="732339" y="164141"/>
                      </a:moveTo>
                      <a:lnTo>
                        <a:pt x="733626" y="164141"/>
                      </a:lnTo>
                      <a:moveTo>
                        <a:pt x="806978" y="170704"/>
                      </a:moveTo>
                      <a:lnTo>
                        <a:pt x="815981" y="172892"/>
                      </a:lnTo>
                      <a:moveTo>
                        <a:pt x="682156" y="223198"/>
                      </a:moveTo>
                      <a:cubicBezTo>
                        <a:pt x="691566" y="224705"/>
                        <a:pt x="697137" y="214528"/>
                        <a:pt x="701459" y="207890"/>
                      </a:cubicBezTo>
                      <a:moveTo>
                        <a:pt x="704033" y="194763"/>
                      </a:moveTo>
                      <a:cubicBezTo>
                        <a:pt x="704633" y="199181"/>
                        <a:pt x="704172" y="204184"/>
                        <a:pt x="701459" y="207890"/>
                      </a:cubicBezTo>
                      <a:moveTo>
                        <a:pt x="648697" y="236324"/>
                      </a:moveTo>
                      <a:lnTo>
                        <a:pt x="644836" y="236324"/>
                      </a:lnTo>
                      <a:lnTo>
                        <a:pt x="638402" y="236324"/>
                      </a:lnTo>
                      <a:moveTo>
                        <a:pt x="718189" y="170704"/>
                      </a:moveTo>
                      <a:cubicBezTo>
                        <a:pt x="708628" y="170318"/>
                        <a:pt x="704215" y="180527"/>
                        <a:pt x="702746" y="186012"/>
                      </a:cubicBezTo>
                      <a:moveTo>
                        <a:pt x="702746" y="186012"/>
                      </a:moveTo>
                      <a:lnTo>
                        <a:pt x="701459" y="188200"/>
                      </a:lnTo>
                      <a:lnTo>
                        <a:pt x="702746" y="190388"/>
                      </a:lnTo>
                      <a:moveTo>
                        <a:pt x="621678" y="231949"/>
                      </a:moveTo>
                      <a:cubicBezTo>
                        <a:pt x="627260" y="231664"/>
                        <a:pt x="634418" y="231632"/>
                        <a:pt x="638402" y="236324"/>
                      </a:cubicBezTo>
                      <a:moveTo>
                        <a:pt x="682156" y="223198"/>
                      </a:moveTo>
                      <a:lnTo>
                        <a:pt x="675721" y="225386"/>
                      </a:lnTo>
                      <a:moveTo>
                        <a:pt x="682156" y="223198"/>
                      </a:moveTo>
                      <a:lnTo>
                        <a:pt x="675721" y="225386"/>
                      </a:lnTo>
                      <a:moveTo>
                        <a:pt x="675721" y="225386"/>
                      </a:moveTo>
                      <a:lnTo>
                        <a:pt x="666713" y="227573"/>
                      </a:lnTo>
                      <a:lnTo>
                        <a:pt x="662853" y="227573"/>
                      </a:lnTo>
                      <a:moveTo>
                        <a:pt x="702746" y="190388"/>
                      </a:moveTo>
                      <a:lnTo>
                        <a:pt x="704033" y="192576"/>
                      </a:lnTo>
                      <a:lnTo>
                        <a:pt x="704033" y="194763"/>
                      </a:lnTo>
                      <a:moveTo>
                        <a:pt x="662853" y="227573"/>
                      </a:moveTo>
                      <a:cubicBezTo>
                        <a:pt x="657807" y="229965"/>
                        <a:pt x="653743" y="233933"/>
                        <a:pt x="648697" y="236324"/>
                      </a:cubicBezTo>
                      <a:moveTo>
                        <a:pt x="572777" y="247257"/>
                      </a:moveTo>
                      <a:cubicBezTo>
                        <a:pt x="569018" y="247102"/>
                        <a:pt x="566052" y="251927"/>
                        <a:pt x="562481" y="253820"/>
                      </a:cubicBezTo>
                      <a:moveTo>
                        <a:pt x="550899" y="253820"/>
                      </a:moveTo>
                      <a:lnTo>
                        <a:pt x="556047" y="253820"/>
                      </a:lnTo>
                      <a:lnTo>
                        <a:pt x="562481" y="253820"/>
                      </a:lnTo>
                      <a:moveTo>
                        <a:pt x="576637" y="245069"/>
                      </a:moveTo>
                      <a:cubicBezTo>
                        <a:pt x="581238" y="242769"/>
                        <a:pt x="581045" y="236437"/>
                        <a:pt x="585645" y="234136"/>
                      </a:cubicBezTo>
                      <a:moveTo>
                        <a:pt x="572777" y="247257"/>
                      </a:moveTo>
                      <a:lnTo>
                        <a:pt x="576637" y="245069"/>
                      </a:lnTo>
                      <a:moveTo>
                        <a:pt x="541897" y="260383"/>
                      </a:moveTo>
                      <a:cubicBezTo>
                        <a:pt x="543168" y="254920"/>
                        <a:pt x="548358" y="257391"/>
                        <a:pt x="550899" y="253820"/>
                      </a:cubicBezTo>
                      <a:moveTo>
                        <a:pt x="535462" y="264759"/>
                      </a:moveTo>
                      <a:lnTo>
                        <a:pt x="538036" y="262571"/>
                      </a:lnTo>
                      <a:lnTo>
                        <a:pt x="541897" y="260383"/>
                      </a:lnTo>
                      <a:moveTo>
                        <a:pt x="593367" y="231949"/>
                      </a:moveTo>
                      <a:lnTo>
                        <a:pt x="597227" y="229761"/>
                      </a:lnTo>
                      <a:moveTo>
                        <a:pt x="606235" y="229761"/>
                      </a:moveTo>
                      <a:lnTo>
                        <a:pt x="613957" y="229761"/>
                      </a:lnTo>
                      <a:moveTo>
                        <a:pt x="597227" y="229761"/>
                      </a:moveTo>
                      <a:lnTo>
                        <a:pt x="606235" y="229761"/>
                      </a:lnTo>
                      <a:moveTo>
                        <a:pt x="585645" y="234136"/>
                      </a:moveTo>
                      <a:lnTo>
                        <a:pt x="589506" y="231949"/>
                      </a:lnTo>
                      <a:lnTo>
                        <a:pt x="593367" y="231949"/>
                      </a:lnTo>
                      <a:moveTo>
                        <a:pt x="613957" y="229761"/>
                      </a:moveTo>
                      <a:lnTo>
                        <a:pt x="621678" y="231949"/>
                      </a:lnTo>
                      <a:moveTo>
                        <a:pt x="525167" y="271322"/>
                      </a:moveTo>
                      <a:cubicBezTo>
                        <a:pt x="528438" y="268871"/>
                        <a:pt x="530969" y="265231"/>
                        <a:pt x="535462" y="264759"/>
                      </a:cubicBezTo>
                      <a:moveTo>
                        <a:pt x="523880" y="271322"/>
                      </a:moveTo>
                      <a:lnTo>
                        <a:pt x="525167" y="271322"/>
                      </a:lnTo>
                      <a:moveTo>
                        <a:pt x="481413" y="271322"/>
                      </a:moveTo>
                      <a:cubicBezTo>
                        <a:pt x="476432" y="272110"/>
                        <a:pt x="474330" y="263547"/>
                        <a:pt x="468544" y="266946"/>
                      </a:cubicBezTo>
                      <a:moveTo>
                        <a:pt x="446673" y="269134"/>
                      </a:moveTo>
                      <a:lnTo>
                        <a:pt x="438952" y="271322"/>
                      </a:lnTo>
                      <a:moveTo>
                        <a:pt x="454394" y="266946"/>
                      </a:moveTo>
                      <a:lnTo>
                        <a:pt x="446673" y="269134"/>
                      </a:lnTo>
                      <a:moveTo>
                        <a:pt x="468544" y="266946"/>
                      </a:moveTo>
                      <a:lnTo>
                        <a:pt x="460823" y="264759"/>
                      </a:lnTo>
                      <a:lnTo>
                        <a:pt x="454394" y="266946"/>
                      </a:lnTo>
                      <a:moveTo>
                        <a:pt x="438952" y="271322"/>
                      </a:moveTo>
                      <a:lnTo>
                        <a:pt x="435091" y="271322"/>
                      </a:lnTo>
                      <a:lnTo>
                        <a:pt x="429944" y="271322"/>
                      </a:lnTo>
                      <a:moveTo>
                        <a:pt x="429944" y="271322"/>
                      </a:moveTo>
                      <a:lnTo>
                        <a:pt x="426083" y="271322"/>
                      </a:lnTo>
                      <a:moveTo>
                        <a:pt x="482700" y="271322"/>
                      </a:moveTo>
                      <a:cubicBezTo>
                        <a:pt x="486486" y="275590"/>
                        <a:pt x="492185" y="272598"/>
                        <a:pt x="496856" y="273510"/>
                      </a:cubicBezTo>
                      <a:moveTo>
                        <a:pt x="496856" y="273510"/>
                      </a:moveTo>
                      <a:cubicBezTo>
                        <a:pt x="502792" y="275520"/>
                        <a:pt x="510352" y="281301"/>
                        <a:pt x="516159" y="275692"/>
                      </a:cubicBezTo>
                      <a:moveTo>
                        <a:pt x="523880" y="271322"/>
                      </a:moveTo>
                      <a:cubicBezTo>
                        <a:pt x="515939" y="268153"/>
                        <a:pt x="522969" y="277215"/>
                        <a:pt x="518733" y="275692"/>
                      </a:cubicBezTo>
                      <a:moveTo>
                        <a:pt x="516159" y="275692"/>
                      </a:moveTo>
                      <a:lnTo>
                        <a:pt x="518733" y="275692"/>
                      </a:lnTo>
                      <a:moveTo>
                        <a:pt x="481413" y="271322"/>
                      </a:moveTo>
                      <a:lnTo>
                        <a:pt x="482700" y="271322"/>
                      </a:lnTo>
                      <a:moveTo>
                        <a:pt x="387476" y="269134"/>
                      </a:moveTo>
                      <a:cubicBezTo>
                        <a:pt x="391841" y="268850"/>
                        <a:pt x="396463" y="270121"/>
                        <a:pt x="400345" y="266946"/>
                      </a:cubicBezTo>
                      <a:moveTo>
                        <a:pt x="337293" y="245069"/>
                      </a:moveTo>
                      <a:lnTo>
                        <a:pt x="333433" y="245069"/>
                      </a:lnTo>
                      <a:lnTo>
                        <a:pt x="330859" y="245069"/>
                      </a:lnTo>
                      <a:moveTo>
                        <a:pt x="387476" y="269134"/>
                      </a:moveTo>
                      <a:lnTo>
                        <a:pt x="384903" y="266946"/>
                      </a:lnTo>
                      <a:lnTo>
                        <a:pt x="383616" y="266946"/>
                      </a:lnTo>
                      <a:moveTo>
                        <a:pt x="347588" y="245069"/>
                      </a:moveTo>
                      <a:cubicBezTo>
                        <a:pt x="344157" y="245069"/>
                        <a:pt x="340725" y="245069"/>
                        <a:pt x="337293" y="245069"/>
                      </a:cubicBezTo>
                      <a:moveTo>
                        <a:pt x="383616" y="266946"/>
                      </a:moveTo>
                      <a:cubicBezTo>
                        <a:pt x="381594" y="259134"/>
                        <a:pt x="374817" y="258448"/>
                        <a:pt x="369460" y="253820"/>
                      </a:cubicBezTo>
                      <a:moveTo>
                        <a:pt x="405493" y="266946"/>
                      </a:moveTo>
                      <a:lnTo>
                        <a:pt x="402919" y="266946"/>
                      </a:lnTo>
                      <a:lnTo>
                        <a:pt x="400345" y="266946"/>
                      </a:lnTo>
                      <a:moveTo>
                        <a:pt x="419648" y="271322"/>
                      </a:moveTo>
                      <a:cubicBezTo>
                        <a:pt x="416109" y="265397"/>
                        <a:pt x="410501" y="267300"/>
                        <a:pt x="405493" y="266946"/>
                      </a:cubicBezTo>
                      <a:moveTo>
                        <a:pt x="357883" y="247257"/>
                      </a:moveTo>
                      <a:cubicBezTo>
                        <a:pt x="353878" y="248694"/>
                        <a:pt x="351792" y="242855"/>
                        <a:pt x="347588" y="245069"/>
                      </a:cubicBezTo>
                      <a:moveTo>
                        <a:pt x="369460" y="253820"/>
                      </a:moveTo>
                      <a:cubicBezTo>
                        <a:pt x="365943" y="251450"/>
                        <a:pt x="362784" y="246276"/>
                        <a:pt x="357883" y="247257"/>
                      </a:cubicBezTo>
                      <a:moveTo>
                        <a:pt x="333433" y="245069"/>
                      </a:moveTo>
                      <a:lnTo>
                        <a:pt x="336007" y="245069"/>
                      </a:lnTo>
                      <a:lnTo>
                        <a:pt x="337293" y="245069"/>
                      </a:lnTo>
                      <a:moveTo>
                        <a:pt x="333433" y="245069"/>
                      </a:moveTo>
                      <a:lnTo>
                        <a:pt x="330859" y="245069"/>
                      </a:lnTo>
                      <a:moveTo>
                        <a:pt x="426083" y="271322"/>
                      </a:moveTo>
                      <a:lnTo>
                        <a:pt x="419648" y="271322"/>
                      </a:lnTo>
                      <a:moveTo>
                        <a:pt x="330859" y="245069"/>
                      </a:moveTo>
                      <a:lnTo>
                        <a:pt x="328285" y="245069"/>
                      </a:lnTo>
                      <a:moveTo>
                        <a:pt x="254938" y="264759"/>
                      </a:moveTo>
                      <a:cubicBezTo>
                        <a:pt x="260118" y="265241"/>
                        <a:pt x="265603" y="263552"/>
                        <a:pt x="270381" y="266946"/>
                      </a:cubicBezTo>
                      <a:moveTo>
                        <a:pt x="248504" y="264759"/>
                      </a:moveTo>
                      <a:lnTo>
                        <a:pt x="251078" y="264759"/>
                      </a:lnTo>
                      <a:lnTo>
                        <a:pt x="254938" y="264759"/>
                      </a:lnTo>
                      <a:moveTo>
                        <a:pt x="324425" y="245069"/>
                      </a:moveTo>
                      <a:lnTo>
                        <a:pt x="326998" y="245069"/>
                      </a:lnTo>
                      <a:moveTo>
                        <a:pt x="294826" y="256008"/>
                      </a:moveTo>
                      <a:lnTo>
                        <a:pt x="303835" y="249445"/>
                      </a:lnTo>
                      <a:moveTo>
                        <a:pt x="270381" y="266946"/>
                      </a:moveTo>
                      <a:lnTo>
                        <a:pt x="276815" y="264759"/>
                      </a:lnTo>
                      <a:lnTo>
                        <a:pt x="281958" y="262571"/>
                      </a:lnTo>
                      <a:moveTo>
                        <a:pt x="238209" y="256008"/>
                      </a:moveTo>
                      <a:cubicBezTo>
                        <a:pt x="240520" y="259354"/>
                        <a:pt x="243700" y="265547"/>
                        <a:pt x="248504" y="264759"/>
                      </a:cubicBezTo>
                      <a:moveTo>
                        <a:pt x="303835" y="249445"/>
                      </a:moveTo>
                      <a:lnTo>
                        <a:pt x="310269" y="247257"/>
                      </a:lnTo>
                      <a:moveTo>
                        <a:pt x="321851" y="245069"/>
                      </a:moveTo>
                      <a:lnTo>
                        <a:pt x="324425" y="245069"/>
                      </a:lnTo>
                      <a:moveTo>
                        <a:pt x="231775" y="242887"/>
                      </a:moveTo>
                      <a:lnTo>
                        <a:pt x="234348" y="249445"/>
                      </a:lnTo>
                      <a:lnTo>
                        <a:pt x="238209" y="256008"/>
                      </a:lnTo>
                      <a:moveTo>
                        <a:pt x="310269" y="247257"/>
                      </a:moveTo>
                      <a:lnTo>
                        <a:pt x="315416" y="245069"/>
                      </a:lnTo>
                      <a:lnTo>
                        <a:pt x="321851" y="245069"/>
                      </a:lnTo>
                      <a:moveTo>
                        <a:pt x="281958" y="262571"/>
                      </a:moveTo>
                      <a:lnTo>
                        <a:pt x="294826" y="256008"/>
                      </a:lnTo>
                      <a:moveTo>
                        <a:pt x="326998" y="245069"/>
                      </a:moveTo>
                      <a:lnTo>
                        <a:pt x="328285" y="245069"/>
                      </a:lnTo>
                      <a:moveTo>
                        <a:pt x="229201" y="229761"/>
                      </a:moveTo>
                      <a:lnTo>
                        <a:pt x="231775" y="242887"/>
                      </a:lnTo>
                      <a:moveTo>
                        <a:pt x="190594" y="168516"/>
                      </a:moveTo>
                      <a:lnTo>
                        <a:pt x="191881" y="170704"/>
                      </a:lnTo>
                      <a:moveTo>
                        <a:pt x="149420" y="111647"/>
                      </a:moveTo>
                      <a:cubicBezTo>
                        <a:pt x="147452" y="116800"/>
                        <a:pt x="158444" y="115647"/>
                        <a:pt x="154567" y="122585"/>
                      </a:cubicBezTo>
                      <a:moveTo>
                        <a:pt x="149420" y="109459"/>
                      </a:moveTo>
                      <a:cubicBezTo>
                        <a:pt x="145784" y="110457"/>
                        <a:pt x="150267" y="103647"/>
                        <a:pt x="146846" y="102896"/>
                      </a:cubicBezTo>
                      <a:moveTo>
                        <a:pt x="130116" y="96333"/>
                      </a:moveTo>
                      <a:cubicBezTo>
                        <a:pt x="132240" y="103143"/>
                        <a:pt x="140535" y="102810"/>
                        <a:pt x="146846" y="102896"/>
                      </a:cubicBezTo>
                      <a:moveTo>
                        <a:pt x="158428" y="129143"/>
                      </a:moveTo>
                      <a:cubicBezTo>
                        <a:pt x="159366" y="126467"/>
                        <a:pt x="156621" y="124795"/>
                        <a:pt x="155854" y="122585"/>
                      </a:cubicBezTo>
                      <a:moveTo>
                        <a:pt x="193168" y="170704"/>
                      </a:moveTo>
                      <a:lnTo>
                        <a:pt x="191881" y="170704"/>
                      </a:lnTo>
                      <a:lnTo>
                        <a:pt x="190594" y="168516"/>
                      </a:lnTo>
                      <a:moveTo>
                        <a:pt x="158428" y="133518"/>
                      </a:moveTo>
                      <a:cubicBezTo>
                        <a:pt x="155495" y="130312"/>
                        <a:pt x="155645" y="126628"/>
                        <a:pt x="155854" y="122585"/>
                      </a:cubicBezTo>
                      <a:moveTo>
                        <a:pt x="154567" y="122585"/>
                      </a:moveTo>
                      <a:lnTo>
                        <a:pt x="155854" y="122585"/>
                      </a:lnTo>
                      <a:moveTo>
                        <a:pt x="185452" y="166328"/>
                      </a:moveTo>
                      <a:cubicBezTo>
                        <a:pt x="184873" y="156602"/>
                        <a:pt x="163270" y="183444"/>
                        <a:pt x="176444" y="151020"/>
                      </a:cubicBezTo>
                      <a:moveTo>
                        <a:pt x="163575" y="133518"/>
                      </a:moveTo>
                      <a:lnTo>
                        <a:pt x="161002" y="133518"/>
                      </a:lnTo>
                      <a:lnTo>
                        <a:pt x="158428" y="133518"/>
                      </a:lnTo>
                      <a:moveTo>
                        <a:pt x="190594" y="168516"/>
                      </a:moveTo>
                      <a:lnTo>
                        <a:pt x="185452" y="166328"/>
                      </a:lnTo>
                      <a:moveTo>
                        <a:pt x="155854" y="122585"/>
                      </a:moveTo>
                      <a:lnTo>
                        <a:pt x="154567" y="122585"/>
                      </a:lnTo>
                      <a:moveTo>
                        <a:pt x="149420" y="111647"/>
                      </a:moveTo>
                      <a:lnTo>
                        <a:pt x="149420" y="109459"/>
                      </a:lnTo>
                      <a:moveTo>
                        <a:pt x="199603" y="172892"/>
                      </a:moveTo>
                      <a:cubicBezTo>
                        <a:pt x="199715" y="169717"/>
                        <a:pt x="197308" y="170950"/>
                        <a:pt x="195742" y="170704"/>
                      </a:cubicBezTo>
                      <a:moveTo>
                        <a:pt x="195742" y="170704"/>
                      </a:moveTo>
                      <a:lnTo>
                        <a:pt x="193168" y="170704"/>
                      </a:lnTo>
                      <a:moveTo>
                        <a:pt x="164862" y="135706"/>
                      </a:moveTo>
                      <a:lnTo>
                        <a:pt x="163575" y="133518"/>
                      </a:lnTo>
                      <a:moveTo>
                        <a:pt x="167436" y="135706"/>
                      </a:moveTo>
                      <a:lnTo>
                        <a:pt x="164862" y="135706"/>
                      </a:lnTo>
                      <a:moveTo>
                        <a:pt x="176444" y="151020"/>
                      </a:moveTo>
                      <a:lnTo>
                        <a:pt x="170010" y="140081"/>
                      </a:lnTo>
                      <a:lnTo>
                        <a:pt x="167436" y="135706"/>
                      </a:lnTo>
                      <a:moveTo>
                        <a:pt x="185452" y="166328"/>
                      </a:moveTo>
                      <a:cubicBezTo>
                        <a:pt x="182787" y="162001"/>
                        <a:pt x="179527" y="156060"/>
                        <a:pt x="177731" y="151020"/>
                      </a:cubicBezTo>
                      <a:moveTo>
                        <a:pt x="190594" y="168516"/>
                      </a:moveTo>
                      <a:lnTo>
                        <a:pt x="190594" y="170704"/>
                      </a:lnTo>
                      <a:lnTo>
                        <a:pt x="193168" y="170704"/>
                      </a:lnTo>
                      <a:moveTo>
                        <a:pt x="130116" y="96333"/>
                      </a:moveTo>
                      <a:lnTo>
                        <a:pt x="128830" y="94151"/>
                      </a:lnTo>
                      <a:moveTo>
                        <a:pt x="200889" y="175079"/>
                      </a:moveTo>
                      <a:lnTo>
                        <a:pt x="199603" y="172892"/>
                      </a:lnTo>
                      <a:moveTo>
                        <a:pt x="229201" y="229761"/>
                      </a:moveTo>
                      <a:cubicBezTo>
                        <a:pt x="228343" y="223857"/>
                        <a:pt x="228123" y="217128"/>
                        <a:pt x="224053" y="212265"/>
                      </a:cubicBezTo>
                      <a:moveTo>
                        <a:pt x="217619" y="199139"/>
                      </a:moveTo>
                      <a:cubicBezTo>
                        <a:pt x="218670" y="204045"/>
                        <a:pt x="221651" y="208013"/>
                        <a:pt x="224053" y="212265"/>
                      </a:cubicBezTo>
                      <a:moveTo>
                        <a:pt x="200889" y="175079"/>
                      </a:moveTo>
                      <a:lnTo>
                        <a:pt x="202176" y="177267"/>
                      </a:lnTo>
                      <a:lnTo>
                        <a:pt x="203463" y="179455"/>
                      </a:lnTo>
                      <a:moveTo>
                        <a:pt x="206037" y="183825"/>
                      </a:moveTo>
                      <a:cubicBezTo>
                        <a:pt x="207624" y="188404"/>
                        <a:pt x="213399" y="198484"/>
                        <a:pt x="217619" y="199139"/>
                      </a:cubicBezTo>
                      <a:moveTo>
                        <a:pt x="203463" y="179455"/>
                      </a:moveTo>
                      <a:lnTo>
                        <a:pt x="203463" y="181642"/>
                      </a:lnTo>
                      <a:moveTo>
                        <a:pt x="203463" y="181642"/>
                      </a:moveTo>
                      <a:lnTo>
                        <a:pt x="204750" y="181642"/>
                      </a:lnTo>
                      <a:moveTo>
                        <a:pt x="204750" y="181642"/>
                      </a:moveTo>
                      <a:lnTo>
                        <a:pt x="206037" y="183825"/>
                      </a:lnTo>
                      <a:moveTo>
                        <a:pt x="217619" y="199139"/>
                      </a:moveTo>
                      <a:lnTo>
                        <a:pt x="218906" y="203514"/>
                      </a:lnTo>
                      <a:moveTo>
                        <a:pt x="82507" y="81024"/>
                      </a:moveTo>
                      <a:lnTo>
                        <a:pt x="81220" y="81024"/>
                      </a:lnTo>
                      <a:lnTo>
                        <a:pt x="77360" y="81024"/>
                      </a:lnTo>
                      <a:moveTo>
                        <a:pt x="50335" y="81024"/>
                      </a:moveTo>
                      <a:cubicBezTo>
                        <a:pt x="57402" y="78762"/>
                        <a:pt x="64936" y="87046"/>
                        <a:pt x="70925" y="81024"/>
                      </a:cubicBezTo>
                      <a:moveTo>
                        <a:pt x="43901" y="78837"/>
                      </a:moveTo>
                      <a:cubicBezTo>
                        <a:pt x="46416" y="78156"/>
                        <a:pt x="47820" y="81705"/>
                        <a:pt x="50335" y="81024"/>
                      </a:cubicBezTo>
                      <a:moveTo>
                        <a:pt x="96663" y="76649"/>
                      </a:moveTo>
                      <a:lnTo>
                        <a:pt x="103092" y="76649"/>
                      </a:lnTo>
                      <a:lnTo>
                        <a:pt x="106953" y="78837"/>
                      </a:lnTo>
                      <a:moveTo>
                        <a:pt x="70925" y="81024"/>
                      </a:moveTo>
                      <a:cubicBezTo>
                        <a:pt x="73070" y="81024"/>
                        <a:pt x="75215" y="81024"/>
                        <a:pt x="77360" y="81024"/>
                      </a:cubicBezTo>
                      <a:moveTo>
                        <a:pt x="121108" y="87588"/>
                      </a:moveTo>
                      <a:cubicBezTo>
                        <a:pt x="117977" y="82697"/>
                        <a:pt x="113596" y="77775"/>
                        <a:pt x="106953" y="78837"/>
                      </a:cubicBezTo>
                      <a:moveTo>
                        <a:pt x="124969" y="91963"/>
                      </a:moveTo>
                      <a:lnTo>
                        <a:pt x="127543" y="94151"/>
                      </a:lnTo>
                      <a:lnTo>
                        <a:pt x="128830" y="94151"/>
                      </a:lnTo>
                      <a:moveTo>
                        <a:pt x="96663" y="76649"/>
                      </a:moveTo>
                      <a:cubicBezTo>
                        <a:pt x="91794" y="77738"/>
                        <a:pt x="84475" y="73571"/>
                        <a:pt x="82507" y="81024"/>
                      </a:cubicBezTo>
                      <a:moveTo>
                        <a:pt x="124969" y="91963"/>
                      </a:moveTo>
                      <a:lnTo>
                        <a:pt x="123682" y="89775"/>
                      </a:lnTo>
                      <a:lnTo>
                        <a:pt x="121108" y="87588"/>
                      </a:lnTo>
                      <a:moveTo>
                        <a:pt x="43901" y="78837"/>
                      </a:moveTo>
                      <a:lnTo>
                        <a:pt x="40040" y="76649"/>
                      </a:lnTo>
                      <a:lnTo>
                        <a:pt x="36180" y="74461"/>
                      </a:lnTo>
                      <a:moveTo>
                        <a:pt x="36180" y="74461"/>
                      </a:moveTo>
                      <a:cubicBezTo>
                        <a:pt x="30308" y="71314"/>
                        <a:pt x="31043" y="64606"/>
                        <a:pt x="29745" y="59153"/>
                      </a:cubicBezTo>
                      <a:moveTo>
                        <a:pt x="6587" y="41651"/>
                      </a:moveTo>
                      <a:cubicBezTo>
                        <a:pt x="10415" y="44804"/>
                        <a:pt x="15525" y="48627"/>
                        <a:pt x="20737" y="48214"/>
                      </a:cubicBezTo>
                      <a:moveTo>
                        <a:pt x="6587" y="41651"/>
                      </a:moveTo>
                      <a:cubicBezTo>
                        <a:pt x="5375" y="38713"/>
                        <a:pt x="1857" y="36407"/>
                        <a:pt x="2726" y="32906"/>
                      </a:cubicBezTo>
                      <a:moveTo>
                        <a:pt x="2726" y="24155"/>
                      </a:moveTo>
                      <a:lnTo>
                        <a:pt x="1439" y="30718"/>
                      </a:lnTo>
                      <a:lnTo>
                        <a:pt x="2726" y="32906"/>
                      </a:lnTo>
                      <a:moveTo>
                        <a:pt x="20737" y="48214"/>
                      </a:moveTo>
                      <a:cubicBezTo>
                        <a:pt x="24506" y="49432"/>
                        <a:pt x="23681" y="54804"/>
                        <a:pt x="28458" y="54777"/>
                      </a:cubicBezTo>
                      <a:moveTo>
                        <a:pt x="4013" y="96"/>
                      </a:moveTo>
                      <a:cubicBezTo>
                        <a:pt x="957" y="3785"/>
                        <a:pt x="2334" y="9104"/>
                        <a:pt x="152" y="13217"/>
                      </a:cubicBezTo>
                      <a:moveTo>
                        <a:pt x="152" y="13217"/>
                      </a:moveTo>
                      <a:cubicBezTo>
                        <a:pt x="-379" y="16997"/>
                        <a:pt x="479" y="21045"/>
                        <a:pt x="2726" y="24155"/>
                      </a:cubicBezTo>
                      <a:moveTo>
                        <a:pt x="28458" y="54777"/>
                      </a:moveTo>
                      <a:lnTo>
                        <a:pt x="29745" y="59153"/>
                      </a:lnTo>
                      <a:moveTo>
                        <a:pt x="2483682" y="293194"/>
                      </a:moveTo>
                      <a:cubicBezTo>
                        <a:pt x="2485762" y="293558"/>
                        <a:pt x="2490443" y="291322"/>
                        <a:pt x="2488829" y="295381"/>
                      </a:cubicBezTo>
                      <a:moveTo>
                        <a:pt x="2479821" y="293194"/>
                      </a:moveTo>
                      <a:lnTo>
                        <a:pt x="2483682" y="293194"/>
                      </a:lnTo>
                      <a:moveTo>
                        <a:pt x="2553168" y="295381"/>
                      </a:moveTo>
                      <a:cubicBezTo>
                        <a:pt x="2554438" y="295059"/>
                        <a:pt x="2557468" y="296507"/>
                        <a:pt x="2555741" y="293194"/>
                      </a:cubicBezTo>
                      <a:moveTo>
                        <a:pt x="2563463" y="293194"/>
                      </a:moveTo>
                      <a:lnTo>
                        <a:pt x="2562176" y="293194"/>
                      </a:lnTo>
                      <a:lnTo>
                        <a:pt x="2560889" y="293194"/>
                      </a:lnTo>
                      <a:moveTo>
                        <a:pt x="2563463" y="293194"/>
                      </a:moveTo>
                      <a:cubicBezTo>
                        <a:pt x="2566037" y="293194"/>
                        <a:pt x="2568610" y="293194"/>
                        <a:pt x="2571184" y="293194"/>
                      </a:cubicBezTo>
                      <a:moveTo>
                        <a:pt x="2559602" y="293194"/>
                      </a:moveTo>
                      <a:lnTo>
                        <a:pt x="2560889" y="293194"/>
                      </a:lnTo>
                      <a:moveTo>
                        <a:pt x="2555741" y="293194"/>
                      </a:moveTo>
                      <a:lnTo>
                        <a:pt x="2557028" y="293194"/>
                      </a:lnTo>
                      <a:lnTo>
                        <a:pt x="2559602" y="293194"/>
                      </a:lnTo>
                      <a:moveTo>
                        <a:pt x="2550594" y="295381"/>
                      </a:moveTo>
                      <a:lnTo>
                        <a:pt x="2551881" y="295381"/>
                      </a:lnTo>
                      <a:moveTo>
                        <a:pt x="2551881" y="295381"/>
                      </a:moveTo>
                      <a:lnTo>
                        <a:pt x="2553168" y="295381"/>
                      </a:lnTo>
                      <a:moveTo>
                        <a:pt x="2495263" y="297569"/>
                      </a:moveTo>
                      <a:lnTo>
                        <a:pt x="2496550" y="297569"/>
                      </a:lnTo>
                      <a:moveTo>
                        <a:pt x="2499124" y="297569"/>
                      </a:moveTo>
                      <a:lnTo>
                        <a:pt x="2501698" y="297569"/>
                      </a:lnTo>
                      <a:moveTo>
                        <a:pt x="2571184" y="293194"/>
                      </a:moveTo>
                      <a:lnTo>
                        <a:pt x="2572471" y="295381"/>
                      </a:lnTo>
                      <a:moveTo>
                        <a:pt x="2531291" y="288818"/>
                      </a:moveTo>
                      <a:cubicBezTo>
                        <a:pt x="2539039" y="286952"/>
                        <a:pt x="2543875" y="292920"/>
                        <a:pt x="2549307" y="297569"/>
                      </a:cubicBezTo>
                      <a:moveTo>
                        <a:pt x="2501698" y="297569"/>
                      </a:moveTo>
                      <a:lnTo>
                        <a:pt x="2504271" y="297569"/>
                      </a:lnTo>
                      <a:moveTo>
                        <a:pt x="2496550" y="297569"/>
                      </a:moveTo>
                      <a:lnTo>
                        <a:pt x="2499124" y="297569"/>
                      </a:lnTo>
                      <a:moveTo>
                        <a:pt x="2510706" y="295381"/>
                      </a:moveTo>
                      <a:lnTo>
                        <a:pt x="2514567" y="295381"/>
                      </a:lnTo>
                      <a:lnTo>
                        <a:pt x="2519709" y="291006"/>
                      </a:lnTo>
                      <a:moveTo>
                        <a:pt x="2504271" y="297569"/>
                      </a:moveTo>
                      <a:lnTo>
                        <a:pt x="2509419" y="295381"/>
                      </a:lnTo>
                      <a:lnTo>
                        <a:pt x="2510706" y="295381"/>
                      </a:lnTo>
                      <a:moveTo>
                        <a:pt x="2488829" y="295381"/>
                      </a:moveTo>
                      <a:lnTo>
                        <a:pt x="2495263" y="297569"/>
                      </a:lnTo>
                      <a:moveTo>
                        <a:pt x="2572471" y="295381"/>
                      </a:moveTo>
                      <a:lnTo>
                        <a:pt x="2573758" y="295381"/>
                      </a:lnTo>
                      <a:moveTo>
                        <a:pt x="2549307" y="297569"/>
                      </a:moveTo>
                      <a:lnTo>
                        <a:pt x="2550594" y="295381"/>
                      </a:lnTo>
                      <a:moveTo>
                        <a:pt x="2519709" y="291006"/>
                      </a:moveTo>
                      <a:lnTo>
                        <a:pt x="2523569" y="291006"/>
                      </a:lnTo>
                      <a:lnTo>
                        <a:pt x="2531291" y="288818"/>
                      </a:lnTo>
                      <a:moveTo>
                        <a:pt x="2455370" y="288818"/>
                      </a:moveTo>
                      <a:lnTo>
                        <a:pt x="2455370" y="286630"/>
                      </a:lnTo>
                      <a:moveTo>
                        <a:pt x="2393605" y="293194"/>
                      </a:moveTo>
                      <a:cubicBezTo>
                        <a:pt x="2395171" y="290705"/>
                        <a:pt x="2401203" y="296024"/>
                        <a:pt x="2401326" y="291006"/>
                      </a:cubicBezTo>
                      <a:moveTo>
                        <a:pt x="2455370" y="288818"/>
                      </a:moveTo>
                      <a:lnTo>
                        <a:pt x="2460518" y="288818"/>
                      </a:lnTo>
                      <a:lnTo>
                        <a:pt x="2472099" y="291006"/>
                      </a:lnTo>
                      <a:moveTo>
                        <a:pt x="2382023" y="299757"/>
                      </a:moveTo>
                      <a:lnTo>
                        <a:pt x="2389745" y="295381"/>
                      </a:lnTo>
                      <a:lnTo>
                        <a:pt x="2393605" y="293194"/>
                      </a:lnTo>
                      <a:moveTo>
                        <a:pt x="2455370" y="288818"/>
                      </a:moveTo>
                      <a:lnTo>
                        <a:pt x="2455370" y="291006"/>
                      </a:lnTo>
                      <a:lnTo>
                        <a:pt x="2455370" y="295381"/>
                      </a:lnTo>
                      <a:moveTo>
                        <a:pt x="2452796" y="288818"/>
                      </a:moveTo>
                      <a:lnTo>
                        <a:pt x="2451510" y="288818"/>
                      </a:lnTo>
                      <a:lnTo>
                        <a:pt x="2443788" y="288818"/>
                      </a:lnTo>
                      <a:moveTo>
                        <a:pt x="2427064" y="291006"/>
                      </a:moveTo>
                      <a:cubicBezTo>
                        <a:pt x="2418485" y="291006"/>
                        <a:pt x="2409906" y="291006"/>
                        <a:pt x="2401326" y="291006"/>
                      </a:cubicBezTo>
                      <a:moveTo>
                        <a:pt x="2427064" y="291006"/>
                      </a:moveTo>
                      <a:cubicBezTo>
                        <a:pt x="2432469" y="289864"/>
                        <a:pt x="2439263" y="293226"/>
                        <a:pt x="2443788" y="288818"/>
                      </a:cubicBezTo>
                      <a:moveTo>
                        <a:pt x="2452796" y="288818"/>
                      </a:moveTo>
                      <a:lnTo>
                        <a:pt x="2455370" y="288818"/>
                      </a:lnTo>
                      <a:moveTo>
                        <a:pt x="2455370" y="295381"/>
                      </a:moveTo>
                      <a:lnTo>
                        <a:pt x="2455370" y="301944"/>
                      </a:lnTo>
                      <a:moveTo>
                        <a:pt x="2455370" y="301944"/>
                      </a:moveTo>
                      <a:lnTo>
                        <a:pt x="2455370" y="304132"/>
                      </a:lnTo>
                      <a:moveTo>
                        <a:pt x="2472099" y="291006"/>
                      </a:moveTo>
                      <a:lnTo>
                        <a:pt x="2479821" y="293194"/>
                      </a:lnTo>
                      <a:moveTo>
                        <a:pt x="2312537" y="271322"/>
                      </a:moveTo>
                      <a:lnTo>
                        <a:pt x="2315111" y="271322"/>
                      </a:lnTo>
                      <a:lnTo>
                        <a:pt x="2317685" y="271322"/>
                      </a:lnTo>
                      <a:moveTo>
                        <a:pt x="2317685" y="260383"/>
                      </a:moveTo>
                      <a:cubicBezTo>
                        <a:pt x="2322864" y="267761"/>
                        <a:pt x="2315851" y="265477"/>
                        <a:pt x="2317685" y="271322"/>
                      </a:cubicBezTo>
                      <a:moveTo>
                        <a:pt x="2311250" y="271322"/>
                      </a:moveTo>
                      <a:lnTo>
                        <a:pt x="2312537" y="271322"/>
                      </a:lnTo>
                      <a:moveTo>
                        <a:pt x="2317685" y="271322"/>
                      </a:moveTo>
                      <a:lnTo>
                        <a:pt x="2318971" y="271322"/>
                      </a:lnTo>
                      <a:moveTo>
                        <a:pt x="2344704" y="280067"/>
                      </a:moveTo>
                      <a:lnTo>
                        <a:pt x="2338269" y="277880"/>
                      </a:lnTo>
                      <a:lnTo>
                        <a:pt x="2333127" y="275692"/>
                      </a:lnTo>
                      <a:moveTo>
                        <a:pt x="2344704" y="280067"/>
                      </a:moveTo>
                      <a:cubicBezTo>
                        <a:pt x="2346618" y="284931"/>
                        <a:pt x="2352146" y="279960"/>
                        <a:pt x="2354999" y="282255"/>
                      </a:cubicBezTo>
                      <a:moveTo>
                        <a:pt x="2285513" y="284443"/>
                      </a:moveTo>
                      <a:lnTo>
                        <a:pt x="2289373" y="282255"/>
                      </a:lnTo>
                      <a:lnTo>
                        <a:pt x="2294521" y="277880"/>
                      </a:lnTo>
                      <a:moveTo>
                        <a:pt x="2361433" y="284443"/>
                      </a:moveTo>
                      <a:cubicBezTo>
                        <a:pt x="2367262" y="286877"/>
                        <a:pt x="2366586" y="298143"/>
                        <a:pt x="2373015" y="297569"/>
                      </a:cubicBezTo>
                      <a:moveTo>
                        <a:pt x="2294521" y="277880"/>
                      </a:moveTo>
                      <a:lnTo>
                        <a:pt x="2298382" y="275692"/>
                      </a:lnTo>
                      <a:lnTo>
                        <a:pt x="2302242" y="273510"/>
                      </a:lnTo>
                      <a:moveTo>
                        <a:pt x="2354999" y="282255"/>
                      </a:moveTo>
                      <a:lnTo>
                        <a:pt x="2358860" y="282255"/>
                      </a:lnTo>
                      <a:lnTo>
                        <a:pt x="2361433" y="284443"/>
                      </a:lnTo>
                      <a:moveTo>
                        <a:pt x="2302242" y="273510"/>
                      </a:moveTo>
                      <a:lnTo>
                        <a:pt x="2311250" y="271322"/>
                      </a:lnTo>
                      <a:moveTo>
                        <a:pt x="2284226" y="284443"/>
                      </a:moveTo>
                      <a:lnTo>
                        <a:pt x="2285513" y="284443"/>
                      </a:lnTo>
                      <a:moveTo>
                        <a:pt x="2318971" y="271322"/>
                      </a:moveTo>
                      <a:lnTo>
                        <a:pt x="2333127" y="275692"/>
                      </a:lnTo>
                      <a:moveTo>
                        <a:pt x="2373015" y="297569"/>
                      </a:moveTo>
                      <a:cubicBezTo>
                        <a:pt x="2374677" y="301950"/>
                        <a:pt x="2379316" y="298223"/>
                        <a:pt x="2382023" y="299757"/>
                      </a:cubicBezTo>
                      <a:moveTo>
                        <a:pt x="2271357" y="284443"/>
                      </a:moveTo>
                      <a:cubicBezTo>
                        <a:pt x="2262885" y="291381"/>
                        <a:pt x="2251228" y="296528"/>
                        <a:pt x="2245625" y="306314"/>
                      </a:cubicBezTo>
                      <a:moveTo>
                        <a:pt x="2271357" y="284443"/>
                      </a:moveTo>
                      <a:lnTo>
                        <a:pt x="2275218" y="284443"/>
                      </a:lnTo>
                      <a:lnTo>
                        <a:pt x="2279078" y="284443"/>
                      </a:lnTo>
                      <a:moveTo>
                        <a:pt x="2191576" y="356626"/>
                      </a:moveTo>
                      <a:lnTo>
                        <a:pt x="2198010" y="352250"/>
                      </a:lnTo>
                      <a:lnTo>
                        <a:pt x="2205731" y="345687"/>
                      </a:lnTo>
                      <a:moveTo>
                        <a:pt x="2244338" y="306314"/>
                      </a:moveTo>
                      <a:lnTo>
                        <a:pt x="2245625" y="306314"/>
                      </a:lnTo>
                      <a:moveTo>
                        <a:pt x="2185141" y="361001"/>
                      </a:moveTo>
                      <a:lnTo>
                        <a:pt x="2191576" y="356626"/>
                      </a:lnTo>
                      <a:moveTo>
                        <a:pt x="2222461" y="332566"/>
                      </a:moveTo>
                      <a:cubicBezTo>
                        <a:pt x="2225281" y="325435"/>
                        <a:pt x="2236423" y="327451"/>
                        <a:pt x="2237903" y="319440"/>
                      </a:cubicBezTo>
                      <a:moveTo>
                        <a:pt x="2205731" y="345687"/>
                      </a:moveTo>
                      <a:lnTo>
                        <a:pt x="2216027" y="339124"/>
                      </a:lnTo>
                      <a:lnTo>
                        <a:pt x="2222461" y="332566"/>
                      </a:lnTo>
                      <a:moveTo>
                        <a:pt x="2237903" y="319440"/>
                      </a:moveTo>
                      <a:lnTo>
                        <a:pt x="2240477" y="315065"/>
                      </a:lnTo>
                      <a:lnTo>
                        <a:pt x="2244338" y="306314"/>
                      </a:lnTo>
                      <a:moveTo>
                        <a:pt x="2279078" y="284443"/>
                      </a:moveTo>
                      <a:lnTo>
                        <a:pt x="2281652" y="284443"/>
                      </a:lnTo>
                      <a:lnTo>
                        <a:pt x="2284226" y="284443"/>
                      </a:lnTo>
                      <a:moveTo>
                        <a:pt x="2164551" y="371934"/>
                      </a:moveTo>
                      <a:lnTo>
                        <a:pt x="2159409" y="371934"/>
                      </a:lnTo>
                      <a:lnTo>
                        <a:pt x="2156835" y="371934"/>
                      </a:lnTo>
                      <a:moveTo>
                        <a:pt x="2182568" y="363189"/>
                      </a:moveTo>
                      <a:lnTo>
                        <a:pt x="2177420" y="367559"/>
                      </a:lnTo>
                      <a:lnTo>
                        <a:pt x="2172272" y="369747"/>
                      </a:lnTo>
                      <a:moveTo>
                        <a:pt x="2172272" y="369747"/>
                      </a:moveTo>
                      <a:lnTo>
                        <a:pt x="2168412" y="371934"/>
                      </a:lnTo>
                      <a:lnTo>
                        <a:pt x="2164551" y="371934"/>
                      </a:lnTo>
                      <a:moveTo>
                        <a:pt x="2185141" y="361001"/>
                      </a:moveTo>
                      <a:lnTo>
                        <a:pt x="2182568" y="363189"/>
                      </a:lnTo>
                      <a:moveTo>
                        <a:pt x="2156835" y="371934"/>
                      </a:moveTo>
                      <a:lnTo>
                        <a:pt x="2154261" y="371934"/>
                      </a:lnTo>
                      <a:moveTo>
                        <a:pt x="2087344" y="376310"/>
                      </a:moveTo>
                      <a:cubicBezTo>
                        <a:pt x="2091515" y="381034"/>
                        <a:pt x="2097934" y="381527"/>
                        <a:pt x="2102786" y="385061"/>
                      </a:cubicBezTo>
                      <a:moveTo>
                        <a:pt x="2118229" y="382873"/>
                      </a:moveTo>
                      <a:cubicBezTo>
                        <a:pt x="2113521" y="386262"/>
                        <a:pt x="2108004" y="384749"/>
                        <a:pt x="2102786" y="385061"/>
                      </a:cubicBezTo>
                      <a:moveTo>
                        <a:pt x="2118229" y="382873"/>
                      </a:moveTo>
                      <a:cubicBezTo>
                        <a:pt x="2128181" y="370626"/>
                        <a:pt x="2144143" y="381929"/>
                        <a:pt x="2154261" y="371934"/>
                      </a:cubicBezTo>
                      <a:moveTo>
                        <a:pt x="2059038" y="369747"/>
                      </a:moveTo>
                      <a:cubicBezTo>
                        <a:pt x="2049954" y="368369"/>
                        <a:pt x="2047724" y="357451"/>
                        <a:pt x="2039735" y="354438"/>
                      </a:cubicBezTo>
                      <a:moveTo>
                        <a:pt x="2023005" y="332566"/>
                      </a:moveTo>
                      <a:cubicBezTo>
                        <a:pt x="2032469" y="337762"/>
                        <a:pt x="2032485" y="347484"/>
                        <a:pt x="2039735" y="354438"/>
                      </a:cubicBezTo>
                      <a:moveTo>
                        <a:pt x="2023005" y="332566"/>
                      </a:moveTo>
                      <a:cubicBezTo>
                        <a:pt x="2015879" y="328432"/>
                        <a:pt x="2007525" y="331210"/>
                        <a:pt x="1999841" y="330379"/>
                      </a:cubicBezTo>
                      <a:moveTo>
                        <a:pt x="1999841" y="330379"/>
                      </a:moveTo>
                      <a:lnTo>
                        <a:pt x="1994694" y="330379"/>
                      </a:lnTo>
                      <a:lnTo>
                        <a:pt x="1990833" y="330379"/>
                      </a:lnTo>
                      <a:moveTo>
                        <a:pt x="2064185" y="374122"/>
                      </a:moveTo>
                      <a:cubicBezTo>
                        <a:pt x="2072244" y="372020"/>
                        <a:pt x="2079333" y="378042"/>
                        <a:pt x="2087344" y="376310"/>
                      </a:cubicBezTo>
                      <a:moveTo>
                        <a:pt x="2061611" y="371934"/>
                      </a:moveTo>
                      <a:lnTo>
                        <a:pt x="2062898" y="371934"/>
                      </a:lnTo>
                      <a:moveTo>
                        <a:pt x="2060325" y="371934"/>
                      </a:moveTo>
                      <a:lnTo>
                        <a:pt x="2061611" y="371934"/>
                      </a:lnTo>
                      <a:moveTo>
                        <a:pt x="2062898" y="371934"/>
                      </a:moveTo>
                      <a:lnTo>
                        <a:pt x="2064185" y="374122"/>
                      </a:lnTo>
                      <a:moveTo>
                        <a:pt x="2059038" y="369747"/>
                      </a:moveTo>
                      <a:lnTo>
                        <a:pt x="2060325" y="371934"/>
                      </a:lnTo>
                      <a:moveTo>
                        <a:pt x="1930355" y="326003"/>
                      </a:moveTo>
                      <a:lnTo>
                        <a:pt x="1922634" y="328191"/>
                      </a:lnTo>
                      <a:lnTo>
                        <a:pt x="1914912" y="326003"/>
                      </a:lnTo>
                      <a:moveTo>
                        <a:pt x="1958666" y="330379"/>
                      </a:moveTo>
                      <a:cubicBezTo>
                        <a:pt x="1955610" y="332953"/>
                        <a:pt x="1948425" y="334449"/>
                        <a:pt x="1945797" y="330379"/>
                      </a:cubicBezTo>
                      <a:moveTo>
                        <a:pt x="1963814" y="330379"/>
                      </a:moveTo>
                      <a:lnTo>
                        <a:pt x="1958666" y="330379"/>
                      </a:lnTo>
                      <a:moveTo>
                        <a:pt x="1914912" y="326003"/>
                      </a:moveTo>
                      <a:lnTo>
                        <a:pt x="1909765" y="326003"/>
                      </a:lnTo>
                      <a:lnTo>
                        <a:pt x="1903330" y="323816"/>
                      </a:lnTo>
                      <a:moveTo>
                        <a:pt x="1945797" y="330379"/>
                      </a:moveTo>
                      <a:cubicBezTo>
                        <a:pt x="1939470" y="332234"/>
                        <a:pt x="1936371" y="323934"/>
                        <a:pt x="1930355" y="326003"/>
                      </a:cubicBezTo>
                      <a:moveTo>
                        <a:pt x="1986972" y="330379"/>
                      </a:moveTo>
                      <a:cubicBezTo>
                        <a:pt x="1979256" y="330379"/>
                        <a:pt x="1971535" y="330379"/>
                        <a:pt x="1963814" y="330379"/>
                      </a:cubicBezTo>
                      <a:moveTo>
                        <a:pt x="1990833" y="330379"/>
                      </a:moveTo>
                      <a:lnTo>
                        <a:pt x="1986972" y="330379"/>
                      </a:lnTo>
                      <a:moveTo>
                        <a:pt x="1903330" y="323816"/>
                      </a:moveTo>
                      <a:cubicBezTo>
                        <a:pt x="1898714" y="322711"/>
                        <a:pt x="1896124" y="325130"/>
                        <a:pt x="1893041" y="328191"/>
                      </a:cubicBezTo>
                      <a:moveTo>
                        <a:pt x="1872451" y="339124"/>
                      </a:moveTo>
                      <a:cubicBezTo>
                        <a:pt x="1866054" y="340652"/>
                        <a:pt x="1860928" y="334765"/>
                        <a:pt x="1854434" y="336937"/>
                      </a:cubicBezTo>
                      <a:moveTo>
                        <a:pt x="1878885" y="336937"/>
                      </a:moveTo>
                      <a:lnTo>
                        <a:pt x="1877598" y="336937"/>
                      </a:lnTo>
                      <a:lnTo>
                        <a:pt x="1873738" y="339124"/>
                      </a:lnTo>
                      <a:moveTo>
                        <a:pt x="1872451" y="339124"/>
                      </a:moveTo>
                      <a:lnTo>
                        <a:pt x="1873738" y="339124"/>
                      </a:lnTo>
                      <a:moveTo>
                        <a:pt x="1827410" y="336937"/>
                      </a:moveTo>
                      <a:cubicBezTo>
                        <a:pt x="1835662" y="333242"/>
                        <a:pt x="1846086" y="333934"/>
                        <a:pt x="1854434" y="336937"/>
                      </a:cubicBezTo>
                      <a:moveTo>
                        <a:pt x="1795243" y="343500"/>
                      </a:moveTo>
                      <a:lnTo>
                        <a:pt x="1804246" y="341312"/>
                      </a:lnTo>
                      <a:lnTo>
                        <a:pt x="1808107" y="341312"/>
                      </a:lnTo>
                      <a:moveTo>
                        <a:pt x="1808107" y="341312"/>
                      </a:moveTo>
                      <a:cubicBezTo>
                        <a:pt x="1813571" y="334754"/>
                        <a:pt x="1822257" y="342878"/>
                        <a:pt x="1827410" y="336937"/>
                      </a:cubicBezTo>
                      <a:moveTo>
                        <a:pt x="1878885" y="336937"/>
                      </a:moveTo>
                      <a:lnTo>
                        <a:pt x="1882746" y="334754"/>
                      </a:lnTo>
                      <a:lnTo>
                        <a:pt x="1885319" y="332566"/>
                      </a:lnTo>
                      <a:moveTo>
                        <a:pt x="1875025" y="339124"/>
                      </a:moveTo>
                      <a:lnTo>
                        <a:pt x="1873738" y="339124"/>
                      </a:lnTo>
                      <a:moveTo>
                        <a:pt x="1878885" y="336937"/>
                      </a:moveTo>
                      <a:lnTo>
                        <a:pt x="1875025" y="339124"/>
                      </a:lnTo>
                      <a:moveTo>
                        <a:pt x="1885319" y="332566"/>
                      </a:moveTo>
                      <a:lnTo>
                        <a:pt x="1893041" y="328191"/>
                      </a:lnTo>
                      <a:moveTo>
                        <a:pt x="1756637" y="339124"/>
                      </a:moveTo>
                      <a:cubicBezTo>
                        <a:pt x="1750626" y="337692"/>
                        <a:pt x="1750444" y="332121"/>
                        <a:pt x="1743768" y="330379"/>
                      </a:cubicBezTo>
                      <a:moveTo>
                        <a:pt x="1756637" y="339124"/>
                      </a:moveTo>
                      <a:cubicBezTo>
                        <a:pt x="1764884" y="340422"/>
                        <a:pt x="1772755" y="343988"/>
                        <a:pt x="1781088" y="345687"/>
                      </a:cubicBezTo>
                      <a:moveTo>
                        <a:pt x="1707741" y="306314"/>
                      </a:moveTo>
                      <a:lnTo>
                        <a:pt x="1702593" y="301944"/>
                      </a:lnTo>
                      <a:moveTo>
                        <a:pt x="1710314" y="308502"/>
                      </a:moveTo>
                      <a:lnTo>
                        <a:pt x="1709028" y="306314"/>
                      </a:lnTo>
                      <a:moveTo>
                        <a:pt x="1724465" y="317253"/>
                      </a:moveTo>
                      <a:cubicBezTo>
                        <a:pt x="1720170" y="313730"/>
                        <a:pt x="1714170" y="312652"/>
                        <a:pt x="1710314" y="308502"/>
                      </a:cubicBezTo>
                      <a:moveTo>
                        <a:pt x="1709028" y="306314"/>
                      </a:moveTo>
                      <a:lnTo>
                        <a:pt x="1707741" y="306314"/>
                      </a:lnTo>
                      <a:moveTo>
                        <a:pt x="1737334" y="323816"/>
                      </a:moveTo>
                      <a:cubicBezTo>
                        <a:pt x="1733913" y="320298"/>
                        <a:pt x="1729124" y="318432"/>
                        <a:pt x="1724465" y="317253"/>
                      </a:cubicBezTo>
                      <a:moveTo>
                        <a:pt x="1743768" y="330379"/>
                      </a:moveTo>
                      <a:lnTo>
                        <a:pt x="1737334" y="323816"/>
                      </a:lnTo>
                      <a:moveTo>
                        <a:pt x="1795243" y="343500"/>
                      </a:moveTo>
                      <a:lnTo>
                        <a:pt x="1787522" y="345687"/>
                      </a:lnTo>
                      <a:lnTo>
                        <a:pt x="1781088" y="345687"/>
                      </a:lnTo>
                      <a:moveTo>
                        <a:pt x="1702593" y="301944"/>
                      </a:moveTo>
                      <a:lnTo>
                        <a:pt x="1697446" y="299757"/>
                      </a:lnTo>
                      <a:moveTo>
                        <a:pt x="1624093" y="253820"/>
                      </a:moveTo>
                      <a:cubicBezTo>
                        <a:pt x="1621096" y="253820"/>
                        <a:pt x="1618094" y="253820"/>
                        <a:pt x="1615091" y="253820"/>
                      </a:cubicBezTo>
                      <a:moveTo>
                        <a:pt x="1636962" y="262571"/>
                      </a:moveTo>
                      <a:cubicBezTo>
                        <a:pt x="1631890" y="260780"/>
                        <a:pt x="1629171" y="255611"/>
                        <a:pt x="1624093" y="253820"/>
                      </a:cubicBezTo>
                      <a:moveTo>
                        <a:pt x="1615091" y="253820"/>
                      </a:moveTo>
                      <a:lnTo>
                        <a:pt x="1607370" y="253820"/>
                      </a:lnTo>
                      <a:lnTo>
                        <a:pt x="1599648" y="253820"/>
                      </a:lnTo>
                      <a:moveTo>
                        <a:pt x="1643397" y="264759"/>
                      </a:moveTo>
                      <a:lnTo>
                        <a:pt x="1652405" y="266946"/>
                      </a:lnTo>
                      <a:lnTo>
                        <a:pt x="1656265" y="269134"/>
                      </a:lnTo>
                      <a:moveTo>
                        <a:pt x="1656265" y="269134"/>
                      </a:moveTo>
                      <a:cubicBezTo>
                        <a:pt x="1662266" y="276035"/>
                        <a:pt x="1673799" y="271022"/>
                        <a:pt x="1679429" y="277880"/>
                      </a:cubicBezTo>
                      <a:moveTo>
                        <a:pt x="1679429" y="277880"/>
                      </a:moveTo>
                      <a:cubicBezTo>
                        <a:pt x="1682459" y="281478"/>
                        <a:pt x="1688706" y="283107"/>
                        <a:pt x="1688437" y="288818"/>
                      </a:cubicBezTo>
                      <a:moveTo>
                        <a:pt x="1636962" y="262571"/>
                      </a:moveTo>
                      <a:lnTo>
                        <a:pt x="1639536" y="264759"/>
                      </a:lnTo>
                      <a:lnTo>
                        <a:pt x="1643397" y="264759"/>
                      </a:lnTo>
                      <a:moveTo>
                        <a:pt x="1688437" y="288818"/>
                      </a:moveTo>
                      <a:cubicBezTo>
                        <a:pt x="1688169" y="294528"/>
                        <a:pt x="1694411" y="296159"/>
                        <a:pt x="1697446" y="299757"/>
                      </a:cubicBezTo>
                      <a:moveTo>
                        <a:pt x="1591927" y="253820"/>
                      </a:moveTo>
                      <a:cubicBezTo>
                        <a:pt x="1586661" y="251622"/>
                        <a:pt x="1581096" y="248716"/>
                        <a:pt x="1575198" y="249445"/>
                      </a:cubicBezTo>
                      <a:moveTo>
                        <a:pt x="1504424" y="231949"/>
                      </a:moveTo>
                      <a:cubicBezTo>
                        <a:pt x="1513465" y="236190"/>
                        <a:pt x="1523990" y="238860"/>
                        <a:pt x="1534017" y="238512"/>
                      </a:cubicBezTo>
                      <a:moveTo>
                        <a:pt x="1591927" y="253820"/>
                      </a:moveTo>
                      <a:lnTo>
                        <a:pt x="1595787" y="253820"/>
                      </a:lnTo>
                      <a:lnTo>
                        <a:pt x="1597074" y="253820"/>
                      </a:lnTo>
                      <a:moveTo>
                        <a:pt x="1575198" y="249445"/>
                      </a:moveTo>
                      <a:cubicBezTo>
                        <a:pt x="1566082" y="250550"/>
                        <a:pt x="1558886" y="243547"/>
                        <a:pt x="1550747" y="240699"/>
                      </a:cubicBezTo>
                      <a:moveTo>
                        <a:pt x="1550747" y="240699"/>
                      </a:moveTo>
                      <a:cubicBezTo>
                        <a:pt x="1546999" y="235552"/>
                        <a:pt x="1539159" y="240061"/>
                        <a:pt x="1534017" y="238512"/>
                      </a:cubicBezTo>
                      <a:moveTo>
                        <a:pt x="1504424" y="231949"/>
                      </a:moveTo>
                      <a:lnTo>
                        <a:pt x="1501851" y="229761"/>
                      </a:lnTo>
                      <a:moveTo>
                        <a:pt x="1599648" y="253820"/>
                      </a:moveTo>
                      <a:lnTo>
                        <a:pt x="1597074" y="253820"/>
                      </a:lnTo>
                      <a:moveTo>
                        <a:pt x="1501851" y="229761"/>
                      </a:moveTo>
                      <a:cubicBezTo>
                        <a:pt x="1494853" y="226302"/>
                        <a:pt x="1487845" y="221225"/>
                        <a:pt x="1479974" y="218823"/>
                      </a:cubicBezTo>
                      <a:moveTo>
                        <a:pt x="1446515" y="227573"/>
                      </a:moveTo>
                      <a:cubicBezTo>
                        <a:pt x="1455775" y="230356"/>
                        <a:pt x="1457518" y="215610"/>
                        <a:pt x="1465818" y="216635"/>
                      </a:cubicBezTo>
                      <a:moveTo>
                        <a:pt x="1428504" y="229761"/>
                      </a:moveTo>
                      <a:cubicBezTo>
                        <a:pt x="1434525" y="229112"/>
                        <a:pt x="1441206" y="231718"/>
                        <a:pt x="1446515" y="227573"/>
                      </a:cubicBezTo>
                      <a:moveTo>
                        <a:pt x="1465818" y="216635"/>
                      </a:moveTo>
                      <a:cubicBezTo>
                        <a:pt x="1469250" y="210715"/>
                        <a:pt x="1474397" y="222174"/>
                        <a:pt x="1479974" y="218823"/>
                      </a:cubicBezTo>
                      <a:moveTo>
                        <a:pt x="1404053" y="242887"/>
                      </a:moveTo>
                      <a:cubicBezTo>
                        <a:pt x="1412386" y="238935"/>
                        <a:pt x="1421153" y="235455"/>
                        <a:pt x="1428504" y="229761"/>
                      </a:cubicBezTo>
                      <a:moveTo>
                        <a:pt x="1379602" y="253820"/>
                      </a:moveTo>
                      <a:lnTo>
                        <a:pt x="1389897" y="249445"/>
                      </a:lnTo>
                      <a:lnTo>
                        <a:pt x="1398906" y="245069"/>
                      </a:lnTo>
                      <a:moveTo>
                        <a:pt x="1368020" y="262571"/>
                      </a:moveTo>
                      <a:lnTo>
                        <a:pt x="1373168" y="260383"/>
                      </a:lnTo>
                      <a:lnTo>
                        <a:pt x="1379602" y="253820"/>
                      </a:lnTo>
                      <a:moveTo>
                        <a:pt x="1398906" y="245069"/>
                      </a:moveTo>
                      <a:lnTo>
                        <a:pt x="1404053" y="242887"/>
                      </a:lnTo>
                      <a:moveTo>
                        <a:pt x="1322985" y="266946"/>
                      </a:moveTo>
                      <a:cubicBezTo>
                        <a:pt x="1332851" y="266946"/>
                        <a:pt x="1342717" y="266946"/>
                        <a:pt x="1352583" y="266946"/>
                      </a:cubicBezTo>
                      <a:moveTo>
                        <a:pt x="1322985" y="266946"/>
                      </a:moveTo>
                      <a:lnTo>
                        <a:pt x="1317837" y="266946"/>
                      </a:lnTo>
                      <a:lnTo>
                        <a:pt x="1315264" y="266946"/>
                      </a:lnTo>
                      <a:moveTo>
                        <a:pt x="1368020" y="262571"/>
                      </a:moveTo>
                      <a:lnTo>
                        <a:pt x="1360299" y="264759"/>
                      </a:lnTo>
                      <a:lnTo>
                        <a:pt x="1352583" y="266946"/>
                      </a:lnTo>
                      <a:moveTo>
                        <a:pt x="1315264" y="266946"/>
                      </a:moveTo>
                      <a:lnTo>
                        <a:pt x="1306255" y="269134"/>
                      </a:lnTo>
                      <a:moveTo>
                        <a:pt x="1221327" y="262571"/>
                      </a:moveTo>
                      <a:lnTo>
                        <a:pt x="1225187" y="262571"/>
                      </a:lnTo>
                      <a:lnTo>
                        <a:pt x="1229048" y="262571"/>
                      </a:lnTo>
                      <a:moveTo>
                        <a:pt x="1283092" y="273510"/>
                      </a:moveTo>
                      <a:lnTo>
                        <a:pt x="1292100" y="273510"/>
                      </a:lnTo>
                      <a:lnTo>
                        <a:pt x="1301108" y="271322"/>
                      </a:lnTo>
                      <a:moveTo>
                        <a:pt x="1268936" y="271322"/>
                      </a:moveTo>
                      <a:lnTo>
                        <a:pt x="1283092" y="273510"/>
                      </a:lnTo>
                      <a:moveTo>
                        <a:pt x="1248351" y="269134"/>
                      </a:moveTo>
                      <a:lnTo>
                        <a:pt x="1257359" y="271322"/>
                      </a:lnTo>
                      <a:lnTo>
                        <a:pt x="1268936" y="271322"/>
                      </a:lnTo>
                      <a:moveTo>
                        <a:pt x="1241917" y="266946"/>
                      </a:moveTo>
                      <a:lnTo>
                        <a:pt x="1248351" y="269134"/>
                      </a:lnTo>
                      <a:moveTo>
                        <a:pt x="1208458" y="269134"/>
                      </a:moveTo>
                      <a:lnTo>
                        <a:pt x="1214892" y="264759"/>
                      </a:lnTo>
                      <a:lnTo>
                        <a:pt x="1218753" y="262571"/>
                      </a:lnTo>
                      <a:moveTo>
                        <a:pt x="1229048" y="262571"/>
                      </a:moveTo>
                      <a:lnTo>
                        <a:pt x="1241917" y="266946"/>
                      </a:lnTo>
                      <a:moveTo>
                        <a:pt x="1218753" y="262571"/>
                      </a:moveTo>
                      <a:lnTo>
                        <a:pt x="1221327" y="262571"/>
                      </a:lnTo>
                      <a:moveTo>
                        <a:pt x="1301108" y="271322"/>
                      </a:moveTo>
                      <a:lnTo>
                        <a:pt x="1306255" y="269134"/>
                      </a:lnTo>
                      <a:moveTo>
                        <a:pt x="1111947" y="286630"/>
                      </a:moveTo>
                      <a:cubicBezTo>
                        <a:pt x="1131390" y="289612"/>
                        <a:pt x="1148736" y="284587"/>
                        <a:pt x="1167283" y="282255"/>
                      </a:cubicBezTo>
                      <a:moveTo>
                        <a:pt x="1167283" y="282255"/>
                      </a:moveTo>
                      <a:cubicBezTo>
                        <a:pt x="1171573" y="282255"/>
                        <a:pt x="1175857" y="282255"/>
                        <a:pt x="1180147" y="282255"/>
                      </a:cubicBezTo>
                      <a:moveTo>
                        <a:pt x="1110660" y="286630"/>
                      </a:moveTo>
                      <a:lnTo>
                        <a:pt x="1111947" y="286630"/>
                      </a:lnTo>
                      <a:moveTo>
                        <a:pt x="1180147" y="282255"/>
                      </a:moveTo>
                      <a:cubicBezTo>
                        <a:pt x="1188956" y="276126"/>
                        <a:pt x="1201053" y="276705"/>
                        <a:pt x="1208458" y="269134"/>
                      </a:cubicBezTo>
                      <a:moveTo>
                        <a:pt x="1025732" y="214447"/>
                      </a:moveTo>
                      <a:lnTo>
                        <a:pt x="1030879" y="225386"/>
                      </a:lnTo>
                      <a:moveTo>
                        <a:pt x="1014150" y="205702"/>
                      </a:moveTo>
                      <a:lnTo>
                        <a:pt x="1016724" y="207890"/>
                      </a:lnTo>
                      <a:moveTo>
                        <a:pt x="1014150" y="203514"/>
                      </a:moveTo>
                      <a:lnTo>
                        <a:pt x="1014150" y="205702"/>
                      </a:lnTo>
                      <a:moveTo>
                        <a:pt x="1030879" y="225386"/>
                      </a:moveTo>
                      <a:lnTo>
                        <a:pt x="1034740" y="234136"/>
                      </a:lnTo>
                      <a:moveTo>
                        <a:pt x="1016724" y="207890"/>
                      </a:moveTo>
                      <a:lnTo>
                        <a:pt x="1023158" y="212265"/>
                      </a:lnTo>
                      <a:lnTo>
                        <a:pt x="1025732" y="214447"/>
                      </a:lnTo>
                      <a:moveTo>
                        <a:pt x="1034740" y="234136"/>
                      </a:moveTo>
                      <a:lnTo>
                        <a:pt x="1042552" y="247413"/>
                      </a:lnTo>
                      <a:lnTo>
                        <a:pt x="1046322" y="253820"/>
                      </a:lnTo>
                      <a:moveTo>
                        <a:pt x="1046322" y="253820"/>
                      </a:moveTo>
                      <a:lnTo>
                        <a:pt x="1048896" y="260383"/>
                      </a:lnTo>
                      <a:moveTo>
                        <a:pt x="1012863" y="203514"/>
                      </a:moveTo>
                      <a:lnTo>
                        <a:pt x="1014150" y="203514"/>
                      </a:lnTo>
                      <a:moveTo>
                        <a:pt x="1048896" y="260383"/>
                      </a:moveTo>
                      <a:lnTo>
                        <a:pt x="1051469" y="262571"/>
                      </a:lnTo>
                      <a:moveTo>
                        <a:pt x="1014150" y="203514"/>
                      </a:moveTo>
                      <a:lnTo>
                        <a:pt x="1012863" y="203514"/>
                      </a:lnTo>
                      <a:moveTo>
                        <a:pt x="1055330" y="273510"/>
                      </a:moveTo>
                      <a:lnTo>
                        <a:pt x="1052756" y="269134"/>
                      </a:lnTo>
                      <a:moveTo>
                        <a:pt x="1057904" y="277880"/>
                      </a:moveTo>
                      <a:cubicBezTo>
                        <a:pt x="1060906" y="277880"/>
                        <a:pt x="1063909" y="277880"/>
                        <a:pt x="1066912" y="277880"/>
                      </a:cubicBezTo>
                      <a:moveTo>
                        <a:pt x="1072059" y="277880"/>
                      </a:moveTo>
                      <a:cubicBezTo>
                        <a:pt x="1076563" y="270389"/>
                        <a:pt x="1078086" y="282818"/>
                        <a:pt x="1083641" y="277880"/>
                      </a:cubicBezTo>
                      <a:moveTo>
                        <a:pt x="1055330" y="273510"/>
                      </a:moveTo>
                      <a:lnTo>
                        <a:pt x="1056617" y="275692"/>
                      </a:lnTo>
                      <a:lnTo>
                        <a:pt x="1057904" y="277880"/>
                      </a:lnTo>
                      <a:moveTo>
                        <a:pt x="1083641" y="277880"/>
                      </a:moveTo>
                      <a:lnTo>
                        <a:pt x="1092644" y="282255"/>
                      </a:lnTo>
                      <a:moveTo>
                        <a:pt x="1066912" y="277880"/>
                      </a:moveTo>
                      <a:lnTo>
                        <a:pt x="1072059" y="277880"/>
                      </a:lnTo>
                      <a:moveTo>
                        <a:pt x="1051469" y="264759"/>
                      </a:moveTo>
                      <a:lnTo>
                        <a:pt x="1052756" y="266946"/>
                      </a:lnTo>
                      <a:lnTo>
                        <a:pt x="1052756" y="269134"/>
                      </a:lnTo>
                      <a:moveTo>
                        <a:pt x="1051469" y="262571"/>
                      </a:moveTo>
                      <a:lnTo>
                        <a:pt x="1051469" y="264759"/>
                      </a:lnTo>
                      <a:moveTo>
                        <a:pt x="1092644" y="282255"/>
                      </a:moveTo>
                      <a:cubicBezTo>
                        <a:pt x="1098666" y="283987"/>
                        <a:pt x="1104349" y="286872"/>
                        <a:pt x="1110660" y="286630"/>
                      </a:cubicBezTo>
                    </a:path>
                  </a:pathLst>
                </a:custGeom>
                <a:grpFill/>
                <a:ln w="19050" cap="rnd">
                  <a:solidFill>
                    <a:schemeClr val="accent5">
                      <a:lumMod val="75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804A9ED5-23AA-163C-9B24-84050F5118C3}"/>
                    </a:ext>
                  </a:extLst>
                </p:cNvPr>
                <p:cNvSpPr/>
                <p:nvPr/>
              </p:nvSpPr>
              <p:spPr>
                <a:xfrm>
                  <a:off x="5902560" y="3511816"/>
                  <a:ext cx="477405" cy="181855"/>
                </a:xfrm>
                <a:custGeom>
                  <a:avLst/>
                  <a:gdLst>
                    <a:gd name="connsiteX0" fmla="*/ 0 w 477405"/>
                    <a:gd name="connsiteY0" fmla="*/ 179455 h 181855"/>
                    <a:gd name="connsiteX1" fmla="*/ 16729 w 477405"/>
                    <a:gd name="connsiteY1" fmla="*/ 177267 h 181855"/>
                    <a:gd name="connsiteX2" fmla="*/ 16729 w 477405"/>
                    <a:gd name="connsiteY2" fmla="*/ 177267 h 181855"/>
                    <a:gd name="connsiteX3" fmla="*/ 20590 w 477405"/>
                    <a:gd name="connsiteY3" fmla="*/ 175079 h 181855"/>
                    <a:gd name="connsiteX4" fmla="*/ 20590 w 477405"/>
                    <a:gd name="connsiteY4" fmla="*/ 175079 h 181855"/>
                    <a:gd name="connsiteX5" fmla="*/ 25738 w 477405"/>
                    <a:gd name="connsiteY5" fmla="*/ 175079 h 181855"/>
                    <a:gd name="connsiteX6" fmla="*/ 440086 w 477405"/>
                    <a:gd name="connsiteY6" fmla="*/ 32906 h 181855"/>
                    <a:gd name="connsiteX7" fmla="*/ 437512 w 477405"/>
                    <a:gd name="connsiteY7" fmla="*/ 37281 h 181855"/>
                    <a:gd name="connsiteX8" fmla="*/ 436226 w 477405"/>
                    <a:gd name="connsiteY8" fmla="*/ 43844 h 181855"/>
                    <a:gd name="connsiteX9" fmla="*/ 474832 w 477405"/>
                    <a:gd name="connsiteY9" fmla="*/ 2283 h 181855"/>
                    <a:gd name="connsiteX10" fmla="*/ 477406 w 477405"/>
                    <a:gd name="connsiteY10" fmla="*/ 2283 h 181855"/>
                    <a:gd name="connsiteX11" fmla="*/ 432365 w 477405"/>
                    <a:gd name="connsiteY11" fmla="*/ 48219 h 181855"/>
                    <a:gd name="connsiteX12" fmla="*/ 436226 w 477405"/>
                    <a:gd name="connsiteY12" fmla="*/ 43844 h 181855"/>
                    <a:gd name="connsiteX13" fmla="*/ 449095 w 477405"/>
                    <a:gd name="connsiteY13" fmla="*/ 37281 h 181855"/>
                    <a:gd name="connsiteX14" fmla="*/ 447808 w 477405"/>
                    <a:gd name="connsiteY14" fmla="*/ 37281 h 181855"/>
                    <a:gd name="connsiteX15" fmla="*/ 446521 w 477405"/>
                    <a:gd name="connsiteY15" fmla="*/ 35093 h 181855"/>
                    <a:gd name="connsiteX16" fmla="*/ 461963 w 477405"/>
                    <a:gd name="connsiteY16" fmla="*/ 4471 h 181855"/>
                    <a:gd name="connsiteX17" fmla="*/ 468398 w 477405"/>
                    <a:gd name="connsiteY17" fmla="*/ 6659 h 181855"/>
                    <a:gd name="connsiteX18" fmla="*/ 447808 w 477405"/>
                    <a:gd name="connsiteY18" fmla="*/ 21967 h 181855"/>
                    <a:gd name="connsiteX19" fmla="*/ 449095 w 477405"/>
                    <a:gd name="connsiteY19" fmla="*/ 19785 h 181855"/>
                    <a:gd name="connsiteX20" fmla="*/ 450381 w 477405"/>
                    <a:gd name="connsiteY20" fmla="*/ 13222 h 181855"/>
                    <a:gd name="connsiteX21" fmla="*/ 454242 w 477405"/>
                    <a:gd name="connsiteY21" fmla="*/ 2283 h 181855"/>
                    <a:gd name="connsiteX22" fmla="*/ 454242 w 477405"/>
                    <a:gd name="connsiteY22" fmla="*/ 4471 h 181855"/>
                    <a:gd name="connsiteX23" fmla="*/ 454242 w 477405"/>
                    <a:gd name="connsiteY23" fmla="*/ 6659 h 181855"/>
                    <a:gd name="connsiteX24" fmla="*/ 451668 w 477405"/>
                    <a:gd name="connsiteY24" fmla="*/ 39469 h 181855"/>
                    <a:gd name="connsiteX25" fmla="*/ 450381 w 477405"/>
                    <a:gd name="connsiteY25" fmla="*/ 39469 h 181855"/>
                    <a:gd name="connsiteX26" fmla="*/ 449095 w 477405"/>
                    <a:gd name="connsiteY26" fmla="*/ 37281 h 181855"/>
                    <a:gd name="connsiteX27" fmla="*/ 442660 w 477405"/>
                    <a:gd name="connsiteY27" fmla="*/ 30718 h 181855"/>
                    <a:gd name="connsiteX28" fmla="*/ 447808 w 477405"/>
                    <a:gd name="connsiteY28" fmla="*/ 21967 h 181855"/>
                    <a:gd name="connsiteX29" fmla="*/ 454242 w 477405"/>
                    <a:gd name="connsiteY29" fmla="*/ 6659 h 181855"/>
                    <a:gd name="connsiteX30" fmla="*/ 452955 w 477405"/>
                    <a:gd name="connsiteY30" fmla="*/ 8847 h 181855"/>
                    <a:gd name="connsiteX31" fmla="*/ 450381 w 477405"/>
                    <a:gd name="connsiteY31" fmla="*/ 13222 h 181855"/>
                    <a:gd name="connsiteX32" fmla="*/ 459389 w 477405"/>
                    <a:gd name="connsiteY32" fmla="*/ 4471 h 181855"/>
                    <a:gd name="connsiteX33" fmla="*/ 458103 w 477405"/>
                    <a:gd name="connsiteY33" fmla="*/ 4471 h 181855"/>
                    <a:gd name="connsiteX34" fmla="*/ 461963 w 477405"/>
                    <a:gd name="connsiteY34" fmla="*/ 4471 h 181855"/>
                    <a:gd name="connsiteX35" fmla="*/ 459389 w 477405"/>
                    <a:gd name="connsiteY35" fmla="*/ 4471 h 181855"/>
                    <a:gd name="connsiteX36" fmla="*/ 454242 w 477405"/>
                    <a:gd name="connsiteY36" fmla="*/ 96 h 181855"/>
                    <a:gd name="connsiteX37" fmla="*/ 454242 w 477405"/>
                    <a:gd name="connsiteY37" fmla="*/ 2283 h 181855"/>
                    <a:gd name="connsiteX38" fmla="*/ 458103 w 477405"/>
                    <a:gd name="connsiteY38" fmla="*/ 4471 h 181855"/>
                    <a:gd name="connsiteX39" fmla="*/ 456816 w 477405"/>
                    <a:gd name="connsiteY39" fmla="*/ 4471 h 181855"/>
                    <a:gd name="connsiteX40" fmla="*/ 454242 w 477405"/>
                    <a:gd name="connsiteY40" fmla="*/ 6659 h 181855"/>
                    <a:gd name="connsiteX41" fmla="*/ 442660 w 477405"/>
                    <a:gd name="connsiteY41" fmla="*/ 30718 h 181855"/>
                    <a:gd name="connsiteX42" fmla="*/ 440086 w 477405"/>
                    <a:gd name="connsiteY42" fmla="*/ 32906 h 181855"/>
                    <a:gd name="connsiteX43" fmla="*/ 446521 w 477405"/>
                    <a:gd name="connsiteY43" fmla="*/ 35093 h 181855"/>
                    <a:gd name="connsiteX44" fmla="*/ 443947 w 477405"/>
                    <a:gd name="connsiteY44" fmla="*/ 32906 h 181855"/>
                    <a:gd name="connsiteX45" fmla="*/ 442660 w 477405"/>
                    <a:gd name="connsiteY45" fmla="*/ 30718 h 181855"/>
                    <a:gd name="connsiteX46" fmla="*/ 477406 w 477405"/>
                    <a:gd name="connsiteY46" fmla="*/ 2283 h 181855"/>
                    <a:gd name="connsiteX47" fmla="*/ 468398 w 477405"/>
                    <a:gd name="connsiteY47" fmla="*/ 6659 h 181855"/>
                    <a:gd name="connsiteX48" fmla="*/ 364166 w 477405"/>
                    <a:gd name="connsiteY48" fmla="*/ 43844 h 181855"/>
                    <a:gd name="connsiteX49" fmla="*/ 370600 w 477405"/>
                    <a:gd name="connsiteY49" fmla="*/ 43844 h 181855"/>
                    <a:gd name="connsiteX50" fmla="*/ 370600 w 477405"/>
                    <a:gd name="connsiteY50" fmla="*/ 43844 h 181855"/>
                    <a:gd name="connsiteX51" fmla="*/ 375748 w 477405"/>
                    <a:gd name="connsiteY51" fmla="*/ 43844 h 181855"/>
                    <a:gd name="connsiteX52" fmla="*/ 382182 w 477405"/>
                    <a:gd name="connsiteY52" fmla="*/ 48219 h 181855"/>
                    <a:gd name="connsiteX53" fmla="*/ 374461 w 477405"/>
                    <a:gd name="connsiteY53" fmla="*/ 37281 h 181855"/>
                    <a:gd name="connsiteX54" fmla="*/ 382182 w 477405"/>
                    <a:gd name="connsiteY54" fmla="*/ 48219 h 181855"/>
                    <a:gd name="connsiteX55" fmla="*/ 406627 w 477405"/>
                    <a:gd name="connsiteY55" fmla="*/ 50407 h 181855"/>
                    <a:gd name="connsiteX56" fmla="*/ 382182 w 477405"/>
                    <a:gd name="connsiteY56" fmla="*/ 48219 h 181855"/>
                    <a:gd name="connsiteX57" fmla="*/ 331994 w 477405"/>
                    <a:gd name="connsiteY57" fmla="*/ 43844 h 181855"/>
                    <a:gd name="connsiteX58" fmla="*/ 337141 w 477405"/>
                    <a:gd name="connsiteY58" fmla="*/ 43844 h 181855"/>
                    <a:gd name="connsiteX59" fmla="*/ 343576 w 477405"/>
                    <a:gd name="connsiteY59" fmla="*/ 43844 h 181855"/>
                    <a:gd name="connsiteX60" fmla="*/ 343576 w 477405"/>
                    <a:gd name="connsiteY60" fmla="*/ 43844 h 181855"/>
                    <a:gd name="connsiteX61" fmla="*/ 355157 w 477405"/>
                    <a:gd name="connsiteY61" fmla="*/ 41656 h 181855"/>
                    <a:gd name="connsiteX62" fmla="*/ 355157 w 477405"/>
                    <a:gd name="connsiteY62" fmla="*/ 41656 h 181855"/>
                    <a:gd name="connsiteX63" fmla="*/ 364166 w 477405"/>
                    <a:gd name="connsiteY63" fmla="*/ 43844 h 181855"/>
                    <a:gd name="connsiteX64" fmla="*/ 406627 w 477405"/>
                    <a:gd name="connsiteY64" fmla="*/ 50407 h 181855"/>
                    <a:gd name="connsiteX65" fmla="*/ 411775 w 477405"/>
                    <a:gd name="connsiteY65" fmla="*/ 50407 h 181855"/>
                    <a:gd name="connsiteX66" fmla="*/ 411775 w 477405"/>
                    <a:gd name="connsiteY66" fmla="*/ 50407 h 181855"/>
                    <a:gd name="connsiteX67" fmla="*/ 428504 w 477405"/>
                    <a:gd name="connsiteY67" fmla="*/ 50407 h 181855"/>
                    <a:gd name="connsiteX68" fmla="*/ 329420 w 477405"/>
                    <a:gd name="connsiteY68" fmla="*/ 43844 h 181855"/>
                    <a:gd name="connsiteX69" fmla="*/ 331994 w 477405"/>
                    <a:gd name="connsiteY69" fmla="*/ 43844 h 181855"/>
                    <a:gd name="connsiteX70" fmla="*/ 428504 w 477405"/>
                    <a:gd name="connsiteY70" fmla="*/ 50407 h 181855"/>
                    <a:gd name="connsiteX71" fmla="*/ 432365 w 477405"/>
                    <a:gd name="connsiteY71" fmla="*/ 48219 h 181855"/>
                    <a:gd name="connsiteX72" fmla="*/ 295966 w 477405"/>
                    <a:gd name="connsiteY72" fmla="*/ 56965 h 181855"/>
                    <a:gd name="connsiteX73" fmla="*/ 294679 w 477405"/>
                    <a:gd name="connsiteY73" fmla="*/ 56965 h 181855"/>
                    <a:gd name="connsiteX74" fmla="*/ 294679 w 477405"/>
                    <a:gd name="connsiteY74" fmla="*/ 56965 h 181855"/>
                    <a:gd name="connsiteX75" fmla="*/ 306262 w 477405"/>
                    <a:gd name="connsiteY75" fmla="*/ 50407 h 181855"/>
                    <a:gd name="connsiteX76" fmla="*/ 284384 w 477405"/>
                    <a:gd name="connsiteY76" fmla="*/ 61340 h 181855"/>
                    <a:gd name="connsiteX77" fmla="*/ 294679 w 477405"/>
                    <a:gd name="connsiteY77" fmla="*/ 56965 h 181855"/>
                    <a:gd name="connsiteX78" fmla="*/ 248352 w 477405"/>
                    <a:gd name="connsiteY78" fmla="*/ 76654 h 181855"/>
                    <a:gd name="connsiteX79" fmla="*/ 244491 w 477405"/>
                    <a:gd name="connsiteY79" fmla="*/ 76654 h 181855"/>
                    <a:gd name="connsiteX80" fmla="*/ 230335 w 477405"/>
                    <a:gd name="connsiteY80" fmla="*/ 78842 h 181855"/>
                    <a:gd name="connsiteX81" fmla="*/ 248352 w 477405"/>
                    <a:gd name="connsiteY81" fmla="*/ 76654 h 181855"/>
                    <a:gd name="connsiteX82" fmla="*/ 272803 w 477405"/>
                    <a:gd name="connsiteY82" fmla="*/ 65716 h 181855"/>
                    <a:gd name="connsiteX83" fmla="*/ 306262 w 477405"/>
                    <a:gd name="connsiteY83" fmla="*/ 50407 h 181855"/>
                    <a:gd name="connsiteX84" fmla="*/ 316556 w 477405"/>
                    <a:gd name="connsiteY84" fmla="*/ 46032 h 181855"/>
                    <a:gd name="connsiteX85" fmla="*/ 272803 w 477405"/>
                    <a:gd name="connsiteY85" fmla="*/ 65716 h 181855"/>
                    <a:gd name="connsiteX86" fmla="*/ 279237 w 477405"/>
                    <a:gd name="connsiteY86" fmla="*/ 63528 h 181855"/>
                    <a:gd name="connsiteX87" fmla="*/ 284384 w 477405"/>
                    <a:gd name="connsiteY87" fmla="*/ 61340 h 181855"/>
                    <a:gd name="connsiteX88" fmla="*/ 316556 w 477405"/>
                    <a:gd name="connsiteY88" fmla="*/ 46032 h 181855"/>
                    <a:gd name="connsiteX89" fmla="*/ 324273 w 477405"/>
                    <a:gd name="connsiteY89" fmla="*/ 43844 h 181855"/>
                    <a:gd name="connsiteX90" fmla="*/ 329420 w 477405"/>
                    <a:gd name="connsiteY90" fmla="*/ 43844 h 181855"/>
                    <a:gd name="connsiteX91" fmla="*/ 227762 w 477405"/>
                    <a:gd name="connsiteY91" fmla="*/ 78842 h 181855"/>
                    <a:gd name="connsiteX92" fmla="*/ 230335 w 477405"/>
                    <a:gd name="connsiteY92" fmla="*/ 78842 h 181855"/>
                    <a:gd name="connsiteX93" fmla="*/ 199456 w 477405"/>
                    <a:gd name="connsiteY93" fmla="*/ 85400 h 181855"/>
                    <a:gd name="connsiteX94" fmla="*/ 196882 w 477405"/>
                    <a:gd name="connsiteY94" fmla="*/ 87588 h 181855"/>
                    <a:gd name="connsiteX95" fmla="*/ 194308 w 477405"/>
                    <a:gd name="connsiteY95" fmla="*/ 89775 h 181855"/>
                    <a:gd name="connsiteX96" fmla="*/ 199456 w 477405"/>
                    <a:gd name="connsiteY96" fmla="*/ 85400 h 181855"/>
                    <a:gd name="connsiteX97" fmla="*/ 205890 w 477405"/>
                    <a:gd name="connsiteY97" fmla="*/ 83212 h 181855"/>
                    <a:gd name="connsiteX98" fmla="*/ 187874 w 477405"/>
                    <a:gd name="connsiteY98" fmla="*/ 96338 h 181855"/>
                    <a:gd name="connsiteX99" fmla="*/ 191734 w 477405"/>
                    <a:gd name="connsiteY99" fmla="*/ 91963 h 181855"/>
                    <a:gd name="connsiteX100" fmla="*/ 194308 w 477405"/>
                    <a:gd name="connsiteY100" fmla="*/ 89775 h 181855"/>
                    <a:gd name="connsiteX101" fmla="*/ 205890 w 477405"/>
                    <a:gd name="connsiteY101" fmla="*/ 83212 h 181855"/>
                    <a:gd name="connsiteX102" fmla="*/ 209751 w 477405"/>
                    <a:gd name="connsiteY102" fmla="*/ 83212 h 181855"/>
                    <a:gd name="connsiteX103" fmla="*/ 214898 w 477405"/>
                    <a:gd name="connsiteY103" fmla="*/ 83212 h 181855"/>
                    <a:gd name="connsiteX104" fmla="*/ 214898 w 477405"/>
                    <a:gd name="connsiteY104" fmla="*/ 83212 h 181855"/>
                    <a:gd name="connsiteX105" fmla="*/ 222620 w 477405"/>
                    <a:gd name="connsiteY105" fmla="*/ 81030 h 181855"/>
                    <a:gd name="connsiteX106" fmla="*/ 227762 w 477405"/>
                    <a:gd name="connsiteY106" fmla="*/ 78842 h 181855"/>
                    <a:gd name="connsiteX107" fmla="*/ 186587 w 477405"/>
                    <a:gd name="connsiteY107" fmla="*/ 98526 h 181855"/>
                    <a:gd name="connsiteX108" fmla="*/ 187874 w 477405"/>
                    <a:gd name="connsiteY108" fmla="*/ 96338 h 181855"/>
                    <a:gd name="connsiteX109" fmla="*/ 156989 w 477405"/>
                    <a:gd name="connsiteY109" fmla="*/ 100714 h 181855"/>
                    <a:gd name="connsiteX110" fmla="*/ 158276 w 477405"/>
                    <a:gd name="connsiteY110" fmla="*/ 102901 h 181855"/>
                    <a:gd name="connsiteX111" fmla="*/ 173718 w 477405"/>
                    <a:gd name="connsiteY111" fmla="*/ 102901 h 181855"/>
                    <a:gd name="connsiteX112" fmla="*/ 181439 w 477405"/>
                    <a:gd name="connsiteY112" fmla="*/ 102901 h 181855"/>
                    <a:gd name="connsiteX113" fmla="*/ 155702 w 477405"/>
                    <a:gd name="connsiteY113" fmla="*/ 105089 h 181855"/>
                    <a:gd name="connsiteX114" fmla="*/ 156989 w 477405"/>
                    <a:gd name="connsiteY114" fmla="*/ 105089 h 181855"/>
                    <a:gd name="connsiteX115" fmla="*/ 158276 w 477405"/>
                    <a:gd name="connsiteY115" fmla="*/ 102901 h 181855"/>
                    <a:gd name="connsiteX116" fmla="*/ 160849 w 477405"/>
                    <a:gd name="connsiteY116" fmla="*/ 102901 h 181855"/>
                    <a:gd name="connsiteX117" fmla="*/ 163423 w 477405"/>
                    <a:gd name="connsiteY117" fmla="*/ 102901 h 181855"/>
                    <a:gd name="connsiteX118" fmla="*/ 158276 w 477405"/>
                    <a:gd name="connsiteY118" fmla="*/ 102901 h 181855"/>
                    <a:gd name="connsiteX119" fmla="*/ 160849 w 477405"/>
                    <a:gd name="connsiteY119" fmla="*/ 102901 h 181855"/>
                    <a:gd name="connsiteX120" fmla="*/ 146694 w 477405"/>
                    <a:gd name="connsiteY120" fmla="*/ 113834 h 181855"/>
                    <a:gd name="connsiteX121" fmla="*/ 155702 w 477405"/>
                    <a:gd name="connsiteY121" fmla="*/ 105089 h 181855"/>
                    <a:gd name="connsiteX122" fmla="*/ 163423 w 477405"/>
                    <a:gd name="connsiteY122" fmla="*/ 102901 h 181855"/>
                    <a:gd name="connsiteX123" fmla="*/ 167284 w 477405"/>
                    <a:gd name="connsiteY123" fmla="*/ 102901 h 181855"/>
                    <a:gd name="connsiteX124" fmla="*/ 167284 w 477405"/>
                    <a:gd name="connsiteY124" fmla="*/ 102901 h 181855"/>
                    <a:gd name="connsiteX125" fmla="*/ 173718 w 477405"/>
                    <a:gd name="connsiteY125" fmla="*/ 102901 h 181855"/>
                    <a:gd name="connsiteX126" fmla="*/ 163423 w 477405"/>
                    <a:gd name="connsiteY126" fmla="*/ 102901 h 181855"/>
                    <a:gd name="connsiteX127" fmla="*/ 162136 w 477405"/>
                    <a:gd name="connsiteY127" fmla="*/ 102901 h 181855"/>
                    <a:gd name="connsiteX128" fmla="*/ 160849 w 477405"/>
                    <a:gd name="connsiteY128" fmla="*/ 105089 h 181855"/>
                    <a:gd name="connsiteX129" fmla="*/ 156989 w 477405"/>
                    <a:gd name="connsiteY129" fmla="*/ 100714 h 181855"/>
                    <a:gd name="connsiteX130" fmla="*/ 159562 w 477405"/>
                    <a:gd name="connsiteY130" fmla="*/ 102901 h 181855"/>
                    <a:gd name="connsiteX131" fmla="*/ 160849 w 477405"/>
                    <a:gd name="connsiteY131" fmla="*/ 102901 h 181855"/>
                    <a:gd name="connsiteX132" fmla="*/ 158276 w 477405"/>
                    <a:gd name="connsiteY132" fmla="*/ 102901 h 181855"/>
                    <a:gd name="connsiteX133" fmla="*/ 159562 w 477405"/>
                    <a:gd name="connsiteY133" fmla="*/ 102901 h 181855"/>
                    <a:gd name="connsiteX134" fmla="*/ 160849 w 477405"/>
                    <a:gd name="connsiteY134" fmla="*/ 105089 h 181855"/>
                    <a:gd name="connsiteX135" fmla="*/ 126109 w 477405"/>
                    <a:gd name="connsiteY135" fmla="*/ 131336 h 181855"/>
                    <a:gd name="connsiteX136" fmla="*/ 137846 w 477405"/>
                    <a:gd name="connsiteY136" fmla="*/ 121357 h 181855"/>
                    <a:gd name="connsiteX137" fmla="*/ 146694 w 477405"/>
                    <a:gd name="connsiteY137" fmla="*/ 113834 h 181855"/>
                    <a:gd name="connsiteX138" fmla="*/ 181439 w 477405"/>
                    <a:gd name="connsiteY138" fmla="*/ 102901 h 181855"/>
                    <a:gd name="connsiteX139" fmla="*/ 186587 w 477405"/>
                    <a:gd name="connsiteY139" fmla="*/ 98526 h 181855"/>
                    <a:gd name="connsiteX140" fmla="*/ 72060 w 477405"/>
                    <a:gd name="connsiteY140" fmla="*/ 168521 h 181855"/>
                    <a:gd name="connsiteX141" fmla="*/ 52757 w 477405"/>
                    <a:gd name="connsiteY141" fmla="*/ 175079 h 181855"/>
                    <a:gd name="connsiteX142" fmla="*/ 52757 w 477405"/>
                    <a:gd name="connsiteY142" fmla="*/ 175079 h 181855"/>
                    <a:gd name="connsiteX143" fmla="*/ 50183 w 477405"/>
                    <a:gd name="connsiteY143" fmla="*/ 175079 h 181855"/>
                    <a:gd name="connsiteX144" fmla="*/ 48896 w 477405"/>
                    <a:gd name="connsiteY144" fmla="*/ 175079 h 181855"/>
                    <a:gd name="connsiteX145" fmla="*/ 111953 w 477405"/>
                    <a:gd name="connsiteY145" fmla="*/ 142269 h 181855"/>
                    <a:gd name="connsiteX146" fmla="*/ 91363 w 477405"/>
                    <a:gd name="connsiteY146" fmla="*/ 155395 h 181855"/>
                    <a:gd name="connsiteX147" fmla="*/ 91363 w 477405"/>
                    <a:gd name="connsiteY147" fmla="*/ 155395 h 181855"/>
                    <a:gd name="connsiteX148" fmla="*/ 75921 w 477405"/>
                    <a:gd name="connsiteY148" fmla="*/ 164146 h 181855"/>
                    <a:gd name="connsiteX149" fmla="*/ 33459 w 477405"/>
                    <a:gd name="connsiteY149" fmla="*/ 172892 h 181855"/>
                    <a:gd name="connsiteX150" fmla="*/ 45041 w 477405"/>
                    <a:gd name="connsiteY150" fmla="*/ 172892 h 181855"/>
                    <a:gd name="connsiteX151" fmla="*/ 45041 w 477405"/>
                    <a:gd name="connsiteY151" fmla="*/ 172892 h 181855"/>
                    <a:gd name="connsiteX152" fmla="*/ 45041 w 477405"/>
                    <a:gd name="connsiteY152" fmla="*/ 175079 h 181855"/>
                    <a:gd name="connsiteX153" fmla="*/ 27024 w 477405"/>
                    <a:gd name="connsiteY153" fmla="*/ 172892 h 181855"/>
                    <a:gd name="connsiteX154" fmla="*/ 33459 w 477405"/>
                    <a:gd name="connsiteY154" fmla="*/ 172892 h 181855"/>
                    <a:gd name="connsiteX155" fmla="*/ 45041 w 477405"/>
                    <a:gd name="connsiteY155" fmla="*/ 172892 h 181855"/>
                    <a:gd name="connsiteX156" fmla="*/ 47609 w 477405"/>
                    <a:gd name="connsiteY156" fmla="*/ 175079 h 181855"/>
                    <a:gd name="connsiteX157" fmla="*/ 48896 w 477405"/>
                    <a:gd name="connsiteY157" fmla="*/ 175079 h 181855"/>
                    <a:gd name="connsiteX158" fmla="*/ 75921 w 477405"/>
                    <a:gd name="connsiteY158" fmla="*/ 164146 h 181855"/>
                    <a:gd name="connsiteX159" fmla="*/ 72060 w 477405"/>
                    <a:gd name="connsiteY159" fmla="*/ 168521 h 181855"/>
                    <a:gd name="connsiteX160" fmla="*/ 25738 w 477405"/>
                    <a:gd name="connsiteY160" fmla="*/ 175079 h 181855"/>
                    <a:gd name="connsiteX161" fmla="*/ 27024 w 477405"/>
                    <a:gd name="connsiteY161" fmla="*/ 172892 h 181855"/>
                    <a:gd name="connsiteX162" fmla="*/ 126109 w 477405"/>
                    <a:gd name="connsiteY162" fmla="*/ 131336 h 181855"/>
                    <a:gd name="connsiteX163" fmla="*/ 117101 w 477405"/>
                    <a:gd name="connsiteY163" fmla="*/ 137899 h 181855"/>
                    <a:gd name="connsiteX164" fmla="*/ 111953 w 477405"/>
                    <a:gd name="connsiteY164" fmla="*/ 142269 h 181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</a:cxnLst>
                  <a:rect l="l" t="t" r="r" b="b"/>
                  <a:pathLst>
                    <a:path w="477405" h="181855">
                      <a:moveTo>
                        <a:pt x="0" y="179455"/>
                      </a:moveTo>
                      <a:cubicBezTo>
                        <a:pt x="4509" y="185760"/>
                        <a:pt x="11641" y="178254"/>
                        <a:pt x="16729" y="177267"/>
                      </a:cubicBezTo>
                      <a:moveTo>
                        <a:pt x="16729" y="177267"/>
                      </a:moveTo>
                      <a:lnTo>
                        <a:pt x="20590" y="175079"/>
                      </a:lnTo>
                      <a:moveTo>
                        <a:pt x="20590" y="175079"/>
                      </a:moveTo>
                      <a:lnTo>
                        <a:pt x="25738" y="175079"/>
                      </a:lnTo>
                      <a:moveTo>
                        <a:pt x="440086" y="32906"/>
                      </a:moveTo>
                      <a:lnTo>
                        <a:pt x="437512" y="37281"/>
                      </a:lnTo>
                      <a:lnTo>
                        <a:pt x="436226" y="43844"/>
                      </a:lnTo>
                      <a:moveTo>
                        <a:pt x="474832" y="2283"/>
                      </a:moveTo>
                      <a:lnTo>
                        <a:pt x="477406" y="2283"/>
                      </a:lnTo>
                      <a:moveTo>
                        <a:pt x="432365" y="48219"/>
                      </a:moveTo>
                      <a:cubicBezTo>
                        <a:pt x="435309" y="47426"/>
                        <a:pt x="433518" y="43206"/>
                        <a:pt x="436226" y="43844"/>
                      </a:cubicBezTo>
                      <a:moveTo>
                        <a:pt x="449095" y="37281"/>
                      </a:moveTo>
                      <a:lnTo>
                        <a:pt x="447808" y="37281"/>
                      </a:lnTo>
                      <a:lnTo>
                        <a:pt x="446521" y="35093"/>
                      </a:lnTo>
                      <a:moveTo>
                        <a:pt x="461963" y="4471"/>
                      </a:moveTo>
                      <a:cubicBezTo>
                        <a:pt x="463566" y="7243"/>
                        <a:pt x="466087" y="6562"/>
                        <a:pt x="468398" y="6659"/>
                      </a:cubicBezTo>
                      <a:moveTo>
                        <a:pt x="447808" y="21967"/>
                      </a:moveTo>
                      <a:lnTo>
                        <a:pt x="449095" y="19785"/>
                      </a:lnTo>
                      <a:lnTo>
                        <a:pt x="450381" y="13222"/>
                      </a:lnTo>
                      <a:moveTo>
                        <a:pt x="454242" y="2283"/>
                      </a:moveTo>
                      <a:lnTo>
                        <a:pt x="454242" y="4471"/>
                      </a:lnTo>
                      <a:lnTo>
                        <a:pt x="454242" y="6659"/>
                      </a:lnTo>
                      <a:moveTo>
                        <a:pt x="451668" y="39469"/>
                      </a:moveTo>
                      <a:lnTo>
                        <a:pt x="450381" y="39469"/>
                      </a:lnTo>
                      <a:lnTo>
                        <a:pt x="449095" y="37281"/>
                      </a:lnTo>
                      <a:moveTo>
                        <a:pt x="442660" y="30718"/>
                      </a:moveTo>
                      <a:cubicBezTo>
                        <a:pt x="444376" y="27801"/>
                        <a:pt x="446092" y="24884"/>
                        <a:pt x="447808" y="21967"/>
                      </a:cubicBezTo>
                      <a:moveTo>
                        <a:pt x="454242" y="6659"/>
                      </a:moveTo>
                      <a:lnTo>
                        <a:pt x="452955" y="8847"/>
                      </a:lnTo>
                      <a:lnTo>
                        <a:pt x="450381" y="13222"/>
                      </a:lnTo>
                      <a:moveTo>
                        <a:pt x="459389" y="4471"/>
                      </a:moveTo>
                      <a:lnTo>
                        <a:pt x="458103" y="4471"/>
                      </a:lnTo>
                      <a:moveTo>
                        <a:pt x="461963" y="4471"/>
                      </a:moveTo>
                      <a:lnTo>
                        <a:pt x="459389" y="4471"/>
                      </a:lnTo>
                      <a:moveTo>
                        <a:pt x="454242" y="96"/>
                      </a:moveTo>
                      <a:lnTo>
                        <a:pt x="454242" y="2283"/>
                      </a:lnTo>
                      <a:moveTo>
                        <a:pt x="458103" y="4471"/>
                      </a:moveTo>
                      <a:lnTo>
                        <a:pt x="456816" y="4471"/>
                      </a:lnTo>
                      <a:lnTo>
                        <a:pt x="454242" y="6659"/>
                      </a:lnTo>
                      <a:moveTo>
                        <a:pt x="442660" y="30718"/>
                      </a:moveTo>
                      <a:lnTo>
                        <a:pt x="440086" y="32906"/>
                      </a:lnTo>
                      <a:moveTo>
                        <a:pt x="446521" y="35093"/>
                      </a:moveTo>
                      <a:lnTo>
                        <a:pt x="443947" y="32906"/>
                      </a:lnTo>
                      <a:lnTo>
                        <a:pt x="442660" y="30718"/>
                      </a:lnTo>
                      <a:moveTo>
                        <a:pt x="477406" y="2283"/>
                      </a:moveTo>
                      <a:cubicBezTo>
                        <a:pt x="473963" y="2552"/>
                        <a:pt x="469851" y="986"/>
                        <a:pt x="468398" y="6659"/>
                      </a:cubicBezTo>
                      <a:moveTo>
                        <a:pt x="364166" y="43844"/>
                      </a:moveTo>
                      <a:lnTo>
                        <a:pt x="370600" y="43844"/>
                      </a:lnTo>
                      <a:moveTo>
                        <a:pt x="370600" y="43844"/>
                      </a:moveTo>
                      <a:lnTo>
                        <a:pt x="375748" y="43844"/>
                      </a:lnTo>
                      <a:lnTo>
                        <a:pt x="382182" y="48219"/>
                      </a:lnTo>
                      <a:moveTo>
                        <a:pt x="374461" y="37281"/>
                      </a:moveTo>
                      <a:cubicBezTo>
                        <a:pt x="380278" y="37292"/>
                        <a:pt x="379405" y="45024"/>
                        <a:pt x="382182" y="48219"/>
                      </a:cubicBezTo>
                      <a:moveTo>
                        <a:pt x="406627" y="50407"/>
                      </a:moveTo>
                      <a:cubicBezTo>
                        <a:pt x="398139" y="50499"/>
                        <a:pt x="389909" y="51072"/>
                        <a:pt x="382182" y="48219"/>
                      </a:cubicBezTo>
                      <a:moveTo>
                        <a:pt x="331994" y="43844"/>
                      </a:moveTo>
                      <a:lnTo>
                        <a:pt x="337141" y="43844"/>
                      </a:lnTo>
                      <a:lnTo>
                        <a:pt x="343576" y="43844"/>
                      </a:lnTo>
                      <a:moveTo>
                        <a:pt x="343576" y="43844"/>
                      </a:moveTo>
                      <a:lnTo>
                        <a:pt x="355157" y="41656"/>
                      </a:lnTo>
                      <a:moveTo>
                        <a:pt x="355157" y="41656"/>
                      </a:moveTo>
                      <a:lnTo>
                        <a:pt x="364166" y="43844"/>
                      </a:lnTo>
                      <a:moveTo>
                        <a:pt x="406627" y="50407"/>
                      </a:moveTo>
                      <a:lnTo>
                        <a:pt x="411775" y="50407"/>
                      </a:lnTo>
                      <a:moveTo>
                        <a:pt x="411775" y="50407"/>
                      </a:moveTo>
                      <a:cubicBezTo>
                        <a:pt x="417351" y="50407"/>
                        <a:pt x="422928" y="50407"/>
                        <a:pt x="428504" y="50407"/>
                      </a:cubicBezTo>
                      <a:moveTo>
                        <a:pt x="329420" y="43844"/>
                      </a:moveTo>
                      <a:lnTo>
                        <a:pt x="331994" y="43844"/>
                      </a:lnTo>
                      <a:moveTo>
                        <a:pt x="428504" y="50407"/>
                      </a:moveTo>
                      <a:lnTo>
                        <a:pt x="432365" y="48219"/>
                      </a:lnTo>
                      <a:moveTo>
                        <a:pt x="295966" y="56965"/>
                      </a:moveTo>
                      <a:lnTo>
                        <a:pt x="294679" y="56965"/>
                      </a:lnTo>
                      <a:moveTo>
                        <a:pt x="294679" y="56965"/>
                      </a:moveTo>
                      <a:cubicBezTo>
                        <a:pt x="298889" y="54729"/>
                        <a:pt x="301838" y="52064"/>
                        <a:pt x="306262" y="50407"/>
                      </a:cubicBezTo>
                      <a:moveTo>
                        <a:pt x="284384" y="61340"/>
                      </a:moveTo>
                      <a:cubicBezTo>
                        <a:pt x="287870" y="60306"/>
                        <a:pt x="291194" y="57297"/>
                        <a:pt x="294679" y="56965"/>
                      </a:cubicBezTo>
                      <a:moveTo>
                        <a:pt x="248352" y="76654"/>
                      </a:moveTo>
                      <a:lnTo>
                        <a:pt x="244491" y="76654"/>
                      </a:lnTo>
                      <a:lnTo>
                        <a:pt x="230335" y="78842"/>
                      </a:lnTo>
                      <a:moveTo>
                        <a:pt x="248352" y="76654"/>
                      </a:moveTo>
                      <a:cubicBezTo>
                        <a:pt x="256384" y="73078"/>
                        <a:pt x="264068" y="68086"/>
                        <a:pt x="272803" y="65716"/>
                      </a:cubicBezTo>
                      <a:moveTo>
                        <a:pt x="306262" y="50407"/>
                      </a:moveTo>
                      <a:lnTo>
                        <a:pt x="316556" y="46032"/>
                      </a:lnTo>
                      <a:moveTo>
                        <a:pt x="272803" y="65716"/>
                      </a:moveTo>
                      <a:lnTo>
                        <a:pt x="279237" y="63528"/>
                      </a:lnTo>
                      <a:lnTo>
                        <a:pt x="284384" y="61340"/>
                      </a:lnTo>
                      <a:moveTo>
                        <a:pt x="316556" y="46032"/>
                      </a:moveTo>
                      <a:lnTo>
                        <a:pt x="324273" y="43844"/>
                      </a:lnTo>
                      <a:lnTo>
                        <a:pt x="329420" y="43844"/>
                      </a:lnTo>
                      <a:moveTo>
                        <a:pt x="227762" y="78842"/>
                      </a:moveTo>
                      <a:lnTo>
                        <a:pt x="230335" y="78842"/>
                      </a:lnTo>
                      <a:moveTo>
                        <a:pt x="199456" y="85400"/>
                      </a:moveTo>
                      <a:lnTo>
                        <a:pt x="196882" y="87588"/>
                      </a:lnTo>
                      <a:lnTo>
                        <a:pt x="194308" y="89775"/>
                      </a:lnTo>
                      <a:moveTo>
                        <a:pt x="199456" y="85400"/>
                      </a:moveTo>
                      <a:cubicBezTo>
                        <a:pt x="207086" y="90156"/>
                        <a:pt x="199928" y="80129"/>
                        <a:pt x="205890" y="83212"/>
                      </a:cubicBezTo>
                      <a:moveTo>
                        <a:pt x="187874" y="96338"/>
                      </a:moveTo>
                      <a:lnTo>
                        <a:pt x="191734" y="91963"/>
                      </a:lnTo>
                      <a:lnTo>
                        <a:pt x="194308" y="89775"/>
                      </a:lnTo>
                      <a:moveTo>
                        <a:pt x="205890" y="83212"/>
                      </a:moveTo>
                      <a:lnTo>
                        <a:pt x="209751" y="83212"/>
                      </a:lnTo>
                      <a:lnTo>
                        <a:pt x="214898" y="83212"/>
                      </a:lnTo>
                      <a:moveTo>
                        <a:pt x="214898" y="83212"/>
                      </a:moveTo>
                      <a:lnTo>
                        <a:pt x="222620" y="81030"/>
                      </a:lnTo>
                      <a:lnTo>
                        <a:pt x="227762" y="78842"/>
                      </a:lnTo>
                      <a:moveTo>
                        <a:pt x="186587" y="98526"/>
                      </a:moveTo>
                      <a:lnTo>
                        <a:pt x="187874" y="96338"/>
                      </a:lnTo>
                      <a:moveTo>
                        <a:pt x="156989" y="100714"/>
                      </a:moveTo>
                      <a:lnTo>
                        <a:pt x="158276" y="102901"/>
                      </a:lnTo>
                      <a:moveTo>
                        <a:pt x="173718" y="102901"/>
                      </a:moveTo>
                      <a:cubicBezTo>
                        <a:pt x="176292" y="102901"/>
                        <a:pt x="178866" y="102901"/>
                        <a:pt x="181439" y="102901"/>
                      </a:cubicBezTo>
                      <a:moveTo>
                        <a:pt x="155702" y="105089"/>
                      </a:moveTo>
                      <a:lnTo>
                        <a:pt x="156989" y="105089"/>
                      </a:lnTo>
                      <a:lnTo>
                        <a:pt x="158276" y="102901"/>
                      </a:lnTo>
                      <a:moveTo>
                        <a:pt x="160849" y="102901"/>
                      </a:moveTo>
                      <a:lnTo>
                        <a:pt x="163423" y="102901"/>
                      </a:lnTo>
                      <a:moveTo>
                        <a:pt x="158276" y="102901"/>
                      </a:moveTo>
                      <a:lnTo>
                        <a:pt x="160849" y="102901"/>
                      </a:lnTo>
                      <a:moveTo>
                        <a:pt x="146694" y="113834"/>
                      </a:moveTo>
                      <a:lnTo>
                        <a:pt x="155702" y="105089"/>
                      </a:lnTo>
                      <a:moveTo>
                        <a:pt x="163423" y="102901"/>
                      </a:moveTo>
                      <a:lnTo>
                        <a:pt x="167284" y="102901"/>
                      </a:lnTo>
                      <a:moveTo>
                        <a:pt x="167284" y="102901"/>
                      </a:moveTo>
                      <a:lnTo>
                        <a:pt x="173718" y="102901"/>
                      </a:lnTo>
                      <a:moveTo>
                        <a:pt x="163423" y="102901"/>
                      </a:moveTo>
                      <a:lnTo>
                        <a:pt x="162136" y="102901"/>
                      </a:lnTo>
                      <a:lnTo>
                        <a:pt x="160849" y="105089"/>
                      </a:lnTo>
                      <a:moveTo>
                        <a:pt x="156989" y="100714"/>
                      </a:moveTo>
                      <a:lnTo>
                        <a:pt x="159562" y="102901"/>
                      </a:lnTo>
                      <a:lnTo>
                        <a:pt x="160849" y="102901"/>
                      </a:lnTo>
                      <a:moveTo>
                        <a:pt x="158276" y="102901"/>
                      </a:moveTo>
                      <a:lnTo>
                        <a:pt x="159562" y="102901"/>
                      </a:lnTo>
                      <a:lnTo>
                        <a:pt x="160849" y="105089"/>
                      </a:lnTo>
                      <a:moveTo>
                        <a:pt x="126109" y="131336"/>
                      </a:moveTo>
                      <a:lnTo>
                        <a:pt x="137846" y="121357"/>
                      </a:lnTo>
                      <a:lnTo>
                        <a:pt x="146694" y="113834"/>
                      </a:lnTo>
                      <a:moveTo>
                        <a:pt x="181439" y="102901"/>
                      </a:moveTo>
                      <a:lnTo>
                        <a:pt x="186587" y="98526"/>
                      </a:lnTo>
                      <a:moveTo>
                        <a:pt x="72060" y="168521"/>
                      </a:moveTo>
                      <a:cubicBezTo>
                        <a:pt x="66296" y="171985"/>
                        <a:pt x="59566" y="174897"/>
                        <a:pt x="52757" y="175079"/>
                      </a:cubicBezTo>
                      <a:moveTo>
                        <a:pt x="52757" y="175079"/>
                      </a:moveTo>
                      <a:lnTo>
                        <a:pt x="50183" y="175079"/>
                      </a:lnTo>
                      <a:lnTo>
                        <a:pt x="48896" y="175079"/>
                      </a:lnTo>
                      <a:moveTo>
                        <a:pt x="111953" y="142269"/>
                      </a:moveTo>
                      <a:cubicBezTo>
                        <a:pt x="103771" y="144376"/>
                        <a:pt x="98897" y="152028"/>
                        <a:pt x="91363" y="155395"/>
                      </a:cubicBezTo>
                      <a:moveTo>
                        <a:pt x="91363" y="155395"/>
                      </a:moveTo>
                      <a:cubicBezTo>
                        <a:pt x="86843" y="158950"/>
                        <a:pt x="80950" y="160870"/>
                        <a:pt x="75921" y="164146"/>
                      </a:cubicBezTo>
                      <a:moveTo>
                        <a:pt x="33459" y="172892"/>
                      </a:moveTo>
                      <a:cubicBezTo>
                        <a:pt x="37319" y="172892"/>
                        <a:pt x="41180" y="172892"/>
                        <a:pt x="45041" y="172892"/>
                      </a:cubicBezTo>
                      <a:moveTo>
                        <a:pt x="45041" y="172892"/>
                      </a:moveTo>
                      <a:lnTo>
                        <a:pt x="45041" y="175079"/>
                      </a:lnTo>
                      <a:moveTo>
                        <a:pt x="27024" y="172892"/>
                      </a:moveTo>
                      <a:lnTo>
                        <a:pt x="33459" y="172892"/>
                      </a:lnTo>
                      <a:moveTo>
                        <a:pt x="45041" y="172892"/>
                      </a:moveTo>
                      <a:lnTo>
                        <a:pt x="47609" y="175079"/>
                      </a:lnTo>
                      <a:lnTo>
                        <a:pt x="48896" y="175079"/>
                      </a:lnTo>
                      <a:moveTo>
                        <a:pt x="75921" y="164146"/>
                      </a:moveTo>
                      <a:lnTo>
                        <a:pt x="72060" y="168521"/>
                      </a:lnTo>
                      <a:moveTo>
                        <a:pt x="25738" y="175079"/>
                      </a:moveTo>
                      <a:lnTo>
                        <a:pt x="27024" y="172892"/>
                      </a:lnTo>
                      <a:moveTo>
                        <a:pt x="126109" y="131336"/>
                      </a:moveTo>
                      <a:lnTo>
                        <a:pt x="117101" y="137899"/>
                      </a:lnTo>
                      <a:lnTo>
                        <a:pt x="111953" y="142269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74E378A3-8CE9-89DE-A9B4-52679E8759C6}"/>
                    </a:ext>
                  </a:extLst>
                </p:cNvPr>
                <p:cNvSpPr/>
                <p:nvPr/>
              </p:nvSpPr>
              <p:spPr>
                <a:xfrm>
                  <a:off x="5893552" y="3406828"/>
                  <a:ext cx="96510" cy="107175"/>
                </a:xfrm>
                <a:custGeom>
                  <a:avLst/>
                  <a:gdLst>
                    <a:gd name="connsiteX0" fmla="*/ 88790 w 96510"/>
                    <a:gd name="connsiteY0" fmla="*/ 74461 h 107175"/>
                    <a:gd name="connsiteX1" fmla="*/ 83642 w 96510"/>
                    <a:gd name="connsiteY1" fmla="*/ 72274 h 107175"/>
                    <a:gd name="connsiteX2" fmla="*/ 33459 w 96510"/>
                    <a:gd name="connsiteY2" fmla="*/ 21967 h 107175"/>
                    <a:gd name="connsiteX3" fmla="*/ 46328 w 96510"/>
                    <a:gd name="connsiteY3" fmla="*/ 32906 h 107175"/>
                    <a:gd name="connsiteX4" fmla="*/ 30885 w 96510"/>
                    <a:gd name="connsiteY4" fmla="*/ 17592 h 107175"/>
                    <a:gd name="connsiteX5" fmla="*/ 33459 w 96510"/>
                    <a:gd name="connsiteY5" fmla="*/ 21967 h 107175"/>
                    <a:gd name="connsiteX6" fmla="*/ 50188 w 96510"/>
                    <a:gd name="connsiteY6" fmla="*/ 35094 h 107175"/>
                    <a:gd name="connsiteX7" fmla="*/ 61765 w 96510"/>
                    <a:gd name="connsiteY7" fmla="*/ 52590 h 107175"/>
                    <a:gd name="connsiteX8" fmla="*/ 46328 w 96510"/>
                    <a:gd name="connsiteY8" fmla="*/ 32906 h 107175"/>
                    <a:gd name="connsiteX9" fmla="*/ 47615 w 96510"/>
                    <a:gd name="connsiteY9" fmla="*/ 32906 h 107175"/>
                    <a:gd name="connsiteX10" fmla="*/ 50188 w 96510"/>
                    <a:gd name="connsiteY10" fmla="*/ 35094 h 107175"/>
                    <a:gd name="connsiteX11" fmla="*/ 63052 w 96510"/>
                    <a:gd name="connsiteY11" fmla="*/ 59153 h 107175"/>
                    <a:gd name="connsiteX12" fmla="*/ 64339 w 96510"/>
                    <a:gd name="connsiteY12" fmla="*/ 63528 h 107175"/>
                    <a:gd name="connsiteX13" fmla="*/ 65626 w 96510"/>
                    <a:gd name="connsiteY13" fmla="*/ 65710 h 107175"/>
                    <a:gd name="connsiteX14" fmla="*/ 65626 w 96510"/>
                    <a:gd name="connsiteY14" fmla="*/ 65710 h 107175"/>
                    <a:gd name="connsiteX15" fmla="*/ 65626 w 96510"/>
                    <a:gd name="connsiteY15" fmla="*/ 72274 h 107175"/>
                    <a:gd name="connsiteX16" fmla="*/ 65626 w 96510"/>
                    <a:gd name="connsiteY16" fmla="*/ 65710 h 107175"/>
                    <a:gd name="connsiteX17" fmla="*/ 66912 w 96510"/>
                    <a:gd name="connsiteY17" fmla="*/ 67898 h 107175"/>
                    <a:gd name="connsiteX18" fmla="*/ 88790 w 96510"/>
                    <a:gd name="connsiteY18" fmla="*/ 74461 h 107175"/>
                    <a:gd name="connsiteX19" fmla="*/ 90076 w 96510"/>
                    <a:gd name="connsiteY19" fmla="*/ 76649 h 107175"/>
                    <a:gd name="connsiteX20" fmla="*/ 66912 w 96510"/>
                    <a:gd name="connsiteY20" fmla="*/ 67898 h 107175"/>
                    <a:gd name="connsiteX21" fmla="*/ 70773 w 96510"/>
                    <a:gd name="connsiteY21" fmla="*/ 70086 h 107175"/>
                    <a:gd name="connsiteX22" fmla="*/ 74634 w 96510"/>
                    <a:gd name="connsiteY22" fmla="*/ 70086 h 107175"/>
                    <a:gd name="connsiteX23" fmla="*/ 90076 w 96510"/>
                    <a:gd name="connsiteY23" fmla="*/ 76649 h 107175"/>
                    <a:gd name="connsiteX24" fmla="*/ 93937 w 96510"/>
                    <a:gd name="connsiteY24" fmla="*/ 89775 h 107175"/>
                    <a:gd name="connsiteX25" fmla="*/ 61765 w 96510"/>
                    <a:gd name="connsiteY25" fmla="*/ 52590 h 107175"/>
                    <a:gd name="connsiteX26" fmla="*/ 63052 w 96510"/>
                    <a:gd name="connsiteY26" fmla="*/ 59153 h 107175"/>
                    <a:gd name="connsiteX27" fmla="*/ 93937 w 96510"/>
                    <a:gd name="connsiteY27" fmla="*/ 89775 h 107175"/>
                    <a:gd name="connsiteX28" fmla="*/ 92650 w 96510"/>
                    <a:gd name="connsiteY28" fmla="*/ 96333 h 107175"/>
                    <a:gd name="connsiteX29" fmla="*/ 93937 w 96510"/>
                    <a:gd name="connsiteY29" fmla="*/ 98521 h 107175"/>
                    <a:gd name="connsiteX30" fmla="*/ 74634 w 96510"/>
                    <a:gd name="connsiteY30" fmla="*/ 70086 h 107175"/>
                    <a:gd name="connsiteX31" fmla="*/ 83642 w 96510"/>
                    <a:gd name="connsiteY31" fmla="*/ 72274 h 107175"/>
                    <a:gd name="connsiteX32" fmla="*/ 83642 w 96510"/>
                    <a:gd name="connsiteY32" fmla="*/ 72274 h 107175"/>
                    <a:gd name="connsiteX33" fmla="*/ 84929 w 96510"/>
                    <a:gd name="connsiteY33" fmla="*/ 72274 h 107175"/>
                    <a:gd name="connsiteX34" fmla="*/ 84929 w 96510"/>
                    <a:gd name="connsiteY34" fmla="*/ 74461 h 107175"/>
                    <a:gd name="connsiteX35" fmla="*/ 93937 w 96510"/>
                    <a:gd name="connsiteY35" fmla="*/ 98521 h 107175"/>
                    <a:gd name="connsiteX36" fmla="*/ 93937 w 96510"/>
                    <a:gd name="connsiteY36" fmla="*/ 100708 h 107175"/>
                    <a:gd name="connsiteX37" fmla="*/ 93937 w 96510"/>
                    <a:gd name="connsiteY37" fmla="*/ 100708 h 107175"/>
                    <a:gd name="connsiteX38" fmla="*/ 95224 w 96510"/>
                    <a:gd name="connsiteY38" fmla="*/ 102896 h 107175"/>
                    <a:gd name="connsiteX39" fmla="*/ 96511 w 96510"/>
                    <a:gd name="connsiteY39" fmla="*/ 107272 h 107175"/>
                    <a:gd name="connsiteX40" fmla="*/ 0 w 96510"/>
                    <a:gd name="connsiteY40" fmla="*/ 96 h 107175"/>
                    <a:gd name="connsiteX41" fmla="*/ 11582 w 96510"/>
                    <a:gd name="connsiteY41" fmla="*/ 6654 h 107175"/>
                    <a:gd name="connsiteX42" fmla="*/ 16730 w 96510"/>
                    <a:gd name="connsiteY42" fmla="*/ 8841 h 107175"/>
                    <a:gd name="connsiteX43" fmla="*/ 16730 w 96510"/>
                    <a:gd name="connsiteY43" fmla="*/ 8841 h 107175"/>
                    <a:gd name="connsiteX44" fmla="*/ 30885 w 96510"/>
                    <a:gd name="connsiteY44" fmla="*/ 17592 h 10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96510" h="107175">
                      <a:moveTo>
                        <a:pt x="88790" y="74461"/>
                      </a:moveTo>
                      <a:cubicBezTo>
                        <a:pt x="86473" y="75373"/>
                        <a:pt x="85964" y="71367"/>
                        <a:pt x="83642" y="72274"/>
                      </a:cubicBezTo>
                      <a:moveTo>
                        <a:pt x="33459" y="21967"/>
                      </a:moveTo>
                      <a:cubicBezTo>
                        <a:pt x="38907" y="24294"/>
                        <a:pt x="40762" y="30589"/>
                        <a:pt x="46328" y="32906"/>
                      </a:cubicBezTo>
                      <a:moveTo>
                        <a:pt x="30885" y="17592"/>
                      </a:moveTo>
                      <a:lnTo>
                        <a:pt x="33459" y="21967"/>
                      </a:lnTo>
                      <a:moveTo>
                        <a:pt x="50188" y="35094"/>
                      </a:moveTo>
                      <a:cubicBezTo>
                        <a:pt x="55700" y="39447"/>
                        <a:pt x="57679" y="46997"/>
                        <a:pt x="61765" y="52590"/>
                      </a:cubicBezTo>
                      <a:moveTo>
                        <a:pt x="46328" y="32906"/>
                      </a:moveTo>
                      <a:lnTo>
                        <a:pt x="47615" y="32906"/>
                      </a:lnTo>
                      <a:lnTo>
                        <a:pt x="50188" y="35094"/>
                      </a:lnTo>
                      <a:moveTo>
                        <a:pt x="63052" y="59153"/>
                      </a:moveTo>
                      <a:lnTo>
                        <a:pt x="64339" y="63528"/>
                      </a:lnTo>
                      <a:lnTo>
                        <a:pt x="65626" y="65710"/>
                      </a:lnTo>
                      <a:moveTo>
                        <a:pt x="65626" y="65710"/>
                      </a:moveTo>
                      <a:cubicBezTo>
                        <a:pt x="66076" y="68510"/>
                        <a:pt x="62151" y="68719"/>
                        <a:pt x="65626" y="72274"/>
                      </a:cubicBezTo>
                      <a:moveTo>
                        <a:pt x="65626" y="65710"/>
                      </a:moveTo>
                      <a:lnTo>
                        <a:pt x="66912" y="67898"/>
                      </a:lnTo>
                      <a:moveTo>
                        <a:pt x="88790" y="74461"/>
                      </a:moveTo>
                      <a:lnTo>
                        <a:pt x="90076" y="76649"/>
                      </a:lnTo>
                      <a:moveTo>
                        <a:pt x="66912" y="67898"/>
                      </a:moveTo>
                      <a:lnTo>
                        <a:pt x="70773" y="70086"/>
                      </a:lnTo>
                      <a:lnTo>
                        <a:pt x="74634" y="70086"/>
                      </a:lnTo>
                      <a:moveTo>
                        <a:pt x="90076" y="76649"/>
                      </a:moveTo>
                      <a:cubicBezTo>
                        <a:pt x="92253" y="80483"/>
                        <a:pt x="93819" y="85368"/>
                        <a:pt x="93937" y="89775"/>
                      </a:cubicBezTo>
                      <a:moveTo>
                        <a:pt x="61765" y="52590"/>
                      </a:moveTo>
                      <a:lnTo>
                        <a:pt x="63052" y="59153"/>
                      </a:lnTo>
                      <a:moveTo>
                        <a:pt x="93937" y="89775"/>
                      </a:moveTo>
                      <a:lnTo>
                        <a:pt x="92650" y="96333"/>
                      </a:lnTo>
                      <a:lnTo>
                        <a:pt x="93937" y="98521"/>
                      </a:lnTo>
                      <a:moveTo>
                        <a:pt x="74634" y="70086"/>
                      </a:moveTo>
                      <a:lnTo>
                        <a:pt x="83642" y="72274"/>
                      </a:lnTo>
                      <a:moveTo>
                        <a:pt x="83642" y="72274"/>
                      </a:moveTo>
                      <a:lnTo>
                        <a:pt x="84929" y="72274"/>
                      </a:lnTo>
                      <a:lnTo>
                        <a:pt x="84929" y="74461"/>
                      </a:lnTo>
                      <a:moveTo>
                        <a:pt x="93937" y="98521"/>
                      </a:moveTo>
                      <a:lnTo>
                        <a:pt x="93937" y="100708"/>
                      </a:lnTo>
                      <a:moveTo>
                        <a:pt x="93937" y="100708"/>
                      </a:moveTo>
                      <a:lnTo>
                        <a:pt x="95224" y="102896"/>
                      </a:lnTo>
                      <a:lnTo>
                        <a:pt x="96511" y="107272"/>
                      </a:lnTo>
                      <a:moveTo>
                        <a:pt x="0" y="96"/>
                      </a:moveTo>
                      <a:lnTo>
                        <a:pt x="11582" y="6654"/>
                      </a:lnTo>
                      <a:lnTo>
                        <a:pt x="16730" y="8841"/>
                      </a:lnTo>
                      <a:moveTo>
                        <a:pt x="16730" y="8841"/>
                      </a:moveTo>
                      <a:cubicBezTo>
                        <a:pt x="22295" y="7511"/>
                        <a:pt x="28874" y="12627"/>
                        <a:pt x="30885" y="17592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C3A04289-BB31-85AD-6216-409B4CD0FA14}"/>
                    </a:ext>
                  </a:extLst>
                </p:cNvPr>
                <p:cNvSpPr/>
                <p:nvPr/>
              </p:nvSpPr>
              <p:spPr>
                <a:xfrm>
                  <a:off x="5893552" y="3347518"/>
                  <a:ext cx="173718" cy="55322"/>
                </a:xfrm>
                <a:custGeom>
                  <a:avLst/>
                  <a:gdLst>
                    <a:gd name="connsiteX0" fmla="*/ 173718 w 173718"/>
                    <a:gd name="connsiteY0" fmla="*/ 6906 h 55322"/>
                    <a:gd name="connsiteX1" fmla="*/ 172431 w 173718"/>
                    <a:gd name="connsiteY1" fmla="*/ 9094 h 55322"/>
                    <a:gd name="connsiteX2" fmla="*/ 137691 w 173718"/>
                    <a:gd name="connsiteY2" fmla="*/ 11282 h 55322"/>
                    <a:gd name="connsiteX3" fmla="*/ 137691 w 173718"/>
                    <a:gd name="connsiteY3" fmla="*/ 13469 h 55322"/>
                    <a:gd name="connsiteX4" fmla="*/ 140265 w 173718"/>
                    <a:gd name="connsiteY4" fmla="*/ 13469 h 55322"/>
                    <a:gd name="connsiteX5" fmla="*/ 172431 w 173718"/>
                    <a:gd name="connsiteY5" fmla="*/ 9094 h 55322"/>
                    <a:gd name="connsiteX6" fmla="*/ 172431 w 173718"/>
                    <a:gd name="connsiteY6" fmla="*/ 11282 h 55322"/>
                    <a:gd name="connsiteX7" fmla="*/ 164710 w 173718"/>
                    <a:gd name="connsiteY7" fmla="*/ 9094 h 55322"/>
                    <a:gd name="connsiteX8" fmla="*/ 169858 w 173718"/>
                    <a:gd name="connsiteY8" fmla="*/ 9094 h 55322"/>
                    <a:gd name="connsiteX9" fmla="*/ 172431 w 173718"/>
                    <a:gd name="connsiteY9" fmla="*/ 9094 h 55322"/>
                    <a:gd name="connsiteX10" fmla="*/ 132543 w 173718"/>
                    <a:gd name="connsiteY10" fmla="*/ 11282 h 55322"/>
                    <a:gd name="connsiteX11" fmla="*/ 136404 w 173718"/>
                    <a:gd name="connsiteY11" fmla="*/ 11282 h 55322"/>
                    <a:gd name="connsiteX12" fmla="*/ 137691 w 173718"/>
                    <a:gd name="connsiteY12" fmla="*/ 11282 h 55322"/>
                    <a:gd name="connsiteX13" fmla="*/ 156989 w 173718"/>
                    <a:gd name="connsiteY13" fmla="*/ 11282 h 55322"/>
                    <a:gd name="connsiteX14" fmla="*/ 160849 w 173718"/>
                    <a:gd name="connsiteY14" fmla="*/ 9094 h 55322"/>
                    <a:gd name="connsiteX15" fmla="*/ 164710 w 173718"/>
                    <a:gd name="connsiteY15" fmla="*/ 9094 h 55322"/>
                    <a:gd name="connsiteX16" fmla="*/ 142838 w 173718"/>
                    <a:gd name="connsiteY16" fmla="*/ 13469 h 55322"/>
                    <a:gd name="connsiteX17" fmla="*/ 156989 w 173718"/>
                    <a:gd name="connsiteY17" fmla="*/ 11282 h 55322"/>
                    <a:gd name="connsiteX18" fmla="*/ 140265 w 173718"/>
                    <a:gd name="connsiteY18" fmla="*/ 13469 h 55322"/>
                    <a:gd name="connsiteX19" fmla="*/ 142838 w 173718"/>
                    <a:gd name="connsiteY19" fmla="*/ 13469 h 55322"/>
                    <a:gd name="connsiteX20" fmla="*/ 172431 w 173718"/>
                    <a:gd name="connsiteY20" fmla="*/ 9094 h 55322"/>
                    <a:gd name="connsiteX21" fmla="*/ 172431 w 173718"/>
                    <a:gd name="connsiteY21" fmla="*/ 4724 h 55322"/>
                    <a:gd name="connsiteX22" fmla="*/ 137691 w 173718"/>
                    <a:gd name="connsiteY22" fmla="*/ 6906 h 55322"/>
                    <a:gd name="connsiteX23" fmla="*/ 140265 w 173718"/>
                    <a:gd name="connsiteY23" fmla="*/ 13469 h 55322"/>
                    <a:gd name="connsiteX24" fmla="*/ 93937 w 173718"/>
                    <a:gd name="connsiteY24" fmla="*/ 2536 h 55322"/>
                    <a:gd name="connsiteX25" fmla="*/ 88790 w 173718"/>
                    <a:gd name="connsiteY25" fmla="*/ 6906 h 55322"/>
                    <a:gd name="connsiteX26" fmla="*/ 83642 w 173718"/>
                    <a:gd name="connsiteY26" fmla="*/ 9094 h 55322"/>
                    <a:gd name="connsiteX27" fmla="*/ 73347 w 173718"/>
                    <a:gd name="connsiteY27" fmla="*/ 11282 h 55322"/>
                    <a:gd name="connsiteX28" fmla="*/ 83642 w 173718"/>
                    <a:gd name="connsiteY28" fmla="*/ 9094 h 55322"/>
                    <a:gd name="connsiteX29" fmla="*/ 109380 w 173718"/>
                    <a:gd name="connsiteY29" fmla="*/ 2536 h 55322"/>
                    <a:gd name="connsiteX30" fmla="*/ 113240 w 173718"/>
                    <a:gd name="connsiteY30" fmla="*/ 4724 h 55322"/>
                    <a:gd name="connsiteX31" fmla="*/ 120962 w 173718"/>
                    <a:gd name="connsiteY31" fmla="*/ 6906 h 55322"/>
                    <a:gd name="connsiteX32" fmla="*/ 93937 w 173718"/>
                    <a:gd name="connsiteY32" fmla="*/ 2536 h 55322"/>
                    <a:gd name="connsiteX33" fmla="*/ 109380 w 173718"/>
                    <a:gd name="connsiteY33" fmla="*/ 2536 h 55322"/>
                    <a:gd name="connsiteX34" fmla="*/ 30885 w 173718"/>
                    <a:gd name="connsiteY34" fmla="*/ 33159 h 55322"/>
                    <a:gd name="connsiteX35" fmla="*/ 33459 w 173718"/>
                    <a:gd name="connsiteY35" fmla="*/ 33159 h 55322"/>
                    <a:gd name="connsiteX36" fmla="*/ 34746 w 173718"/>
                    <a:gd name="connsiteY36" fmla="*/ 30971 h 55322"/>
                    <a:gd name="connsiteX37" fmla="*/ 56617 w 173718"/>
                    <a:gd name="connsiteY37" fmla="*/ 20032 h 55322"/>
                    <a:gd name="connsiteX38" fmla="*/ 73347 w 173718"/>
                    <a:gd name="connsiteY38" fmla="*/ 11282 h 55322"/>
                    <a:gd name="connsiteX39" fmla="*/ 50188 w 173718"/>
                    <a:gd name="connsiteY39" fmla="*/ 24408 h 55322"/>
                    <a:gd name="connsiteX40" fmla="*/ 52762 w 173718"/>
                    <a:gd name="connsiteY40" fmla="*/ 22220 h 55322"/>
                    <a:gd name="connsiteX41" fmla="*/ 56617 w 173718"/>
                    <a:gd name="connsiteY41" fmla="*/ 20032 h 55322"/>
                    <a:gd name="connsiteX42" fmla="*/ 34746 w 173718"/>
                    <a:gd name="connsiteY42" fmla="*/ 30971 h 55322"/>
                    <a:gd name="connsiteX43" fmla="*/ 48923 w 173718"/>
                    <a:gd name="connsiteY43" fmla="*/ 24944 h 55322"/>
                    <a:gd name="connsiteX44" fmla="*/ 50188 w 173718"/>
                    <a:gd name="connsiteY44" fmla="*/ 24408 h 55322"/>
                    <a:gd name="connsiteX45" fmla="*/ 120962 w 173718"/>
                    <a:gd name="connsiteY45" fmla="*/ 6906 h 55322"/>
                    <a:gd name="connsiteX46" fmla="*/ 132543 w 173718"/>
                    <a:gd name="connsiteY46" fmla="*/ 11282 h 55322"/>
                    <a:gd name="connsiteX47" fmla="*/ 20590 w 173718"/>
                    <a:gd name="connsiteY47" fmla="*/ 46279 h 55322"/>
                    <a:gd name="connsiteX48" fmla="*/ 16730 w 173718"/>
                    <a:gd name="connsiteY48" fmla="*/ 48467 h 55322"/>
                    <a:gd name="connsiteX49" fmla="*/ 29598 w 173718"/>
                    <a:gd name="connsiteY49" fmla="*/ 35346 h 55322"/>
                    <a:gd name="connsiteX50" fmla="*/ 20590 w 173718"/>
                    <a:gd name="connsiteY50" fmla="*/ 46279 h 55322"/>
                    <a:gd name="connsiteX51" fmla="*/ 16730 w 173718"/>
                    <a:gd name="connsiteY51" fmla="*/ 48467 h 55322"/>
                    <a:gd name="connsiteX52" fmla="*/ 0 w 173718"/>
                    <a:gd name="connsiteY52" fmla="*/ 55030 h 55322"/>
                    <a:gd name="connsiteX53" fmla="*/ 30885 w 173718"/>
                    <a:gd name="connsiteY53" fmla="*/ 33159 h 55322"/>
                    <a:gd name="connsiteX54" fmla="*/ 29598 w 173718"/>
                    <a:gd name="connsiteY54" fmla="*/ 35346 h 55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73718" h="55322">
                      <a:moveTo>
                        <a:pt x="173718" y="6906"/>
                      </a:moveTo>
                      <a:cubicBezTo>
                        <a:pt x="170801" y="8617"/>
                        <a:pt x="174517" y="14451"/>
                        <a:pt x="172431" y="9094"/>
                      </a:cubicBezTo>
                      <a:moveTo>
                        <a:pt x="137691" y="11282"/>
                      </a:moveTo>
                      <a:lnTo>
                        <a:pt x="137691" y="13469"/>
                      </a:lnTo>
                      <a:lnTo>
                        <a:pt x="140265" y="13469"/>
                      </a:lnTo>
                      <a:moveTo>
                        <a:pt x="172431" y="9094"/>
                      </a:moveTo>
                      <a:lnTo>
                        <a:pt x="172431" y="11282"/>
                      </a:lnTo>
                      <a:moveTo>
                        <a:pt x="164710" y="9094"/>
                      </a:moveTo>
                      <a:lnTo>
                        <a:pt x="169858" y="9094"/>
                      </a:lnTo>
                      <a:lnTo>
                        <a:pt x="172431" y="9094"/>
                      </a:lnTo>
                      <a:moveTo>
                        <a:pt x="132543" y="11282"/>
                      </a:moveTo>
                      <a:lnTo>
                        <a:pt x="136404" y="11282"/>
                      </a:lnTo>
                      <a:lnTo>
                        <a:pt x="137691" y="11282"/>
                      </a:lnTo>
                      <a:moveTo>
                        <a:pt x="156989" y="11282"/>
                      </a:moveTo>
                      <a:lnTo>
                        <a:pt x="160849" y="9094"/>
                      </a:lnTo>
                      <a:lnTo>
                        <a:pt x="164710" y="9094"/>
                      </a:lnTo>
                      <a:moveTo>
                        <a:pt x="142838" y="13469"/>
                      </a:moveTo>
                      <a:cubicBezTo>
                        <a:pt x="147520" y="12681"/>
                        <a:pt x="153198" y="15389"/>
                        <a:pt x="156989" y="11282"/>
                      </a:cubicBezTo>
                      <a:moveTo>
                        <a:pt x="140265" y="13469"/>
                      </a:moveTo>
                      <a:lnTo>
                        <a:pt x="142838" y="13469"/>
                      </a:lnTo>
                      <a:moveTo>
                        <a:pt x="172431" y="9094"/>
                      </a:moveTo>
                      <a:lnTo>
                        <a:pt x="172431" y="4724"/>
                      </a:lnTo>
                      <a:moveTo>
                        <a:pt x="137691" y="6906"/>
                      </a:moveTo>
                      <a:cubicBezTo>
                        <a:pt x="136752" y="9587"/>
                        <a:pt x="139498" y="11260"/>
                        <a:pt x="140265" y="13469"/>
                      </a:cubicBezTo>
                      <a:moveTo>
                        <a:pt x="93937" y="2536"/>
                      </a:moveTo>
                      <a:lnTo>
                        <a:pt x="88790" y="6906"/>
                      </a:lnTo>
                      <a:lnTo>
                        <a:pt x="83642" y="9094"/>
                      </a:lnTo>
                      <a:moveTo>
                        <a:pt x="73347" y="11282"/>
                      </a:moveTo>
                      <a:cubicBezTo>
                        <a:pt x="76012" y="7636"/>
                        <a:pt x="80173" y="9678"/>
                        <a:pt x="83642" y="9094"/>
                      </a:cubicBezTo>
                      <a:moveTo>
                        <a:pt x="109380" y="2536"/>
                      </a:moveTo>
                      <a:lnTo>
                        <a:pt x="113240" y="4724"/>
                      </a:lnTo>
                      <a:lnTo>
                        <a:pt x="120962" y="6906"/>
                      </a:lnTo>
                      <a:moveTo>
                        <a:pt x="93937" y="2536"/>
                      </a:moveTo>
                      <a:cubicBezTo>
                        <a:pt x="98854" y="-2890"/>
                        <a:pt x="104259" y="2408"/>
                        <a:pt x="109380" y="2536"/>
                      </a:cubicBezTo>
                      <a:moveTo>
                        <a:pt x="30885" y="33159"/>
                      </a:moveTo>
                      <a:lnTo>
                        <a:pt x="33459" y="33159"/>
                      </a:lnTo>
                      <a:lnTo>
                        <a:pt x="34746" y="30971"/>
                      </a:lnTo>
                      <a:moveTo>
                        <a:pt x="56617" y="20032"/>
                      </a:moveTo>
                      <a:cubicBezTo>
                        <a:pt x="61567" y="16043"/>
                        <a:pt x="65797" y="10847"/>
                        <a:pt x="73347" y="11282"/>
                      </a:cubicBezTo>
                      <a:moveTo>
                        <a:pt x="50188" y="24408"/>
                      </a:moveTo>
                      <a:lnTo>
                        <a:pt x="52762" y="22220"/>
                      </a:lnTo>
                      <a:lnTo>
                        <a:pt x="56617" y="20032"/>
                      </a:lnTo>
                      <a:moveTo>
                        <a:pt x="34746" y="30971"/>
                      </a:moveTo>
                      <a:lnTo>
                        <a:pt x="48923" y="24944"/>
                      </a:lnTo>
                      <a:lnTo>
                        <a:pt x="50188" y="24408"/>
                      </a:lnTo>
                      <a:moveTo>
                        <a:pt x="120962" y="6906"/>
                      </a:moveTo>
                      <a:lnTo>
                        <a:pt x="132543" y="11282"/>
                      </a:lnTo>
                      <a:moveTo>
                        <a:pt x="20590" y="46279"/>
                      </a:moveTo>
                      <a:lnTo>
                        <a:pt x="16730" y="48467"/>
                      </a:lnTo>
                      <a:moveTo>
                        <a:pt x="29598" y="35346"/>
                      </a:moveTo>
                      <a:lnTo>
                        <a:pt x="20590" y="46279"/>
                      </a:lnTo>
                      <a:moveTo>
                        <a:pt x="16730" y="48467"/>
                      </a:moveTo>
                      <a:cubicBezTo>
                        <a:pt x="10247" y="49331"/>
                        <a:pt x="7099" y="57239"/>
                        <a:pt x="0" y="55030"/>
                      </a:cubicBezTo>
                      <a:moveTo>
                        <a:pt x="30885" y="33159"/>
                      </a:moveTo>
                      <a:lnTo>
                        <a:pt x="29598" y="35346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272DAB3D-FCEF-D01A-6734-259B14FBE3FE}"/>
                    </a:ext>
                  </a:extLst>
                </p:cNvPr>
                <p:cNvSpPr/>
                <p:nvPr/>
              </p:nvSpPr>
              <p:spPr>
                <a:xfrm>
                  <a:off x="6278308" y="3340793"/>
                  <a:ext cx="182862" cy="177728"/>
                </a:xfrm>
                <a:custGeom>
                  <a:avLst/>
                  <a:gdLst>
                    <a:gd name="connsiteX0" fmla="*/ 167284 w 182862"/>
                    <a:gd name="connsiteY0" fmla="*/ 149247 h 177728"/>
                    <a:gd name="connsiteX1" fmla="*/ 176292 w 182862"/>
                    <a:gd name="connsiteY1" fmla="*/ 142684 h 177728"/>
                    <a:gd name="connsiteX2" fmla="*/ 178866 w 182862"/>
                    <a:gd name="connsiteY2" fmla="*/ 81439 h 177728"/>
                    <a:gd name="connsiteX3" fmla="*/ 182726 w 182862"/>
                    <a:gd name="connsiteY3" fmla="*/ 77063 h 177728"/>
                    <a:gd name="connsiteX4" fmla="*/ 171145 w 182862"/>
                    <a:gd name="connsiteY4" fmla="*/ 90189 h 177728"/>
                    <a:gd name="connsiteX5" fmla="*/ 168571 w 182862"/>
                    <a:gd name="connsiteY5" fmla="*/ 107686 h 177728"/>
                    <a:gd name="connsiteX6" fmla="*/ 178866 w 182862"/>
                    <a:gd name="connsiteY6" fmla="*/ 81439 h 177728"/>
                    <a:gd name="connsiteX7" fmla="*/ 171145 w 182862"/>
                    <a:gd name="connsiteY7" fmla="*/ 90189 h 177728"/>
                    <a:gd name="connsiteX8" fmla="*/ 168571 w 182862"/>
                    <a:gd name="connsiteY8" fmla="*/ 107686 h 177728"/>
                    <a:gd name="connsiteX9" fmla="*/ 168571 w 182862"/>
                    <a:gd name="connsiteY9" fmla="*/ 109873 h 177728"/>
                    <a:gd name="connsiteX10" fmla="*/ 169857 w 182862"/>
                    <a:gd name="connsiteY10" fmla="*/ 114249 h 177728"/>
                    <a:gd name="connsiteX11" fmla="*/ 159562 w 182862"/>
                    <a:gd name="connsiteY11" fmla="*/ 153622 h 177728"/>
                    <a:gd name="connsiteX12" fmla="*/ 158276 w 182862"/>
                    <a:gd name="connsiteY12" fmla="*/ 153622 h 177728"/>
                    <a:gd name="connsiteX13" fmla="*/ 182726 w 182862"/>
                    <a:gd name="connsiteY13" fmla="*/ 72688 h 177728"/>
                    <a:gd name="connsiteX14" fmla="*/ 178866 w 182862"/>
                    <a:gd name="connsiteY14" fmla="*/ 63943 h 177728"/>
                    <a:gd name="connsiteX15" fmla="*/ 182726 w 182862"/>
                    <a:gd name="connsiteY15" fmla="*/ 77063 h 177728"/>
                    <a:gd name="connsiteX16" fmla="*/ 182726 w 182862"/>
                    <a:gd name="connsiteY16" fmla="*/ 74876 h 177728"/>
                    <a:gd name="connsiteX17" fmla="*/ 182726 w 182862"/>
                    <a:gd name="connsiteY17" fmla="*/ 72688 h 177728"/>
                    <a:gd name="connsiteX18" fmla="*/ 164710 w 182862"/>
                    <a:gd name="connsiteY18" fmla="*/ 149247 h 177728"/>
                    <a:gd name="connsiteX19" fmla="*/ 165997 w 182862"/>
                    <a:gd name="connsiteY19" fmla="*/ 149247 h 177728"/>
                    <a:gd name="connsiteX20" fmla="*/ 167284 w 182862"/>
                    <a:gd name="connsiteY20" fmla="*/ 149247 h 177728"/>
                    <a:gd name="connsiteX21" fmla="*/ 159562 w 182862"/>
                    <a:gd name="connsiteY21" fmla="*/ 153622 h 177728"/>
                    <a:gd name="connsiteX22" fmla="*/ 164710 w 182862"/>
                    <a:gd name="connsiteY22" fmla="*/ 149247 h 177728"/>
                    <a:gd name="connsiteX23" fmla="*/ 171145 w 182862"/>
                    <a:gd name="connsiteY23" fmla="*/ 123000 h 177728"/>
                    <a:gd name="connsiteX24" fmla="*/ 169857 w 182862"/>
                    <a:gd name="connsiteY24" fmla="*/ 114249 h 177728"/>
                    <a:gd name="connsiteX25" fmla="*/ 175005 w 182862"/>
                    <a:gd name="connsiteY25" fmla="*/ 138308 h 177728"/>
                    <a:gd name="connsiteX26" fmla="*/ 173718 w 182862"/>
                    <a:gd name="connsiteY26" fmla="*/ 131745 h 177728"/>
                    <a:gd name="connsiteX27" fmla="*/ 171145 w 182862"/>
                    <a:gd name="connsiteY27" fmla="*/ 123000 h 177728"/>
                    <a:gd name="connsiteX28" fmla="*/ 176292 w 182862"/>
                    <a:gd name="connsiteY28" fmla="*/ 142684 h 177728"/>
                    <a:gd name="connsiteX29" fmla="*/ 176292 w 182862"/>
                    <a:gd name="connsiteY29" fmla="*/ 140496 h 177728"/>
                    <a:gd name="connsiteX30" fmla="*/ 175005 w 182862"/>
                    <a:gd name="connsiteY30" fmla="*/ 140496 h 177728"/>
                    <a:gd name="connsiteX31" fmla="*/ 175005 w 182862"/>
                    <a:gd name="connsiteY31" fmla="*/ 140496 h 177728"/>
                    <a:gd name="connsiteX32" fmla="*/ 175005 w 182862"/>
                    <a:gd name="connsiteY32" fmla="*/ 138308 h 177728"/>
                    <a:gd name="connsiteX33" fmla="*/ 176292 w 182862"/>
                    <a:gd name="connsiteY33" fmla="*/ 142684 h 177728"/>
                    <a:gd name="connsiteX34" fmla="*/ 176292 w 182862"/>
                    <a:gd name="connsiteY34" fmla="*/ 144871 h 177728"/>
                    <a:gd name="connsiteX35" fmla="*/ 177579 w 182862"/>
                    <a:gd name="connsiteY35" fmla="*/ 144871 h 177728"/>
                    <a:gd name="connsiteX36" fmla="*/ 178866 w 182862"/>
                    <a:gd name="connsiteY36" fmla="*/ 142684 h 177728"/>
                    <a:gd name="connsiteX37" fmla="*/ 176292 w 182862"/>
                    <a:gd name="connsiteY37" fmla="*/ 140496 h 177728"/>
                    <a:gd name="connsiteX38" fmla="*/ 175005 w 182862"/>
                    <a:gd name="connsiteY38" fmla="*/ 140496 h 177728"/>
                    <a:gd name="connsiteX39" fmla="*/ 178866 w 182862"/>
                    <a:gd name="connsiteY39" fmla="*/ 63943 h 177728"/>
                    <a:gd name="connsiteX40" fmla="*/ 177579 w 182862"/>
                    <a:gd name="connsiteY40" fmla="*/ 61755 h 177728"/>
                    <a:gd name="connsiteX41" fmla="*/ 61765 w 182862"/>
                    <a:gd name="connsiteY41" fmla="*/ 140496 h 177728"/>
                    <a:gd name="connsiteX42" fmla="*/ 63052 w 182862"/>
                    <a:gd name="connsiteY42" fmla="*/ 144871 h 177728"/>
                    <a:gd name="connsiteX43" fmla="*/ 64339 w 182862"/>
                    <a:gd name="connsiteY43" fmla="*/ 147059 h 177728"/>
                    <a:gd name="connsiteX44" fmla="*/ 142833 w 182862"/>
                    <a:gd name="connsiteY44" fmla="*/ 162367 h 177728"/>
                    <a:gd name="connsiteX45" fmla="*/ 145407 w 182862"/>
                    <a:gd name="connsiteY45" fmla="*/ 160185 h 177728"/>
                    <a:gd name="connsiteX46" fmla="*/ 146694 w 182862"/>
                    <a:gd name="connsiteY46" fmla="*/ 160185 h 177728"/>
                    <a:gd name="connsiteX47" fmla="*/ 132538 w 182862"/>
                    <a:gd name="connsiteY47" fmla="*/ 164555 h 177728"/>
                    <a:gd name="connsiteX48" fmla="*/ 142833 w 182862"/>
                    <a:gd name="connsiteY48" fmla="*/ 162367 h 177728"/>
                    <a:gd name="connsiteX49" fmla="*/ 156989 w 182862"/>
                    <a:gd name="connsiteY49" fmla="*/ 153622 h 177728"/>
                    <a:gd name="connsiteX50" fmla="*/ 153128 w 182862"/>
                    <a:gd name="connsiteY50" fmla="*/ 155810 h 177728"/>
                    <a:gd name="connsiteX51" fmla="*/ 81068 w 182862"/>
                    <a:gd name="connsiteY51" fmla="*/ 155810 h 177728"/>
                    <a:gd name="connsiteX52" fmla="*/ 64339 w 182862"/>
                    <a:gd name="connsiteY52" fmla="*/ 147059 h 177728"/>
                    <a:gd name="connsiteX53" fmla="*/ 87502 w 182862"/>
                    <a:gd name="connsiteY53" fmla="*/ 157997 h 177728"/>
                    <a:gd name="connsiteX54" fmla="*/ 90076 w 182862"/>
                    <a:gd name="connsiteY54" fmla="*/ 160185 h 177728"/>
                    <a:gd name="connsiteX55" fmla="*/ 91363 w 182862"/>
                    <a:gd name="connsiteY55" fmla="*/ 164555 h 177728"/>
                    <a:gd name="connsiteX56" fmla="*/ 87502 w 182862"/>
                    <a:gd name="connsiteY56" fmla="*/ 157997 h 177728"/>
                    <a:gd name="connsiteX57" fmla="*/ 81068 w 182862"/>
                    <a:gd name="connsiteY57" fmla="*/ 155810 h 177728"/>
                    <a:gd name="connsiteX58" fmla="*/ 149267 w 182862"/>
                    <a:gd name="connsiteY58" fmla="*/ 160185 h 177728"/>
                    <a:gd name="connsiteX59" fmla="*/ 153128 w 182862"/>
                    <a:gd name="connsiteY59" fmla="*/ 155810 h 177728"/>
                    <a:gd name="connsiteX60" fmla="*/ 146694 w 182862"/>
                    <a:gd name="connsiteY60" fmla="*/ 160185 h 177728"/>
                    <a:gd name="connsiteX61" fmla="*/ 149267 w 182862"/>
                    <a:gd name="connsiteY61" fmla="*/ 160185 h 177728"/>
                    <a:gd name="connsiteX62" fmla="*/ 156989 w 182862"/>
                    <a:gd name="connsiteY62" fmla="*/ 153622 h 177728"/>
                    <a:gd name="connsiteX63" fmla="*/ 158276 w 182862"/>
                    <a:gd name="connsiteY63" fmla="*/ 153622 h 177728"/>
                    <a:gd name="connsiteX64" fmla="*/ 61765 w 182862"/>
                    <a:gd name="connsiteY64" fmla="*/ 140496 h 177728"/>
                    <a:gd name="connsiteX65" fmla="*/ 55330 w 182862"/>
                    <a:gd name="connsiteY65" fmla="*/ 136121 h 177728"/>
                    <a:gd name="connsiteX66" fmla="*/ 111953 w 182862"/>
                    <a:gd name="connsiteY66" fmla="*/ 173306 h 177728"/>
                    <a:gd name="connsiteX67" fmla="*/ 108093 w 182862"/>
                    <a:gd name="connsiteY67" fmla="*/ 177681 h 177728"/>
                    <a:gd name="connsiteX68" fmla="*/ 106806 w 182862"/>
                    <a:gd name="connsiteY68" fmla="*/ 173306 h 177728"/>
                    <a:gd name="connsiteX69" fmla="*/ 110666 w 182862"/>
                    <a:gd name="connsiteY69" fmla="*/ 173306 h 177728"/>
                    <a:gd name="connsiteX70" fmla="*/ 111953 w 182862"/>
                    <a:gd name="connsiteY70" fmla="*/ 173306 h 177728"/>
                    <a:gd name="connsiteX71" fmla="*/ 101658 w 182862"/>
                    <a:gd name="connsiteY71" fmla="*/ 173306 h 177728"/>
                    <a:gd name="connsiteX72" fmla="*/ 104232 w 182862"/>
                    <a:gd name="connsiteY72" fmla="*/ 173306 h 177728"/>
                    <a:gd name="connsiteX73" fmla="*/ 106806 w 182862"/>
                    <a:gd name="connsiteY73" fmla="*/ 173306 h 177728"/>
                    <a:gd name="connsiteX74" fmla="*/ 114527 w 182862"/>
                    <a:gd name="connsiteY74" fmla="*/ 171118 h 177728"/>
                    <a:gd name="connsiteX75" fmla="*/ 117101 w 182862"/>
                    <a:gd name="connsiteY75" fmla="*/ 171118 h 177728"/>
                    <a:gd name="connsiteX76" fmla="*/ 119669 w 182862"/>
                    <a:gd name="connsiteY76" fmla="*/ 171118 h 177728"/>
                    <a:gd name="connsiteX77" fmla="*/ 91363 w 182862"/>
                    <a:gd name="connsiteY77" fmla="*/ 164555 h 177728"/>
                    <a:gd name="connsiteX78" fmla="*/ 101658 w 182862"/>
                    <a:gd name="connsiteY78" fmla="*/ 173306 h 177728"/>
                    <a:gd name="connsiteX79" fmla="*/ 106806 w 182862"/>
                    <a:gd name="connsiteY79" fmla="*/ 177681 h 177728"/>
                    <a:gd name="connsiteX80" fmla="*/ 101658 w 182862"/>
                    <a:gd name="connsiteY80" fmla="*/ 173306 h 177728"/>
                    <a:gd name="connsiteX81" fmla="*/ 111953 w 182862"/>
                    <a:gd name="connsiteY81" fmla="*/ 173306 h 177728"/>
                    <a:gd name="connsiteX82" fmla="*/ 114527 w 182862"/>
                    <a:gd name="connsiteY82" fmla="*/ 171118 h 177728"/>
                    <a:gd name="connsiteX83" fmla="*/ 119669 w 182862"/>
                    <a:gd name="connsiteY83" fmla="*/ 171118 h 177728"/>
                    <a:gd name="connsiteX84" fmla="*/ 122243 w 182862"/>
                    <a:gd name="connsiteY84" fmla="*/ 173306 h 177728"/>
                    <a:gd name="connsiteX85" fmla="*/ 124817 w 182862"/>
                    <a:gd name="connsiteY85" fmla="*/ 175494 h 177728"/>
                    <a:gd name="connsiteX86" fmla="*/ 119669 w 182862"/>
                    <a:gd name="connsiteY86" fmla="*/ 171118 h 177728"/>
                    <a:gd name="connsiteX87" fmla="*/ 123530 w 182862"/>
                    <a:gd name="connsiteY87" fmla="*/ 168930 h 177728"/>
                    <a:gd name="connsiteX88" fmla="*/ 108093 w 182862"/>
                    <a:gd name="connsiteY88" fmla="*/ 177681 h 177728"/>
                    <a:gd name="connsiteX89" fmla="*/ 106806 w 182862"/>
                    <a:gd name="connsiteY89" fmla="*/ 177681 h 177728"/>
                    <a:gd name="connsiteX90" fmla="*/ 101658 w 182862"/>
                    <a:gd name="connsiteY90" fmla="*/ 173306 h 177728"/>
                    <a:gd name="connsiteX91" fmla="*/ 99084 w 182862"/>
                    <a:gd name="connsiteY91" fmla="*/ 173306 h 177728"/>
                    <a:gd name="connsiteX92" fmla="*/ 97798 w 182862"/>
                    <a:gd name="connsiteY92" fmla="*/ 173306 h 177728"/>
                    <a:gd name="connsiteX93" fmla="*/ 123530 w 182862"/>
                    <a:gd name="connsiteY93" fmla="*/ 168930 h 177728"/>
                    <a:gd name="connsiteX94" fmla="*/ 132538 w 182862"/>
                    <a:gd name="connsiteY94" fmla="*/ 164555 h 177728"/>
                    <a:gd name="connsiteX95" fmla="*/ 33454 w 182862"/>
                    <a:gd name="connsiteY95" fmla="*/ 125187 h 177728"/>
                    <a:gd name="connsiteX96" fmla="*/ 29593 w 182862"/>
                    <a:gd name="connsiteY96" fmla="*/ 118624 h 177728"/>
                    <a:gd name="connsiteX97" fmla="*/ 50183 w 182862"/>
                    <a:gd name="connsiteY97" fmla="*/ 131745 h 177728"/>
                    <a:gd name="connsiteX98" fmla="*/ 47609 w 182862"/>
                    <a:gd name="connsiteY98" fmla="*/ 129563 h 177728"/>
                    <a:gd name="connsiteX99" fmla="*/ 0 w 182862"/>
                    <a:gd name="connsiteY99" fmla="*/ 61755 h 177728"/>
                    <a:gd name="connsiteX100" fmla="*/ 5148 w 182862"/>
                    <a:gd name="connsiteY100" fmla="*/ 70506 h 177728"/>
                    <a:gd name="connsiteX101" fmla="*/ 5148 w 182862"/>
                    <a:gd name="connsiteY101" fmla="*/ 70506 h 177728"/>
                    <a:gd name="connsiteX102" fmla="*/ 7721 w 182862"/>
                    <a:gd name="connsiteY102" fmla="*/ 83626 h 177728"/>
                    <a:gd name="connsiteX103" fmla="*/ 19303 w 182862"/>
                    <a:gd name="connsiteY103" fmla="*/ 98940 h 177728"/>
                    <a:gd name="connsiteX104" fmla="*/ 7721 w 182862"/>
                    <a:gd name="connsiteY104" fmla="*/ 83626 h 177728"/>
                    <a:gd name="connsiteX105" fmla="*/ 30880 w 182862"/>
                    <a:gd name="connsiteY105" fmla="*/ 112061 h 177728"/>
                    <a:gd name="connsiteX106" fmla="*/ 30880 w 182862"/>
                    <a:gd name="connsiteY106" fmla="*/ 107686 h 177728"/>
                    <a:gd name="connsiteX107" fmla="*/ 30880 w 182862"/>
                    <a:gd name="connsiteY107" fmla="*/ 105498 h 177728"/>
                    <a:gd name="connsiteX108" fmla="*/ 19303 w 182862"/>
                    <a:gd name="connsiteY108" fmla="*/ 98940 h 177728"/>
                    <a:gd name="connsiteX109" fmla="*/ 30880 w 182862"/>
                    <a:gd name="connsiteY109" fmla="*/ 105498 h 177728"/>
                    <a:gd name="connsiteX110" fmla="*/ 33454 w 182862"/>
                    <a:gd name="connsiteY110" fmla="*/ 125187 h 177728"/>
                    <a:gd name="connsiteX111" fmla="*/ 47609 w 182862"/>
                    <a:gd name="connsiteY111" fmla="*/ 129563 h 177728"/>
                    <a:gd name="connsiteX112" fmla="*/ 30880 w 182862"/>
                    <a:gd name="connsiteY112" fmla="*/ 116437 h 177728"/>
                    <a:gd name="connsiteX113" fmla="*/ 29593 w 182862"/>
                    <a:gd name="connsiteY113" fmla="*/ 118624 h 177728"/>
                    <a:gd name="connsiteX114" fmla="*/ 30880 w 182862"/>
                    <a:gd name="connsiteY114" fmla="*/ 112061 h 177728"/>
                    <a:gd name="connsiteX115" fmla="*/ 30880 w 182862"/>
                    <a:gd name="connsiteY115" fmla="*/ 116437 h 177728"/>
                    <a:gd name="connsiteX116" fmla="*/ 55330 w 182862"/>
                    <a:gd name="connsiteY116" fmla="*/ 136121 h 177728"/>
                    <a:gd name="connsiteX117" fmla="*/ 54044 w 182862"/>
                    <a:gd name="connsiteY117" fmla="*/ 136121 h 177728"/>
                    <a:gd name="connsiteX118" fmla="*/ 50183 w 182862"/>
                    <a:gd name="connsiteY118" fmla="*/ 131745 h 177728"/>
                    <a:gd name="connsiteX119" fmla="*/ 164710 w 182862"/>
                    <a:gd name="connsiteY119" fmla="*/ 35508 h 177728"/>
                    <a:gd name="connsiteX120" fmla="*/ 165997 w 182862"/>
                    <a:gd name="connsiteY120" fmla="*/ 35508 h 177728"/>
                    <a:gd name="connsiteX121" fmla="*/ 167284 w 182862"/>
                    <a:gd name="connsiteY121" fmla="*/ 37696 h 177728"/>
                    <a:gd name="connsiteX122" fmla="*/ 156989 w 182862"/>
                    <a:gd name="connsiteY122" fmla="*/ 31133 h 177728"/>
                    <a:gd name="connsiteX123" fmla="*/ 163423 w 182862"/>
                    <a:gd name="connsiteY123" fmla="*/ 33320 h 177728"/>
                    <a:gd name="connsiteX124" fmla="*/ 164710 w 182862"/>
                    <a:gd name="connsiteY124" fmla="*/ 35508 h 177728"/>
                    <a:gd name="connsiteX125" fmla="*/ 163423 w 182862"/>
                    <a:gd name="connsiteY125" fmla="*/ 33320 h 177728"/>
                    <a:gd name="connsiteX126" fmla="*/ 169857 w 182862"/>
                    <a:gd name="connsiteY126" fmla="*/ 46441 h 177728"/>
                    <a:gd name="connsiteX127" fmla="*/ 171145 w 182862"/>
                    <a:gd name="connsiteY127" fmla="*/ 50816 h 177728"/>
                    <a:gd name="connsiteX128" fmla="*/ 171145 w 182862"/>
                    <a:gd name="connsiteY128" fmla="*/ 50816 h 177728"/>
                    <a:gd name="connsiteX129" fmla="*/ 175005 w 182862"/>
                    <a:gd name="connsiteY129" fmla="*/ 57380 h 177728"/>
                    <a:gd name="connsiteX130" fmla="*/ 176292 w 182862"/>
                    <a:gd name="connsiteY130" fmla="*/ 59567 h 177728"/>
                    <a:gd name="connsiteX131" fmla="*/ 167284 w 182862"/>
                    <a:gd name="connsiteY131" fmla="*/ 37696 h 177728"/>
                    <a:gd name="connsiteX132" fmla="*/ 169857 w 182862"/>
                    <a:gd name="connsiteY132" fmla="*/ 46441 h 177728"/>
                    <a:gd name="connsiteX133" fmla="*/ 176292 w 182862"/>
                    <a:gd name="connsiteY133" fmla="*/ 59567 h 177728"/>
                    <a:gd name="connsiteX134" fmla="*/ 177579 w 182862"/>
                    <a:gd name="connsiteY134" fmla="*/ 61755 h 177728"/>
                    <a:gd name="connsiteX135" fmla="*/ 120956 w 182862"/>
                    <a:gd name="connsiteY135" fmla="*/ 18006 h 177728"/>
                    <a:gd name="connsiteX136" fmla="*/ 100371 w 182862"/>
                    <a:gd name="connsiteY136" fmla="*/ 11449 h 177728"/>
                    <a:gd name="connsiteX137" fmla="*/ 55330 w 182862"/>
                    <a:gd name="connsiteY137" fmla="*/ 13631 h 177728"/>
                    <a:gd name="connsiteX138" fmla="*/ 64339 w 182862"/>
                    <a:gd name="connsiteY138" fmla="*/ 11449 h 177728"/>
                    <a:gd name="connsiteX139" fmla="*/ 100371 w 182862"/>
                    <a:gd name="connsiteY139" fmla="*/ 11449 h 177728"/>
                    <a:gd name="connsiteX140" fmla="*/ 86216 w 182862"/>
                    <a:gd name="connsiteY140" fmla="*/ 2698 h 177728"/>
                    <a:gd name="connsiteX141" fmla="*/ 151841 w 182862"/>
                    <a:gd name="connsiteY141" fmla="*/ 26757 h 177728"/>
                    <a:gd name="connsiteX142" fmla="*/ 145407 w 182862"/>
                    <a:gd name="connsiteY142" fmla="*/ 24569 h 177728"/>
                    <a:gd name="connsiteX143" fmla="*/ 156989 w 182862"/>
                    <a:gd name="connsiteY143" fmla="*/ 31133 h 177728"/>
                    <a:gd name="connsiteX144" fmla="*/ 151841 w 182862"/>
                    <a:gd name="connsiteY144" fmla="*/ 26757 h 177728"/>
                    <a:gd name="connsiteX145" fmla="*/ 83642 w 182862"/>
                    <a:gd name="connsiteY145" fmla="*/ 510 h 177728"/>
                    <a:gd name="connsiteX146" fmla="*/ 74634 w 182862"/>
                    <a:gd name="connsiteY146" fmla="*/ 4885 h 177728"/>
                    <a:gd name="connsiteX147" fmla="*/ 74634 w 182862"/>
                    <a:gd name="connsiteY147" fmla="*/ 4885 h 177728"/>
                    <a:gd name="connsiteX148" fmla="*/ 66912 w 182862"/>
                    <a:gd name="connsiteY148" fmla="*/ 9261 h 177728"/>
                    <a:gd name="connsiteX149" fmla="*/ 141546 w 182862"/>
                    <a:gd name="connsiteY149" fmla="*/ 24569 h 177728"/>
                    <a:gd name="connsiteX150" fmla="*/ 120956 w 182862"/>
                    <a:gd name="connsiteY150" fmla="*/ 18006 h 177728"/>
                    <a:gd name="connsiteX151" fmla="*/ 150554 w 182862"/>
                    <a:gd name="connsiteY151" fmla="*/ 24569 h 177728"/>
                    <a:gd name="connsiteX152" fmla="*/ 145407 w 182862"/>
                    <a:gd name="connsiteY152" fmla="*/ 24569 h 177728"/>
                    <a:gd name="connsiteX153" fmla="*/ 86216 w 182862"/>
                    <a:gd name="connsiteY153" fmla="*/ 2698 h 177728"/>
                    <a:gd name="connsiteX154" fmla="*/ 83642 w 182862"/>
                    <a:gd name="connsiteY154" fmla="*/ 510 h 177728"/>
                    <a:gd name="connsiteX155" fmla="*/ 145407 w 182862"/>
                    <a:gd name="connsiteY155" fmla="*/ 24569 h 177728"/>
                    <a:gd name="connsiteX156" fmla="*/ 141546 w 182862"/>
                    <a:gd name="connsiteY156" fmla="*/ 24569 h 177728"/>
                    <a:gd name="connsiteX157" fmla="*/ 64339 w 182862"/>
                    <a:gd name="connsiteY157" fmla="*/ 11449 h 177728"/>
                    <a:gd name="connsiteX158" fmla="*/ 66912 w 182862"/>
                    <a:gd name="connsiteY158" fmla="*/ 9261 h 177728"/>
                    <a:gd name="connsiteX159" fmla="*/ 14156 w 182862"/>
                    <a:gd name="connsiteY159" fmla="*/ 31133 h 177728"/>
                    <a:gd name="connsiteX160" fmla="*/ 11582 w 182862"/>
                    <a:gd name="connsiteY160" fmla="*/ 33320 h 177728"/>
                    <a:gd name="connsiteX161" fmla="*/ 0 w 182862"/>
                    <a:gd name="connsiteY161" fmla="*/ 61755 h 177728"/>
                    <a:gd name="connsiteX162" fmla="*/ 0 w 182862"/>
                    <a:gd name="connsiteY162" fmla="*/ 55192 h 177728"/>
                    <a:gd name="connsiteX163" fmla="*/ 7721 w 182862"/>
                    <a:gd name="connsiteY163" fmla="*/ 46441 h 177728"/>
                    <a:gd name="connsiteX164" fmla="*/ 0 w 182862"/>
                    <a:gd name="connsiteY164" fmla="*/ 55192 h 177728"/>
                    <a:gd name="connsiteX165" fmla="*/ 11582 w 182862"/>
                    <a:gd name="connsiteY165" fmla="*/ 33320 h 177728"/>
                    <a:gd name="connsiteX166" fmla="*/ 21877 w 182862"/>
                    <a:gd name="connsiteY166" fmla="*/ 28945 h 177728"/>
                    <a:gd name="connsiteX167" fmla="*/ 55330 w 182862"/>
                    <a:gd name="connsiteY167" fmla="*/ 13631 h 177728"/>
                    <a:gd name="connsiteX168" fmla="*/ 32167 w 182862"/>
                    <a:gd name="connsiteY168" fmla="*/ 26757 h 177728"/>
                    <a:gd name="connsiteX169" fmla="*/ 21877 w 182862"/>
                    <a:gd name="connsiteY169" fmla="*/ 28945 h 177728"/>
                    <a:gd name="connsiteX170" fmla="*/ 27024 w 182862"/>
                    <a:gd name="connsiteY170" fmla="*/ 28945 h 177728"/>
                    <a:gd name="connsiteX171" fmla="*/ 32167 w 182862"/>
                    <a:gd name="connsiteY171" fmla="*/ 26757 h 177728"/>
                    <a:gd name="connsiteX172" fmla="*/ 7721 w 182862"/>
                    <a:gd name="connsiteY172" fmla="*/ 46441 h 177728"/>
                    <a:gd name="connsiteX173" fmla="*/ 10295 w 182862"/>
                    <a:gd name="connsiteY173" fmla="*/ 42071 h 177728"/>
                    <a:gd name="connsiteX174" fmla="*/ 11582 w 182862"/>
                    <a:gd name="connsiteY174" fmla="*/ 33320 h 177728"/>
                    <a:gd name="connsiteX175" fmla="*/ 10295 w 182862"/>
                    <a:gd name="connsiteY175" fmla="*/ 37696 h 177728"/>
                    <a:gd name="connsiteX176" fmla="*/ 10295 w 182862"/>
                    <a:gd name="connsiteY176" fmla="*/ 42071 h 177728"/>
                    <a:gd name="connsiteX177" fmla="*/ 21877 w 182862"/>
                    <a:gd name="connsiteY177" fmla="*/ 28945 h 177728"/>
                    <a:gd name="connsiteX178" fmla="*/ 18016 w 182862"/>
                    <a:gd name="connsiteY178" fmla="*/ 28945 h 177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</a:cxnLst>
                  <a:rect l="l" t="t" r="r" b="b"/>
                  <a:pathLst>
                    <a:path w="182862" h="177728">
                      <a:moveTo>
                        <a:pt x="167284" y="149247"/>
                      </a:moveTo>
                      <a:cubicBezTo>
                        <a:pt x="172072" y="150694"/>
                        <a:pt x="174029" y="145820"/>
                        <a:pt x="176292" y="142684"/>
                      </a:cubicBezTo>
                      <a:moveTo>
                        <a:pt x="178866" y="81439"/>
                      </a:moveTo>
                      <a:cubicBezTo>
                        <a:pt x="181547" y="82425"/>
                        <a:pt x="181096" y="77927"/>
                        <a:pt x="182726" y="77063"/>
                      </a:cubicBezTo>
                      <a:moveTo>
                        <a:pt x="171145" y="90189"/>
                      </a:moveTo>
                      <a:cubicBezTo>
                        <a:pt x="160469" y="92924"/>
                        <a:pt x="169943" y="101503"/>
                        <a:pt x="168571" y="107686"/>
                      </a:cubicBezTo>
                      <a:moveTo>
                        <a:pt x="178866" y="81439"/>
                      </a:moveTo>
                      <a:cubicBezTo>
                        <a:pt x="179745" y="90329"/>
                        <a:pt x="170978" y="81310"/>
                        <a:pt x="171145" y="90189"/>
                      </a:cubicBezTo>
                      <a:moveTo>
                        <a:pt x="168571" y="107686"/>
                      </a:moveTo>
                      <a:lnTo>
                        <a:pt x="168571" y="109873"/>
                      </a:lnTo>
                      <a:lnTo>
                        <a:pt x="169857" y="114249"/>
                      </a:lnTo>
                      <a:moveTo>
                        <a:pt x="159562" y="153622"/>
                      </a:moveTo>
                      <a:lnTo>
                        <a:pt x="158276" y="153622"/>
                      </a:lnTo>
                      <a:moveTo>
                        <a:pt x="182726" y="72688"/>
                      </a:moveTo>
                      <a:cubicBezTo>
                        <a:pt x="183595" y="69187"/>
                        <a:pt x="180072" y="66881"/>
                        <a:pt x="178866" y="63943"/>
                      </a:cubicBezTo>
                      <a:moveTo>
                        <a:pt x="182726" y="77063"/>
                      </a:moveTo>
                      <a:lnTo>
                        <a:pt x="182726" y="74876"/>
                      </a:lnTo>
                      <a:lnTo>
                        <a:pt x="182726" y="72688"/>
                      </a:lnTo>
                      <a:moveTo>
                        <a:pt x="164710" y="149247"/>
                      </a:moveTo>
                      <a:lnTo>
                        <a:pt x="165997" y="149247"/>
                      </a:lnTo>
                      <a:lnTo>
                        <a:pt x="167284" y="149247"/>
                      </a:lnTo>
                      <a:moveTo>
                        <a:pt x="159562" y="153622"/>
                      </a:moveTo>
                      <a:lnTo>
                        <a:pt x="164710" y="149247"/>
                      </a:lnTo>
                      <a:moveTo>
                        <a:pt x="171145" y="123000"/>
                      </a:moveTo>
                      <a:lnTo>
                        <a:pt x="169857" y="114249"/>
                      </a:lnTo>
                      <a:moveTo>
                        <a:pt x="175005" y="138308"/>
                      </a:moveTo>
                      <a:lnTo>
                        <a:pt x="173718" y="131745"/>
                      </a:lnTo>
                      <a:lnTo>
                        <a:pt x="171145" y="123000"/>
                      </a:lnTo>
                      <a:moveTo>
                        <a:pt x="176292" y="142684"/>
                      </a:moveTo>
                      <a:lnTo>
                        <a:pt x="176292" y="140496"/>
                      </a:lnTo>
                      <a:lnTo>
                        <a:pt x="175005" y="140496"/>
                      </a:lnTo>
                      <a:moveTo>
                        <a:pt x="175005" y="140496"/>
                      </a:moveTo>
                      <a:lnTo>
                        <a:pt x="175005" y="138308"/>
                      </a:lnTo>
                      <a:moveTo>
                        <a:pt x="176292" y="142684"/>
                      </a:moveTo>
                      <a:lnTo>
                        <a:pt x="176292" y="144871"/>
                      </a:lnTo>
                      <a:lnTo>
                        <a:pt x="177579" y="144871"/>
                      </a:lnTo>
                      <a:moveTo>
                        <a:pt x="178866" y="142684"/>
                      </a:moveTo>
                      <a:lnTo>
                        <a:pt x="176292" y="140496"/>
                      </a:lnTo>
                      <a:lnTo>
                        <a:pt x="175005" y="140496"/>
                      </a:lnTo>
                      <a:moveTo>
                        <a:pt x="178866" y="63943"/>
                      </a:moveTo>
                      <a:lnTo>
                        <a:pt x="177579" y="61755"/>
                      </a:lnTo>
                      <a:moveTo>
                        <a:pt x="61765" y="140496"/>
                      </a:moveTo>
                      <a:lnTo>
                        <a:pt x="63052" y="144871"/>
                      </a:lnTo>
                      <a:lnTo>
                        <a:pt x="64339" y="147059"/>
                      </a:lnTo>
                      <a:moveTo>
                        <a:pt x="142833" y="162367"/>
                      </a:moveTo>
                      <a:lnTo>
                        <a:pt x="145407" y="160185"/>
                      </a:lnTo>
                      <a:lnTo>
                        <a:pt x="146694" y="160185"/>
                      </a:lnTo>
                      <a:moveTo>
                        <a:pt x="132538" y="164555"/>
                      </a:moveTo>
                      <a:cubicBezTo>
                        <a:pt x="136345" y="165670"/>
                        <a:pt x="139026" y="161258"/>
                        <a:pt x="142833" y="162367"/>
                      </a:cubicBezTo>
                      <a:moveTo>
                        <a:pt x="156989" y="153622"/>
                      </a:moveTo>
                      <a:cubicBezTo>
                        <a:pt x="158645" y="157290"/>
                        <a:pt x="154796" y="155461"/>
                        <a:pt x="153128" y="155810"/>
                      </a:cubicBezTo>
                      <a:moveTo>
                        <a:pt x="81068" y="155810"/>
                      </a:moveTo>
                      <a:cubicBezTo>
                        <a:pt x="73690" y="156882"/>
                        <a:pt x="67197" y="154764"/>
                        <a:pt x="64339" y="147059"/>
                      </a:cubicBezTo>
                      <a:moveTo>
                        <a:pt x="87502" y="157997"/>
                      </a:moveTo>
                      <a:lnTo>
                        <a:pt x="90076" y="160185"/>
                      </a:lnTo>
                      <a:lnTo>
                        <a:pt x="91363" y="164555"/>
                      </a:lnTo>
                      <a:moveTo>
                        <a:pt x="87502" y="157997"/>
                      </a:moveTo>
                      <a:cubicBezTo>
                        <a:pt x="84746" y="158920"/>
                        <a:pt x="84194" y="153869"/>
                        <a:pt x="81068" y="155810"/>
                      </a:cubicBezTo>
                      <a:moveTo>
                        <a:pt x="149267" y="160185"/>
                      </a:moveTo>
                      <a:lnTo>
                        <a:pt x="153128" y="155810"/>
                      </a:lnTo>
                      <a:moveTo>
                        <a:pt x="146694" y="160185"/>
                      </a:moveTo>
                      <a:lnTo>
                        <a:pt x="149267" y="160185"/>
                      </a:lnTo>
                      <a:moveTo>
                        <a:pt x="156989" y="153622"/>
                      </a:moveTo>
                      <a:lnTo>
                        <a:pt x="158276" y="153622"/>
                      </a:lnTo>
                      <a:moveTo>
                        <a:pt x="61765" y="140496"/>
                      </a:moveTo>
                      <a:cubicBezTo>
                        <a:pt x="58773" y="140962"/>
                        <a:pt x="61250" y="134909"/>
                        <a:pt x="55330" y="136121"/>
                      </a:cubicBezTo>
                      <a:moveTo>
                        <a:pt x="111953" y="173306"/>
                      </a:moveTo>
                      <a:cubicBezTo>
                        <a:pt x="108189" y="171939"/>
                        <a:pt x="113546" y="178893"/>
                        <a:pt x="108093" y="177681"/>
                      </a:cubicBezTo>
                      <a:moveTo>
                        <a:pt x="106806" y="173306"/>
                      </a:moveTo>
                      <a:lnTo>
                        <a:pt x="110666" y="173306"/>
                      </a:lnTo>
                      <a:lnTo>
                        <a:pt x="111953" y="173306"/>
                      </a:lnTo>
                      <a:moveTo>
                        <a:pt x="101658" y="173306"/>
                      </a:moveTo>
                      <a:lnTo>
                        <a:pt x="104232" y="173306"/>
                      </a:lnTo>
                      <a:lnTo>
                        <a:pt x="106806" y="173306"/>
                      </a:lnTo>
                      <a:moveTo>
                        <a:pt x="114527" y="171118"/>
                      </a:moveTo>
                      <a:lnTo>
                        <a:pt x="117101" y="171118"/>
                      </a:lnTo>
                      <a:lnTo>
                        <a:pt x="119669" y="171118"/>
                      </a:lnTo>
                      <a:moveTo>
                        <a:pt x="91363" y="164555"/>
                      </a:moveTo>
                      <a:cubicBezTo>
                        <a:pt x="92752" y="168153"/>
                        <a:pt x="96811" y="174126"/>
                        <a:pt x="101658" y="173306"/>
                      </a:cubicBezTo>
                      <a:moveTo>
                        <a:pt x="106806" y="177681"/>
                      </a:moveTo>
                      <a:cubicBezTo>
                        <a:pt x="108881" y="172646"/>
                        <a:pt x="101572" y="178282"/>
                        <a:pt x="101658" y="173306"/>
                      </a:cubicBezTo>
                      <a:moveTo>
                        <a:pt x="111953" y="173306"/>
                      </a:moveTo>
                      <a:lnTo>
                        <a:pt x="114527" y="171118"/>
                      </a:lnTo>
                      <a:moveTo>
                        <a:pt x="119669" y="171118"/>
                      </a:moveTo>
                      <a:lnTo>
                        <a:pt x="122243" y="173306"/>
                      </a:lnTo>
                      <a:lnTo>
                        <a:pt x="124817" y="175494"/>
                      </a:lnTo>
                      <a:moveTo>
                        <a:pt x="119669" y="171118"/>
                      </a:moveTo>
                      <a:lnTo>
                        <a:pt x="123530" y="168930"/>
                      </a:lnTo>
                      <a:moveTo>
                        <a:pt x="108093" y="177681"/>
                      </a:moveTo>
                      <a:lnTo>
                        <a:pt x="106806" y="177681"/>
                      </a:lnTo>
                      <a:moveTo>
                        <a:pt x="101658" y="173306"/>
                      </a:moveTo>
                      <a:lnTo>
                        <a:pt x="99084" y="173306"/>
                      </a:lnTo>
                      <a:lnTo>
                        <a:pt x="97798" y="173306"/>
                      </a:lnTo>
                      <a:moveTo>
                        <a:pt x="123530" y="168930"/>
                      </a:moveTo>
                      <a:cubicBezTo>
                        <a:pt x="126972" y="168668"/>
                        <a:pt x="131085" y="170234"/>
                        <a:pt x="132538" y="164555"/>
                      </a:cubicBezTo>
                      <a:moveTo>
                        <a:pt x="33454" y="125187"/>
                      </a:moveTo>
                      <a:cubicBezTo>
                        <a:pt x="28617" y="124592"/>
                        <a:pt x="32676" y="120383"/>
                        <a:pt x="29593" y="118624"/>
                      </a:cubicBezTo>
                      <a:moveTo>
                        <a:pt x="50183" y="131745"/>
                      </a:moveTo>
                      <a:lnTo>
                        <a:pt x="47609" y="129563"/>
                      </a:lnTo>
                      <a:moveTo>
                        <a:pt x="0" y="61755"/>
                      </a:moveTo>
                      <a:cubicBezTo>
                        <a:pt x="1716" y="64672"/>
                        <a:pt x="3432" y="67589"/>
                        <a:pt x="5148" y="70506"/>
                      </a:cubicBezTo>
                      <a:moveTo>
                        <a:pt x="5148" y="70506"/>
                      </a:moveTo>
                      <a:cubicBezTo>
                        <a:pt x="6300" y="74506"/>
                        <a:pt x="5105" y="81117"/>
                        <a:pt x="7721" y="83626"/>
                      </a:cubicBezTo>
                      <a:moveTo>
                        <a:pt x="19303" y="98940"/>
                      </a:moveTo>
                      <a:cubicBezTo>
                        <a:pt x="13142" y="96431"/>
                        <a:pt x="6654" y="92318"/>
                        <a:pt x="7721" y="83626"/>
                      </a:cubicBezTo>
                      <a:moveTo>
                        <a:pt x="30880" y="112061"/>
                      </a:moveTo>
                      <a:lnTo>
                        <a:pt x="30880" y="107686"/>
                      </a:lnTo>
                      <a:lnTo>
                        <a:pt x="30880" y="105498"/>
                      </a:lnTo>
                      <a:moveTo>
                        <a:pt x="19303" y="98940"/>
                      </a:moveTo>
                      <a:cubicBezTo>
                        <a:pt x="23770" y="98790"/>
                        <a:pt x="29078" y="101182"/>
                        <a:pt x="30880" y="105498"/>
                      </a:cubicBezTo>
                      <a:moveTo>
                        <a:pt x="33454" y="125187"/>
                      </a:moveTo>
                      <a:cubicBezTo>
                        <a:pt x="35314" y="130925"/>
                        <a:pt x="44311" y="124088"/>
                        <a:pt x="47609" y="129563"/>
                      </a:cubicBezTo>
                      <a:moveTo>
                        <a:pt x="30880" y="116437"/>
                      </a:moveTo>
                      <a:lnTo>
                        <a:pt x="29593" y="118624"/>
                      </a:lnTo>
                      <a:moveTo>
                        <a:pt x="30880" y="112061"/>
                      </a:moveTo>
                      <a:lnTo>
                        <a:pt x="30880" y="116437"/>
                      </a:lnTo>
                      <a:moveTo>
                        <a:pt x="55330" y="136121"/>
                      </a:moveTo>
                      <a:lnTo>
                        <a:pt x="54044" y="136121"/>
                      </a:lnTo>
                      <a:lnTo>
                        <a:pt x="50183" y="131745"/>
                      </a:lnTo>
                      <a:moveTo>
                        <a:pt x="164710" y="35508"/>
                      </a:moveTo>
                      <a:lnTo>
                        <a:pt x="165997" y="35508"/>
                      </a:lnTo>
                      <a:lnTo>
                        <a:pt x="167284" y="37696"/>
                      </a:lnTo>
                      <a:moveTo>
                        <a:pt x="156989" y="31133"/>
                      </a:moveTo>
                      <a:cubicBezTo>
                        <a:pt x="159300" y="31229"/>
                        <a:pt x="161820" y="30543"/>
                        <a:pt x="163423" y="33320"/>
                      </a:cubicBezTo>
                      <a:moveTo>
                        <a:pt x="164710" y="35508"/>
                      </a:moveTo>
                      <a:lnTo>
                        <a:pt x="163423" y="33320"/>
                      </a:lnTo>
                      <a:moveTo>
                        <a:pt x="169857" y="46441"/>
                      </a:moveTo>
                      <a:lnTo>
                        <a:pt x="171145" y="50816"/>
                      </a:lnTo>
                      <a:moveTo>
                        <a:pt x="171145" y="50816"/>
                      </a:moveTo>
                      <a:lnTo>
                        <a:pt x="175005" y="57380"/>
                      </a:lnTo>
                      <a:lnTo>
                        <a:pt x="176292" y="59567"/>
                      </a:lnTo>
                      <a:moveTo>
                        <a:pt x="167284" y="37696"/>
                      </a:moveTo>
                      <a:lnTo>
                        <a:pt x="169857" y="46441"/>
                      </a:lnTo>
                      <a:moveTo>
                        <a:pt x="176292" y="59567"/>
                      </a:moveTo>
                      <a:lnTo>
                        <a:pt x="177579" y="61755"/>
                      </a:lnTo>
                      <a:moveTo>
                        <a:pt x="120956" y="18006"/>
                      </a:moveTo>
                      <a:cubicBezTo>
                        <a:pt x="117481" y="7079"/>
                        <a:pt x="109165" y="9620"/>
                        <a:pt x="100371" y="11449"/>
                      </a:cubicBezTo>
                      <a:moveTo>
                        <a:pt x="55330" y="13631"/>
                      </a:moveTo>
                      <a:cubicBezTo>
                        <a:pt x="57475" y="11400"/>
                        <a:pt x="63861" y="16585"/>
                        <a:pt x="64339" y="11449"/>
                      </a:cubicBezTo>
                      <a:moveTo>
                        <a:pt x="100371" y="11449"/>
                      </a:moveTo>
                      <a:cubicBezTo>
                        <a:pt x="96538" y="6140"/>
                        <a:pt x="90854" y="5904"/>
                        <a:pt x="86216" y="2698"/>
                      </a:cubicBezTo>
                      <a:moveTo>
                        <a:pt x="151841" y="26757"/>
                      </a:moveTo>
                      <a:cubicBezTo>
                        <a:pt x="151589" y="22725"/>
                        <a:pt x="147546" y="25315"/>
                        <a:pt x="145407" y="24569"/>
                      </a:cubicBezTo>
                      <a:moveTo>
                        <a:pt x="156989" y="31133"/>
                      </a:moveTo>
                      <a:cubicBezTo>
                        <a:pt x="157139" y="26511"/>
                        <a:pt x="152313" y="31352"/>
                        <a:pt x="151841" y="26757"/>
                      </a:cubicBezTo>
                      <a:moveTo>
                        <a:pt x="83642" y="510"/>
                      </a:moveTo>
                      <a:cubicBezTo>
                        <a:pt x="78543" y="-2031"/>
                        <a:pt x="81165" y="8076"/>
                        <a:pt x="74634" y="4885"/>
                      </a:cubicBezTo>
                      <a:moveTo>
                        <a:pt x="74634" y="4885"/>
                      </a:moveTo>
                      <a:cubicBezTo>
                        <a:pt x="71057" y="4280"/>
                        <a:pt x="70274" y="10119"/>
                        <a:pt x="66912" y="9261"/>
                      </a:cubicBezTo>
                      <a:moveTo>
                        <a:pt x="141546" y="24569"/>
                      </a:moveTo>
                      <a:cubicBezTo>
                        <a:pt x="134259" y="24532"/>
                        <a:pt x="127707" y="19653"/>
                        <a:pt x="120956" y="18006"/>
                      </a:cubicBezTo>
                      <a:moveTo>
                        <a:pt x="150554" y="24569"/>
                      </a:moveTo>
                      <a:lnTo>
                        <a:pt x="145407" y="24569"/>
                      </a:lnTo>
                      <a:moveTo>
                        <a:pt x="86216" y="2698"/>
                      </a:moveTo>
                      <a:lnTo>
                        <a:pt x="83642" y="510"/>
                      </a:lnTo>
                      <a:moveTo>
                        <a:pt x="145407" y="24569"/>
                      </a:moveTo>
                      <a:lnTo>
                        <a:pt x="141546" y="24569"/>
                      </a:lnTo>
                      <a:moveTo>
                        <a:pt x="64339" y="11449"/>
                      </a:moveTo>
                      <a:lnTo>
                        <a:pt x="66912" y="9261"/>
                      </a:lnTo>
                      <a:moveTo>
                        <a:pt x="14156" y="31133"/>
                      </a:moveTo>
                      <a:lnTo>
                        <a:pt x="11582" y="33320"/>
                      </a:lnTo>
                      <a:moveTo>
                        <a:pt x="0" y="61755"/>
                      </a:moveTo>
                      <a:cubicBezTo>
                        <a:pt x="0" y="59567"/>
                        <a:pt x="0" y="57380"/>
                        <a:pt x="0" y="55192"/>
                      </a:cubicBezTo>
                      <a:moveTo>
                        <a:pt x="7721" y="46441"/>
                      </a:moveTo>
                      <a:cubicBezTo>
                        <a:pt x="6343" y="50478"/>
                        <a:pt x="1287" y="51218"/>
                        <a:pt x="0" y="55192"/>
                      </a:cubicBezTo>
                      <a:moveTo>
                        <a:pt x="11582" y="33320"/>
                      </a:moveTo>
                      <a:cubicBezTo>
                        <a:pt x="15142" y="32360"/>
                        <a:pt x="17764" y="27829"/>
                        <a:pt x="21877" y="28945"/>
                      </a:cubicBezTo>
                      <a:moveTo>
                        <a:pt x="55330" y="13631"/>
                      </a:moveTo>
                      <a:cubicBezTo>
                        <a:pt x="48392" y="20950"/>
                        <a:pt x="41384" y="23261"/>
                        <a:pt x="32167" y="26757"/>
                      </a:cubicBezTo>
                      <a:moveTo>
                        <a:pt x="21877" y="28945"/>
                      </a:moveTo>
                      <a:lnTo>
                        <a:pt x="27024" y="28945"/>
                      </a:lnTo>
                      <a:lnTo>
                        <a:pt x="32167" y="26757"/>
                      </a:lnTo>
                      <a:moveTo>
                        <a:pt x="7721" y="46441"/>
                      </a:moveTo>
                      <a:cubicBezTo>
                        <a:pt x="11057" y="47658"/>
                        <a:pt x="7153" y="42382"/>
                        <a:pt x="10295" y="42071"/>
                      </a:cubicBezTo>
                      <a:moveTo>
                        <a:pt x="11582" y="33320"/>
                      </a:moveTo>
                      <a:lnTo>
                        <a:pt x="10295" y="37696"/>
                      </a:lnTo>
                      <a:lnTo>
                        <a:pt x="10295" y="42071"/>
                      </a:lnTo>
                      <a:moveTo>
                        <a:pt x="21877" y="28945"/>
                      </a:moveTo>
                      <a:lnTo>
                        <a:pt x="18016" y="28945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D07195C9-7441-4013-79A3-B85855CB7E42}"/>
                    </a:ext>
                  </a:extLst>
                </p:cNvPr>
                <p:cNvSpPr/>
                <p:nvPr/>
              </p:nvSpPr>
              <p:spPr>
                <a:xfrm>
                  <a:off x="6096868" y="3113725"/>
                  <a:ext cx="199455" cy="258105"/>
                </a:xfrm>
                <a:custGeom>
                  <a:avLst/>
                  <a:gdLst>
                    <a:gd name="connsiteX0" fmla="*/ 196882 w 199455"/>
                    <a:gd name="connsiteY0" fmla="*/ 253825 h 258105"/>
                    <a:gd name="connsiteX1" fmla="*/ 196882 w 199455"/>
                    <a:gd name="connsiteY1" fmla="*/ 256013 h 258105"/>
                    <a:gd name="connsiteX2" fmla="*/ 195595 w 199455"/>
                    <a:gd name="connsiteY2" fmla="*/ 258201 h 258105"/>
                    <a:gd name="connsiteX3" fmla="*/ 176292 w 199455"/>
                    <a:gd name="connsiteY3" fmla="*/ 242887 h 258105"/>
                    <a:gd name="connsiteX4" fmla="*/ 193021 w 199455"/>
                    <a:gd name="connsiteY4" fmla="*/ 251638 h 258105"/>
                    <a:gd name="connsiteX5" fmla="*/ 196882 w 199455"/>
                    <a:gd name="connsiteY5" fmla="*/ 258201 h 258105"/>
                    <a:gd name="connsiteX6" fmla="*/ 198169 w 199455"/>
                    <a:gd name="connsiteY6" fmla="*/ 256013 h 258105"/>
                    <a:gd name="connsiteX7" fmla="*/ 180153 w 199455"/>
                    <a:gd name="connsiteY7" fmla="*/ 234142 h 258105"/>
                    <a:gd name="connsiteX8" fmla="*/ 176292 w 199455"/>
                    <a:gd name="connsiteY8" fmla="*/ 242887 h 258105"/>
                    <a:gd name="connsiteX9" fmla="*/ 137686 w 199455"/>
                    <a:gd name="connsiteY9" fmla="*/ 231954 h 258105"/>
                    <a:gd name="connsiteX10" fmla="*/ 154415 w 199455"/>
                    <a:gd name="connsiteY10" fmla="*/ 236329 h 258105"/>
                    <a:gd name="connsiteX11" fmla="*/ 133825 w 199455"/>
                    <a:gd name="connsiteY11" fmla="*/ 231954 h 258105"/>
                    <a:gd name="connsiteX12" fmla="*/ 137686 w 199455"/>
                    <a:gd name="connsiteY12" fmla="*/ 231954 h 258105"/>
                    <a:gd name="connsiteX13" fmla="*/ 171145 w 199455"/>
                    <a:gd name="connsiteY13" fmla="*/ 238517 h 258105"/>
                    <a:gd name="connsiteX14" fmla="*/ 173718 w 199455"/>
                    <a:gd name="connsiteY14" fmla="*/ 240699 h 258105"/>
                    <a:gd name="connsiteX15" fmla="*/ 176292 w 199455"/>
                    <a:gd name="connsiteY15" fmla="*/ 242887 h 258105"/>
                    <a:gd name="connsiteX16" fmla="*/ 180153 w 199455"/>
                    <a:gd name="connsiteY16" fmla="*/ 231954 h 258105"/>
                    <a:gd name="connsiteX17" fmla="*/ 180153 w 199455"/>
                    <a:gd name="connsiteY17" fmla="*/ 234142 h 258105"/>
                    <a:gd name="connsiteX18" fmla="*/ 181439 w 199455"/>
                    <a:gd name="connsiteY18" fmla="*/ 229766 h 258105"/>
                    <a:gd name="connsiteX19" fmla="*/ 180153 w 199455"/>
                    <a:gd name="connsiteY19" fmla="*/ 231954 h 258105"/>
                    <a:gd name="connsiteX20" fmla="*/ 163423 w 199455"/>
                    <a:gd name="connsiteY20" fmla="*/ 238517 h 258105"/>
                    <a:gd name="connsiteX21" fmla="*/ 164710 w 199455"/>
                    <a:gd name="connsiteY21" fmla="*/ 238517 h 258105"/>
                    <a:gd name="connsiteX22" fmla="*/ 154415 w 199455"/>
                    <a:gd name="connsiteY22" fmla="*/ 236329 h 258105"/>
                    <a:gd name="connsiteX23" fmla="*/ 163423 w 199455"/>
                    <a:gd name="connsiteY23" fmla="*/ 238517 h 258105"/>
                    <a:gd name="connsiteX24" fmla="*/ 164710 w 199455"/>
                    <a:gd name="connsiteY24" fmla="*/ 238517 h 258105"/>
                    <a:gd name="connsiteX25" fmla="*/ 168571 w 199455"/>
                    <a:gd name="connsiteY25" fmla="*/ 238517 h 258105"/>
                    <a:gd name="connsiteX26" fmla="*/ 171145 w 199455"/>
                    <a:gd name="connsiteY26" fmla="*/ 238517 h 258105"/>
                    <a:gd name="connsiteX27" fmla="*/ 193021 w 199455"/>
                    <a:gd name="connsiteY27" fmla="*/ 251638 h 258105"/>
                    <a:gd name="connsiteX28" fmla="*/ 195595 w 199455"/>
                    <a:gd name="connsiteY28" fmla="*/ 251638 h 258105"/>
                    <a:gd name="connsiteX29" fmla="*/ 196882 w 199455"/>
                    <a:gd name="connsiteY29" fmla="*/ 253825 h 258105"/>
                    <a:gd name="connsiteX30" fmla="*/ 199456 w 199455"/>
                    <a:gd name="connsiteY30" fmla="*/ 256013 h 258105"/>
                    <a:gd name="connsiteX31" fmla="*/ 196882 w 199455"/>
                    <a:gd name="connsiteY31" fmla="*/ 253825 h 258105"/>
                    <a:gd name="connsiteX32" fmla="*/ 193021 w 199455"/>
                    <a:gd name="connsiteY32" fmla="*/ 251638 h 258105"/>
                    <a:gd name="connsiteX33" fmla="*/ 194308 w 199455"/>
                    <a:gd name="connsiteY33" fmla="*/ 253825 h 258105"/>
                    <a:gd name="connsiteX34" fmla="*/ 194308 w 199455"/>
                    <a:gd name="connsiteY34" fmla="*/ 256013 h 258105"/>
                    <a:gd name="connsiteX35" fmla="*/ 54044 w 199455"/>
                    <a:gd name="connsiteY35" fmla="*/ 170709 h 258105"/>
                    <a:gd name="connsiteX36" fmla="*/ 52757 w 199455"/>
                    <a:gd name="connsiteY36" fmla="*/ 166334 h 258105"/>
                    <a:gd name="connsiteX37" fmla="*/ 52757 w 199455"/>
                    <a:gd name="connsiteY37" fmla="*/ 166334 h 258105"/>
                    <a:gd name="connsiteX38" fmla="*/ 51470 w 199455"/>
                    <a:gd name="connsiteY38" fmla="*/ 161958 h 258105"/>
                    <a:gd name="connsiteX39" fmla="*/ 47609 w 199455"/>
                    <a:gd name="connsiteY39" fmla="*/ 157583 h 258105"/>
                    <a:gd name="connsiteX40" fmla="*/ 59191 w 199455"/>
                    <a:gd name="connsiteY40" fmla="*/ 177272 h 258105"/>
                    <a:gd name="connsiteX41" fmla="*/ 55331 w 199455"/>
                    <a:gd name="connsiteY41" fmla="*/ 175084 h 258105"/>
                    <a:gd name="connsiteX42" fmla="*/ 54044 w 199455"/>
                    <a:gd name="connsiteY42" fmla="*/ 170709 h 258105"/>
                    <a:gd name="connsiteX43" fmla="*/ 47609 w 199455"/>
                    <a:gd name="connsiteY43" fmla="*/ 157583 h 258105"/>
                    <a:gd name="connsiteX44" fmla="*/ 46323 w 199455"/>
                    <a:gd name="connsiteY44" fmla="*/ 153208 h 258105"/>
                    <a:gd name="connsiteX45" fmla="*/ 45035 w 199455"/>
                    <a:gd name="connsiteY45" fmla="*/ 137899 h 258105"/>
                    <a:gd name="connsiteX46" fmla="*/ 43749 w 199455"/>
                    <a:gd name="connsiteY46" fmla="*/ 133524 h 258105"/>
                    <a:gd name="connsiteX47" fmla="*/ 39888 w 199455"/>
                    <a:gd name="connsiteY47" fmla="*/ 129148 h 258105"/>
                    <a:gd name="connsiteX48" fmla="*/ 46323 w 199455"/>
                    <a:gd name="connsiteY48" fmla="*/ 153208 h 258105"/>
                    <a:gd name="connsiteX49" fmla="*/ 46323 w 199455"/>
                    <a:gd name="connsiteY49" fmla="*/ 151020 h 258105"/>
                    <a:gd name="connsiteX50" fmla="*/ 45035 w 199455"/>
                    <a:gd name="connsiteY50" fmla="*/ 137899 h 258105"/>
                    <a:gd name="connsiteX51" fmla="*/ 39888 w 199455"/>
                    <a:gd name="connsiteY51" fmla="*/ 129148 h 258105"/>
                    <a:gd name="connsiteX52" fmla="*/ 37314 w 199455"/>
                    <a:gd name="connsiteY52" fmla="*/ 126961 h 258105"/>
                    <a:gd name="connsiteX53" fmla="*/ 34740 w 199455"/>
                    <a:gd name="connsiteY53" fmla="*/ 120398 h 258105"/>
                    <a:gd name="connsiteX54" fmla="*/ 61765 w 199455"/>
                    <a:gd name="connsiteY54" fmla="*/ 181642 h 258105"/>
                    <a:gd name="connsiteX55" fmla="*/ 59191 w 199455"/>
                    <a:gd name="connsiteY55" fmla="*/ 177272 h 258105"/>
                    <a:gd name="connsiteX56" fmla="*/ 64339 w 199455"/>
                    <a:gd name="connsiteY56" fmla="*/ 186018 h 258105"/>
                    <a:gd name="connsiteX57" fmla="*/ 61765 w 199455"/>
                    <a:gd name="connsiteY57" fmla="*/ 181642 h 258105"/>
                    <a:gd name="connsiteX58" fmla="*/ 34740 w 199455"/>
                    <a:gd name="connsiteY58" fmla="*/ 120398 h 258105"/>
                    <a:gd name="connsiteX59" fmla="*/ 30885 w 199455"/>
                    <a:gd name="connsiteY59" fmla="*/ 113840 h 258105"/>
                    <a:gd name="connsiteX60" fmla="*/ 64339 w 199455"/>
                    <a:gd name="connsiteY60" fmla="*/ 186018 h 258105"/>
                    <a:gd name="connsiteX61" fmla="*/ 72060 w 199455"/>
                    <a:gd name="connsiteY61" fmla="*/ 199144 h 258105"/>
                    <a:gd name="connsiteX62" fmla="*/ 109379 w 199455"/>
                    <a:gd name="connsiteY62" fmla="*/ 218828 h 258105"/>
                    <a:gd name="connsiteX63" fmla="*/ 106806 w 199455"/>
                    <a:gd name="connsiteY63" fmla="*/ 218828 h 258105"/>
                    <a:gd name="connsiteX64" fmla="*/ 97798 w 199455"/>
                    <a:gd name="connsiteY64" fmla="*/ 214452 h 258105"/>
                    <a:gd name="connsiteX65" fmla="*/ 109379 w 199455"/>
                    <a:gd name="connsiteY65" fmla="*/ 218828 h 258105"/>
                    <a:gd name="connsiteX66" fmla="*/ 123535 w 199455"/>
                    <a:gd name="connsiteY66" fmla="*/ 227579 h 258105"/>
                    <a:gd name="connsiteX67" fmla="*/ 72060 w 199455"/>
                    <a:gd name="connsiteY67" fmla="*/ 199144 h 258105"/>
                    <a:gd name="connsiteX68" fmla="*/ 74634 w 199455"/>
                    <a:gd name="connsiteY68" fmla="*/ 201331 h 258105"/>
                    <a:gd name="connsiteX69" fmla="*/ 78495 w 199455"/>
                    <a:gd name="connsiteY69" fmla="*/ 203519 h 258105"/>
                    <a:gd name="connsiteX70" fmla="*/ 78495 w 199455"/>
                    <a:gd name="connsiteY70" fmla="*/ 203519 h 258105"/>
                    <a:gd name="connsiteX71" fmla="*/ 86216 w 199455"/>
                    <a:gd name="connsiteY71" fmla="*/ 207895 h 258105"/>
                    <a:gd name="connsiteX72" fmla="*/ 86216 w 199455"/>
                    <a:gd name="connsiteY72" fmla="*/ 207895 h 258105"/>
                    <a:gd name="connsiteX73" fmla="*/ 97798 w 199455"/>
                    <a:gd name="connsiteY73" fmla="*/ 214452 h 258105"/>
                    <a:gd name="connsiteX74" fmla="*/ 123535 w 199455"/>
                    <a:gd name="connsiteY74" fmla="*/ 227579 h 258105"/>
                    <a:gd name="connsiteX75" fmla="*/ 133825 w 199455"/>
                    <a:gd name="connsiteY75" fmla="*/ 231954 h 258105"/>
                    <a:gd name="connsiteX76" fmla="*/ 15443 w 199455"/>
                    <a:gd name="connsiteY76" fmla="*/ 32906 h 258105"/>
                    <a:gd name="connsiteX77" fmla="*/ 14156 w 199455"/>
                    <a:gd name="connsiteY77" fmla="*/ 37281 h 258105"/>
                    <a:gd name="connsiteX78" fmla="*/ 12869 w 199455"/>
                    <a:gd name="connsiteY78" fmla="*/ 48220 h 258105"/>
                    <a:gd name="connsiteX79" fmla="*/ 11582 w 199455"/>
                    <a:gd name="connsiteY79" fmla="*/ 21973 h 258105"/>
                    <a:gd name="connsiteX80" fmla="*/ 15443 w 199455"/>
                    <a:gd name="connsiteY80" fmla="*/ 32906 h 258105"/>
                    <a:gd name="connsiteX81" fmla="*/ 1287 w 199455"/>
                    <a:gd name="connsiteY81" fmla="*/ 8847 h 258105"/>
                    <a:gd name="connsiteX82" fmla="*/ 1287 w 199455"/>
                    <a:gd name="connsiteY82" fmla="*/ 11034 h 258105"/>
                    <a:gd name="connsiteX83" fmla="*/ 2574 w 199455"/>
                    <a:gd name="connsiteY83" fmla="*/ 13222 h 258105"/>
                    <a:gd name="connsiteX84" fmla="*/ 12869 w 199455"/>
                    <a:gd name="connsiteY84" fmla="*/ 48220 h 258105"/>
                    <a:gd name="connsiteX85" fmla="*/ 16729 w 199455"/>
                    <a:gd name="connsiteY85" fmla="*/ 59153 h 258105"/>
                    <a:gd name="connsiteX86" fmla="*/ 16729 w 199455"/>
                    <a:gd name="connsiteY86" fmla="*/ 72279 h 258105"/>
                    <a:gd name="connsiteX87" fmla="*/ 16729 w 199455"/>
                    <a:gd name="connsiteY87" fmla="*/ 76654 h 258105"/>
                    <a:gd name="connsiteX88" fmla="*/ 16729 w 199455"/>
                    <a:gd name="connsiteY88" fmla="*/ 81030 h 258105"/>
                    <a:gd name="connsiteX89" fmla="*/ 16729 w 199455"/>
                    <a:gd name="connsiteY89" fmla="*/ 59153 h 258105"/>
                    <a:gd name="connsiteX90" fmla="*/ 16729 w 199455"/>
                    <a:gd name="connsiteY90" fmla="*/ 72279 h 258105"/>
                    <a:gd name="connsiteX91" fmla="*/ 2574 w 199455"/>
                    <a:gd name="connsiteY91" fmla="*/ 13222 h 258105"/>
                    <a:gd name="connsiteX92" fmla="*/ 3861 w 199455"/>
                    <a:gd name="connsiteY92" fmla="*/ 15410 h 258105"/>
                    <a:gd name="connsiteX93" fmla="*/ 11582 w 199455"/>
                    <a:gd name="connsiteY93" fmla="*/ 21973 h 258105"/>
                    <a:gd name="connsiteX94" fmla="*/ 2574 w 199455"/>
                    <a:gd name="connsiteY94" fmla="*/ 13222 h 258105"/>
                    <a:gd name="connsiteX95" fmla="*/ 1287 w 199455"/>
                    <a:gd name="connsiteY95" fmla="*/ 8847 h 258105"/>
                    <a:gd name="connsiteX96" fmla="*/ 1287 w 199455"/>
                    <a:gd name="connsiteY96" fmla="*/ 2283 h 258105"/>
                    <a:gd name="connsiteX97" fmla="*/ 2574 w 199455"/>
                    <a:gd name="connsiteY97" fmla="*/ 96 h 258105"/>
                    <a:gd name="connsiteX98" fmla="*/ 1287 w 199455"/>
                    <a:gd name="connsiteY98" fmla="*/ 8847 h 258105"/>
                    <a:gd name="connsiteX99" fmla="*/ 0 w 199455"/>
                    <a:gd name="connsiteY99" fmla="*/ 4471 h 258105"/>
                    <a:gd name="connsiteX100" fmla="*/ 1287 w 199455"/>
                    <a:gd name="connsiteY100" fmla="*/ 2283 h 258105"/>
                    <a:gd name="connsiteX101" fmla="*/ 15443 w 199455"/>
                    <a:gd name="connsiteY101" fmla="*/ 32906 h 258105"/>
                    <a:gd name="connsiteX102" fmla="*/ 14156 w 199455"/>
                    <a:gd name="connsiteY102" fmla="*/ 30718 h 258105"/>
                    <a:gd name="connsiteX103" fmla="*/ 16729 w 199455"/>
                    <a:gd name="connsiteY103" fmla="*/ 81030 h 258105"/>
                    <a:gd name="connsiteX104" fmla="*/ 16729 w 199455"/>
                    <a:gd name="connsiteY104" fmla="*/ 83217 h 258105"/>
                    <a:gd name="connsiteX105" fmla="*/ 18016 w 199455"/>
                    <a:gd name="connsiteY105" fmla="*/ 87593 h 258105"/>
                    <a:gd name="connsiteX106" fmla="*/ 20590 w 199455"/>
                    <a:gd name="connsiteY106" fmla="*/ 91963 h 258105"/>
                    <a:gd name="connsiteX107" fmla="*/ 23164 w 199455"/>
                    <a:gd name="connsiteY107" fmla="*/ 94151 h 258105"/>
                    <a:gd name="connsiteX108" fmla="*/ 16729 w 199455"/>
                    <a:gd name="connsiteY108" fmla="*/ 83217 h 258105"/>
                    <a:gd name="connsiteX109" fmla="*/ 18016 w 199455"/>
                    <a:gd name="connsiteY109" fmla="*/ 87593 h 258105"/>
                    <a:gd name="connsiteX110" fmla="*/ 28312 w 199455"/>
                    <a:gd name="connsiteY110" fmla="*/ 105089 h 258105"/>
                    <a:gd name="connsiteX111" fmla="*/ 23164 w 199455"/>
                    <a:gd name="connsiteY111" fmla="*/ 94151 h 258105"/>
                    <a:gd name="connsiteX112" fmla="*/ 30885 w 199455"/>
                    <a:gd name="connsiteY112" fmla="*/ 113840 h 258105"/>
                    <a:gd name="connsiteX113" fmla="*/ 29598 w 199455"/>
                    <a:gd name="connsiteY113" fmla="*/ 109464 h 258105"/>
                    <a:gd name="connsiteX114" fmla="*/ 28312 w 199455"/>
                    <a:gd name="connsiteY114" fmla="*/ 105089 h 258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199455" h="258105">
                      <a:moveTo>
                        <a:pt x="196882" y="253825"/>
                      </a:moveTo>
                      <a:lnTo>
                        <a:pt x="196882" y="256013"/>
                      </a:lnTo>
                      <a:lnTo>
                        <a:pt x="195595" y="258201"/>
                      </a:lnTo>
                      <a:moveTo>
                        <a:pt x="176292" y="242887"/>
                      </a:moveTo>
                      <a:cubicBezTo>
                        <a:pt x="181595" y="248313"/>
                        <a:pt x="186930" y="247707"/>
                        <a:pt x="193021" y="251638"/>
                      </a:cubicBezTo>
                      <a:moveTo>
                        <a:pt x="196882" y="258201"/>
                      </a:moveTo>
                      <a:lnTo>
                        <a:pt x="198169" y="256013"/>
                      </a:lnTo>
                      <a:moveTo>
                        <a:pt x="180153" y="234142"/>
                      </a:moveTo>
                      <a:cubicBezTo>
                        <a:pt x="178448" y="237573"/>
                        <a:pt x="174850" y="238319"/>
                        <a:pt x="176292" y="242887"/>
                      </a:cubicBezTo>
                      <a:moveTo>
                        <a:pt x="137686" y="231954"/>
                      </a:moveTo>
                      <a:cubicBezTo>
                        <a:pt x="141675" y="236646"/>
                        <a:pt x="148833" y="236614"/>
                        <a:pt x="154415" y="236329"/>
                      </a:cubicBezTo>
                      <a:moveTo>
                        <a:pt x="133825" y="231954"/>
                      </a:moveTo>
                      <a:lnTo>
                        <a:pt x="137686" y="231954"/>
                      </a:lnTo>
                      <a:moveTo>
                        <a:pt x="171145" y="238517"/>
                      </a:moveTo>
                      <a:lnTo>
                        <a:pt x="173718" y="240699"/>
                      </a:lnTo>
                      <a:lnTo>
                        <a:pt x="176292" y="242887"/>
                      </a:lnTo>
                      <a:moveTo>
                        <a:pt x="180153" y="231954"/>
                      </a:moveTo>
                      <a:lnTo>
                        <a:pt x="180153" y="234142"/>
                      </a:lnTo>
                      <a:moveTo>
                        <a:pt x="181439" y="229766"/>
                      </a:moveTo>
                      <a:lnTo>
                        <a:pt x="180153" y="231954"/>
                      </a:lnTo>
                      <a:moveTo>
                        <a:pt x="163423" y="238517"/>
                      </a:moveTo>
                      <a:lnTo>
                        <a:pt x="164710" y="238517"/>
                      </a:lnTo>
                      <a:moveTo>
                        <a:pt x="154415" y="236329"/>
                      </a:moveTo>
                      <a:cubicBezTo>
                        <a:pt x="157793" y="235203"/>
                        <a:pt x="160163" y="239053"/>
                        <a:pt x="163423" y="238517"/>
                      </a:cubicBezTo>
                      <a:moveTo>
                        <a:pt x="164710" y="238517"/>
                      </a:moveTo>
                      <a:lnTo>
                        <a:pt x="168571" y="238517"/>
                      </a:lnTo>
                      <a:lnTo>
                        <a:pt x="171145" y="238517"/>
                      </a:lnTo>
                      <a:moveTo>
                        <a:pt x="193021" y="251638"/>
                      </a:moveTo>
                      <a:lnTo>
                        <a:pt x="195595" y="251638"/>
                      </a:lnTo>
                      <a:lnTo>
                        <a:pt x="196882" y="253825"/>
                      </a:lnTo>
                      <a:moveTo>
                        <a:pt x="199456" y="256013"/>
                      </a:moveTo>
                      <a:lnTo>
                        <a:pt x="196882" y="253825"/>
                      </a:lnTo>
                      <a:moveTo>
                        <a:pt x="193021" y="251638"/>
                      </a:moveTo>
                      <a:lnTo>
                        <a:pt x="194308" y="253825"/>
                      </a:lnTo>
                      <a:lnTo>
                        <a:pt x="194308" y="256013"/>
                      </a:lnTo>
                      <a:moveTo>
                        <a:pt x="54044" y="170709"/>
                      </a:moveTo>
                      <a:lnTo>
                        <a:pt x="52757" y="166334"/>
                      </a:lnTo>
                      <a:moveTo>
                        <a:pt x="52757" y="166334"/>
                      </a:moveTo>
                      <a:lnTo>
                        <a:pt x="51470" y="161958"/>
                      </a:lnTo>
                      <a:lnTo>
                        <a:pt x="47609" y="157583"/>
                      </a:lnTo>
                      <a:moveTo>
                        <a:pt x="59191" y="177272"/>
                      </a:moveTo>
                      <a:lnTo>
                        <a:pt x="55331" y="175084"/>
                      </a:lnTo>
                      <a:lnTo>
                        <a:pt x="54044" y="170709"/>
                      </a:lnTo>
                      <a:moveTo>
                        <a:pt x="47609" y="157583"/>
                      </a:moveTo>
                      <a:lnTo>
                        <a:pt x="46323" y="153208"/>
                      </a:lnTo>
                      <a:moveTo>
                        <a:pt x="45035" y="137899"/>
                      </a:moveTo>
                      <a:lnTo>
                        <a:pt x="43749" y="133524"/>
                      </a:lnTo>
                      <a:lnTo>
                        <a:pt x="39888" y="129148"/>
                      </a:lnTo>
                      <a:moveTo>
                        <a:pt x="46323" y="153208"/>
                      </a:moveTo>
                      <a:lnTo>
                        <a:pt x="46323" y="151020"/>
                      </a:lnTo>
                      <a:lnTo>
                        <a:pt x="45035" y="137899"/>
                      </a:lnTo>
                      <a:moveTo>
                        <a:pt x="39888" y="129148"/>
                      </a:moveTo>
                      <a:lnTo>
                        <a:pt x="37314" y="126961"/>
                      </a:lnTo>
                      <a:lnTo>
                        <a:pt x="34740" y="120398"/>
                      </a:lnTo>
                      <a:moveTo>
                        <a:pt x="61765" y="181642"/>
                      </a:moveTo>
                      <a:lnTo>
                        <a:pt x="59191" y="177272"/>
                      </a:lnTo>
                      <a:moveTo>
                        <a:pt x="64339" y="186018"/>
                      </a:moveTo>
                      <a:lnTo>
                        <a:pt x="61765" y="181642"/>
                      </a:lnTo>
                      <a:moveTo>
                        <a:pt x="34740" y="120398"/>
                      </a:moveTo>
                      <a:lnTo>
                        <a:pt x="30885" y="113840"/>
                      </a:lnTo>
                      <a:moveTo>
                        <a:pt x="64339" y="186018"/>
                      </a:moveTo>
                      <a:cubicBezTo>
                        <a:pt x="66912" y="190393"/>
                        <a:pt x="69486" y="194768"/>
                        <a:pt x="72060" y="199144"/>
                      </a:cubicBezTo>
                      <a:moveTo>
                        <a:pt x="109379" y="218828"/>
                      </a:moveTo>
                      <a:lnTo>
                        <a:pt x="106806" y="218828"/>
                      </a:lnTo>
                      <a:lnTo>
                        <a:pt x="97798" y="214452"/>
                      </a:lnTo>
                      <a:moveTo>
                        <a:pt x="109379" y="218828"/>
                      </a:moveTo>
                      <a:cubicBezTo>
                        <a:pt x="114136" y="221530"/>
                        <a:pt x="117723" y="226222"/>
                        <a:pt x="123535" y="227579"/>
                      </a:cubicBezTo>
                      <a:moveTo>
                        <a:pt x="72060" y="199144"/>
                      </a:moveTo>
                      <a:lnTo>
                        <a:pt x="74634" y="201331"/>
                      </a:lnTo>
                      <a:lnTo>
                        <a:pt x="78495" y="203519"/>
                      </a:lnTo>
                      <a:moveTo>
                        <a:pt x="78495" y="203519"/>
                      </a:moveTo>
                      <a:lnTo>
                        <a:pt x="86216" y="207895"/>
                      </a:lnTo>
                      <a:moveTo>
                        <a:pt x="86216" y="207895"/>
                      </a:moveTo>
                      <a:lnTo>
                        <a:pt x="97798" y="214452"/>
                      </a:lnTo>
                      <a:moveTo>
                        <a:pt x="123535" y="227579"/>
                      </a:moveTo>
                      <a:lnTo>
                        <a:pt x="133825" y="231954"/>
                      </a:lnTo>
                      <a:moveTo>
                        <a:pt x="15443" y="32906"/>
                      </a:moveTo>
                      <a:lnTo>
                        <a:pt x="14156" y="37281"/>
                      </a:lnTo>
                      <a:lnTo>
                        <a:pt x="12869" y="48220"/>
                      </a:lnTo>
                      <a:moveTo>
                        <a:pt x="11582" y="21973"/>
                      </a:moveTo>
                      <a:cubicBezTo>
                        <a:pt x="14054" y="25104"/>
                        <a:pt x="13904" y="29372"/>
                        <a:pt x="15443" y="32906"/>
                      </a:cubicBezTo>
                      <a:moveTo>
                        <a:pt x="1287" y="8847"/>
                      </a:moveTo>
                      <a:lnTo>
                        <a:pt x="1287" y="11034"/>
                      </a:lnTo>
                      <a:lnTo>
                        <a:pt x="2574" y="13222"/>
                      </a:lnTo>
                      <a:moveTo>
                        <a:pt x="12869" y="48220"/>
                      </a:moveTo>
                      <a:cubicBezTo>
                        <a:pt x="12419" y="52193"/>
                        <a:pt x="14563" y="56027"/>
                        <a:pt x="16729" y="59153"/>
                      </a:cubicBezTo>
                      <a:moveTo>
                        <a:pt x="16729" y="72279"/>
                      </a:moveTo>
                      <a:lnTo>
                        <a:pt x="16729" y="76654"/>
                      </a:lnTo>
                      <a:lnTo>
                        <a:pt x="16729" y="81030"/>
                      </a:lnTo>
                      <a:moveTo>
                        <a:pt x="16729" y="59153"/>
                      </a:moveTo>
                      <a:cubicBezTo>
                        <a:pt x="20847" y="63705"/>
                        <a:pt x="18392" y="67496"/>
                        <a:pt x="16729" y="72279"/>
                      </a:cubicBezTo>
                      <a:moveTo>
                        <a:pt x="2574" y="13222"/>
                      </a:moveTo>
                      <a:lnTo>
                        <a:pt x="3861" y="15410"/>
                      </a:lnTo>
                      <a:lnTo>
                        <a:pt x="11582" y="21973"/>
                      </a:lnTo>
                      <a:moveTo>
                        <a:pt x="2574" y="13222"/>
                      </a:moveTo>
                      <a:lnTo>
                        <a:pt x="1287" y="8847"/>
                      </a:lnTo>
                      <a:moveTo>
                        <a:pt x="1287" y="2283"/>
                      </a:moveTo>
                      <a:lnTo>
                        <a:pt x="2574" y="96"/>
                      </a:lnTo>
                      <a:moveTo>
                        <a:pt x="1287" y="8847"/>
                      </a:moveTo>
                      <a:lnTo>
                        <a:pt x="0" y="4471"/>
                      </a:lnTo>
                      <a:lnTo>
                        <a:pt x="1287" y="2283"/>
                      </a:lnTo>
                      <a:moveTo>
                        <a:pt x="15443" y="32906"/>
                      </a:moveTo>
                      <a:lnTo>
                        <a:pt x="14156" y="30718"/>
                      </a:lnTo>
                      <a:moveTo>
                        <a:pt x="16729" y="81030"/>
                      </a:moveTo>
                      <a:lnTo>
                        <a:pt x="16729" y="83217"/>
                      </a:lnTo>
                      <a:moveTo>
                        <a:pt x="18016" y="87593"/>
                      </a:moveTo>
                      <a:lnTo>
                        <a:pt x="20590" y="91963"/>
                      </a:lnTo>
                      <a:lnTo>
                        <a:pt x="23164" y="94151"/>
                      </a:lnTo>
                      <a:moveTo>
                        <a:pt x="16729" y="83217"/>
                      </a:moveTo>
                      <a:lnTo>
                        <a:pt x="18016" y="87593"/>
                      </a:lnTo>
                      <a:moveTo>
                        <a:pt x="28312" y="105089"/>
                      </a:moveTo>
                      <a:cubicBezTo>
                        <a:pt x="29309" y="99437"/>
                        <a:pt x="25100" y="98488"/>
                        <a:pt x="23164" y="94151"/>
                      </a:cubicBezTo>
                      <a:moveTo>
                        <a:pt x="30885" y="113840"/>
                      </a:moveTo>
                      <a:lnTo>
                        <a:pt x="29598" y="109464"/>
                      </a:lnTo>
                      <a:lnTo>
                        <a:pt x="28312" y="105089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43F517C7-4C4C-B45A-52C9-D3FFB8C32745}"/>
                    </a:ext>
                  </a:extLst>
                </p:cNvPr>
                <p:cNvSpPr/>
                <p:nvPr/>
              </p:nvSpPr>
              <p:spPr>
                <a:xfrm>
                  <a:off x="5930871" y="3085290"/>
                  <a:ext cx="1511993" cy="433590"/>
                </a:xfrm>
                <a:custGeom>
                  <a:avLst/>
                  <a:gdLst>
                    <a:gd name="connsiteX0" fmla="*/ 320412 w 1511993"/>
                    <a:gd name="connsiteY0" fmla="*/ 365377 h 433590"/>
                    <a:gd name="connsiteX1" fmla="*/ 350010 w 1511993"/>
                    <a:gd name="connsiteY1" fmla="*/ 328191 h 433590"/>
                    <a:gd name="connsiteX2" fmla="*/ 347436 w 1511993"/>
                    <a:gd name="connsiteY2" fmla="*/ 317258 h 433590"/>
                    <a:gd name="connsiteX3" fmla="*/ 352584 w 1511993"/>
                    <a:gd name="connsiteY3" fmla="*/ 326009 h 433590"/>
                    <a:gd name="connsiteX4" fmla="*/ 352584 w 1511993"/>
                    <a:gd name="connsiteY4" fmla="*/ 326009 h 433590"/>
                    <a:gd name="connsiteX5" fmla="*/ 350010 w 1511993"/>
                    <a:gd name="connsiteY5" fmla="*/ 328191 h 433590"/>
                    <a:gd name="connsiteX6" fmla="*/ 301108 w 1511993"/>
                    <a:gd name="connsiteY6" fmla="*/ 378503 h 433590"/>
                    <a:gd name="connsiteX7" fmla="*/ 304969 w 1511993"/>
                    <a:gd name="connsiteY7" fmla="*/ 378503 h 433590"/>
                    <a:gd name="connsiteX8" fmla="*/ 310117 w 1511993"/>
                    <a:gd name="connsiteY8" fmla="*/ 374128 h 433590"/>
                    <a:gd name="connsiteX9" fmla="*/ 310117 w 1511993"/>
                    <a:gd name="connsiteY9" fmla="*/ 374128 h 433590"/>
                    <a:gd name="connsiteX10" fmla="*/ 315264 w 1511993"/>
                    <a:gd name="connsiteY10" fmla="*/ 371940 h 433590"/>
                    <a:gd name="connsiteX11" fmla="*/ 320412 w 1511993"/>
                    <a:gd name="connsiteY11" fmla="*/ 365377 h 433590"/>
                    <a:gd name="connsiteX12" fmla="*/ 230336 w 1511993"/>
                    <a:gd name="connsiteY12" fmla="*/ 398187 h 433590"/>
                    <a:gd name="connsiteX13" fmla="*/ 231622 w 1511993"/>
                    <a:gd name="connsiteY13" fmla="*/ 398187 h 433590"/>
                    <a:gd name="connsiteX14" fmla="*/ 230336 w 1511993"/>
                    <a:gd name="connsiteY14" fmla="*/ 398187 h 433590"/>
                    <a:gd name="connsiteX15" fmla="*/ 222614 w 1511993"/>
                    <a:gd name="connsiteY15" fmla="*/ 400374 h 433590"/>
                    <a:gd name="connsiteX16" fmla="*/ 235483 w 1511993"/>
                    <a:gd name="connsiteY16" fmla="*/ 395999 h 433590"/>
                    <a:gd name="connsiteX17" fmla="*/ 230336 w 1511993"/>
                    <a:gd name="connsiteY17" fmla="*/ 398187 h 433590"/>
                    <a:gd name="connsiteX18" fmla="*/ 250925 w 1511993"/>
                    <a:gd name="connsiteY18" fmla="*/ 389436 h 433590"/>
                    <a:gd name="connsiteX19" fmla="*/ 235483 w 1511993"/>
                    <a:gd name="connsiteY19" fmla="*/ 395999 h 433590"/>
                    <a:gd name="connsiteX20" fmla="*/ 222614 w 1511993"/>
                    <a:gd name="connsiteY20" fmla="*/ 400374 h 433590"/>
                    <a:gd name="connsiteX21" fmla="*/ 202024 w 1511993"/>
                    <a:gd name="connsiteY21" fmla="*/ 402562 h 433590"/>
                    <a:gd name="connsiteX22" fmla="*/ 250925 w 1511993"/>
                    <a:gd name="connsiteY22" fmla="*/ 389436 h 433590"/>
                    <a:gd name="connsiteX23" fmla="*/ 265081 w 1511993"/>
                    <a:gd name="connsiteY23" fmla="*/ 387248 h 433590"/>
                    <a:gd name="connsiteX24" fmla="*/ 268942 w 1511993"/>
                    <a:gd name="connsiteY24" fmla="*/ 387248 h 433590"/>
                    <a:gd name="connsiteX25" fmla="*/ 268942 w 1511993"/>
                    <a:gd name="connsiteY25" fmla="*/ 387248 h 433590"/>
                    <a:gd name="connsiteX26" fmla="*/ 286958 w 1511993"/>
                    <a:gd name="connsiteY26" fmla="*/ 382878 h 433590"/>
                    <a:gd name="connsiteX27" fmla="*/ 199450 w 1511993"/>
                    <a:gd name="connsiteY27" fmla="*/ 402562 h 433590"/>
                    <a:gd name="connsiteX28" fmla="*/ 202024 w 1511993"/>
                    <a:gd name="connsiteY28" fmla="*/ 402562 h 433590"/>
                    <a:gd name="connsiteX29" fmla="*/ 286958 w 1511993"/>
                    <a:gd name="connsiteY29" fmla="*/ 382878 h 433590"/>
                    <a:gd name="connsiteX30" fmla="*/ 301108 w 1511993"/>
                    <a:gd name="connsiteY30" fmla="*/ 378503 h 433590"/>
                    <a:gd name="connsiteX31" fmla="*/ 169858 w 1511993"/>
                    <a:gd name="connsiteY31" fmla="*/ 409125 h 433590"/>
                    <a:gd name="connsiteX32" fmla="*/ 127390 w 1511993"/>
                    <a:gd name="connsiteY32" fmla="*/ 415688 h 433590"/>
                    <a:gd name="connsiteX33" fmla="*/ 105519 w 1511993"/>
                    <a:gd name="connsiteY33" fmla="*/ 422246 h 433590"/>
                    <a:gd name="connsiteX34" fmla="*/ 108087 w 1511993"/>
                    <a:gd name="connsiteY34" fmla="*/ 422246 h 433590"/>
                    <a:gd name="connsiteX35" fmla="*/ 111948 w 1511993"/>
                    <a:gd name="connsiteY35" fmla="*/ 420058 h 433590"/>
                    <a:gd name="connsiteX36" fmla="*/ 199450 w 1511993"/>
                    <a:gd name="connsiteY36" fmla="*/ 402562 h 433590"/>
                    <a:gd name="connsiteX37" fmla="*/ 198164 w 1511993"/>
                    <a:gd name="connsiteY37" fmla="*/ 402562 h 433590"/>
                    <a:gd name="connsiteX38" fmla="*/ 195595 w 1511993"/>
                    <a:gd name="connsiteY38" fmla="*/ 402562 h 433590"/>
                    <a:gd name="connsiteX39" fmla="*/ 169858 w 1511993"/>
                    <a:gd name="connsiteY39" fmla="*/ 409125 h 433590"/>
                    <a:gd name="connsiteX40" fmla="*/ 169858 w 1511993"/>
                    <a:gd name="connsiteY40" fmla="*/ 411313 h 433590"/>
                    <a:gd name="connsiteX41" fmla="*/ 172431 w 1511993"/>
                    <a:gd name="connsiteY41" fmla="*/ 409125 h 433590"/>
                    <a:gd name="connsiteX42" fmla="*/ 172431 w 1511993"/>
                    <a:gd name="connsiteY42" fmla="*/ 409125 h 433590"/>
                    <a:gd name="connsiteX43" fmla="*/ 178866 w 1511993"/>
                    <a:gd name="connsiteY43" fmla="*/ 406937 h 433590"/>
                    <a:gd name="connsiteX44" fmla="*/ 111948 w 1511993"/>
                    <a:gd name="connsiteY44" fmla="*/ 420058 h 433590"/>
                    <a:gd name="connsiteX45" fmla="*/ 120956 w 1511993"/>
                    <a:gd name="connsiteY45" fmla="*/ 417870 h 433590"/>
                    <a:gd name="connsiteX46" fmla="*/ 127390 w 1511993"/>
                    <a:gd name="connsiteY46" fmla="*/ 415688 h 433590"/>
                    <a:gd name="connsiteX47" fmla="*/ 169858 w 1511993"/>
                    <a:gd name="connsiteY47" fmla="*/ 409125 h 433590"/>
                    <a:gd name="connsiteX48" fmla="*/ 172431 w 1511993"/>
                    <a:gd name="connsiteY48" fmla="*/ 409125 h 433590"/>
                    <a:gd name="connsiteX49" fmla="*/ 178866 w 1511993"/>
                    <a:gd name="connsiteY49" fmla="*/ 406937 h 433590"/>
                    <a:gd name="connsiteX50" fmla="*/ 187874 w 1511993"/>
                    <a:gd name="connsiteY50" fmla="*/ 404750 h 433590"/>
                    <a:gd name="connsiteX51" fmla="*/ 195595 w 1511993"/>
                    <a:gd name="connsiteY51" fmla="*/ 402562 h 433590"/>
                    <a:gd name="connsiteX52" fmla="*/ 96511 w 1511993"/>
                    <a:gd name="connsiteY52" fmla="*/ 426621 h 433590"/>
                    <a:gd name="connsiteX53" fmla="*/ 101658 w 1511993"/>
                    <a:gd name="connsiteY53" fmla="*/ 424434 h 433590"/>
                    <a:gd name="connsiteX54" fmla="*/ 101658 w 1511993"/>
                    <a:gd name="connsiteY54" fmla="*/ 424434 h 433590"/>
                    <a:gd name="connsiteX55" fmla="*/ 105519 w 1511993"/>
                    <a:gd name="connsiteY55" fmla="*/ 422246 h 433590"/>
                    <a:gd name="connsiteX56" fmla="*/ 19298 w 1511993"/>
                    <a:gd name="connsiteY56" fmla="*/ 420058 h 433590"/>
                    <a:gd name="connsiteX57" fmla="*/ 3861 w 1511993"/>
                    <a:gd name="connsiteY57" fmla="*/ 420058 h 433590"/>
                    <a:gd name="connsiteX58" fmla="*/ 25732 w 1511993"/>
                    <a:gd name="connsiteY58" fmla="*/ 424434 h 433590"/>
                    <a:gd name="connsiteX59" fmla="*/ 23158 w 1511993"/>
                    <a:gd name="connsiteY59" fmla="*/ 422246 h 433590"/>
                    <a:gd name="connsiteX60" fmla="*/ 19298 w 1511993"/>
                    <a:gd name="connsiteY60" fmla="*/ 420058 h 433590"/>
                    <a:gd name="connsiteX61" fmla="*/ 3861 w 1511993"/>
                    <a:gd name="connsiteY61" fmla="*/ 420058 h 433590"/>
                    <a:gd name="connsiteX62" fmla="*/ 2574 w 1511993"/>
                    <a:gd name="connsiteY62" fmla="*/ 420058 h 433590"/>
                    <a:gd name="connsiteX63" fmla="*/ 1287 w 1511993"/>
                    <a:gd name="connsiteY63" fmla="*/ 420058 h 433590"/>
                    <a:gd name="connsiteX64" fmla="*/ 1287 w 1511993"/>
                    <a:gd name="connsiteY64" fmla="*/ 420058 h 433590"/>
                    <a:gd name="connsiteX65" fmla="*/ 0 w 1511993"/>
                    <a:gd name="connsiteY65" fmla="*/ 420058 h 433590"/>
                    <a:gd name="connsiteX66" fmla="*/ 50183 w 1511993"/>
                    <a:gd name="connsiteY66" fmla="*/ 433184 h 433590"/>
                    <a:gd name="connsiteX67" fmla="*/ 59191 w 1511993"/>
                    <a:gd name="connsiteY67" fmla="*/ 428809 h 433590"/>
                    <a:gd name="connsiteX68" fmla="*/ 74634 w 1511993"/>
                    <a:gd name="connsiteY68" fmla="*/ 426621 h 433590"/>
                    <a:gd name="connsiteX69" fmla="*/ 59191 w 1511993"/>
                    <a:gd name="connsiteY69" fmla="*/ 428809 h 433590"/>
                    <a:gd name="connsiteX70" fmla="*/ 88789 w 1511993"/>
                    <a:gd name="connsiteY70" fmla="*/ 426621 h 433590"/>
                    <a:gd name="connsiteX71" fmla="*/ 96511 w 1511993"/>
                    <a:gd name="connsiteY71" fmla="*/ 426621 h 433590"/>
                    <a:gd name="connsiteX72" fmla="*/ 50183 w 1511993"/>
                    <a:gd name="connsiteY72" fmla="*/ 433184 h 433590"/>
                    <a:gd name="connsiteX73" fmla="*/ 39888 w 1511993"/>
                    <a:gd name="connsiteY73" fmla="*/ 426621 h 433590"/>
                    <a:gd name="connsiteX74" fmla="*/ 88789 w 1511993"/>
                    <a:gd name="connsiteY74" fmla="*/ 426621 h 433590"/>
                    <a:gd name="connsiteX75" fmla="*/ 84929 w 1511993"/>
                    <a:gd name="connsiteY75" fmla="*/ 426621 h 433590"/>
                    <a:gd name="connsiteX76" fmla="*/ 74634 w 1511993"/>
                    <a:gd name="connsiteY76" fmla="*/ 426621 h 433590"/>
                    <a:gd name="connsiteX77" fmla="*/ 39888 w 1511993"/>
                    <a:gd name="connsiteY77" fmla="*/ 426621 h 433590"/>
                    <a:gd name="connsiteX78" fmla="*/ 25732 w 1511993"/>
                    <a:gd name="connsiteY78" fmla="*/ 424434 h 433590"/>
                    <a:gd name="connsiteX79" fmla="*/ 1506846 w 1511993"/>
                    <a:gd name="connsiteY79" fmla="*/ 96 h 433590"/>
                    <a:gd name="connsiteX80" fmla="*/ 1502985 w 1511993"/>
                    <a:gd name="connsiteY80" fmla="*/ 96 h 433590"/>
                    <a:gd name="connsiteX81" fmla="*/ 1500411 w 1511993"/>
                    <a:gd name="connsiteY81" fmla="*/ 96 h 433590"/>
                    <a:gd name="connsiteX82" fmla="*/ 1511993 w 1511993"/>
                    <a:gd name="connsiteY82" fmla="*/ 96 h 433590"/>
                    <a:gd name="connsiteX83" fmla="*/ 1506846 w 1511993"/>
                    <a:gd name="connsiteY83" fmla="*/ 96 h 433590"/>
                    <a:gd name="connsiteX84" fmla="*/ 1481108 w 1511993"/>
                    <a:gd name="connsiteY84" fmla="*/ 4471 h 433590"/>
                    <a:gd name="connsiteX85" fmla="*/ 1475961 w 1511993"/>
                    <a:gd name="connsiteY85" fmla="*/ 6659 h 433590"/>
                    <a:gd name="connsiteX86" fmla="*/ 1463092 w 1511993"/>
                    <a:gd name="connsiteY86" fmla="*/ 8847 h 433590"/>
                    <a:gd name="connsiteX87" fmla="*/ 1500411 w 1511993"/>
                    <a:gd name="connsiteY87" fmla="*/ 96 h 433590"/>
                    <a:gd name="connsiteX88" fmla="*/ 1491403 w 1511993"/>
                    <a:gd name="connsiteY88" fmla="*/ 2283 h 433590"/>
                    <a:gd name="connsiteX89" fmla="*/ 1481108 w 1511993"/>
                    <a:gd name="connsiteY89" fmla="*/ 4471 h 433590"/>
                    <a:gd name="connsiteX90" fmla="*/ 1463092 w 1511993"/>
                    <a:gd name="connsiteY90" fmla="*/ 8847 h 433590"/>
                    <a:gd name="connsiteX91" fmla="*/ 1454089 w 1511993"/>
                    <a:gd name="connsiteY91" fmla="*/ 13222 h 433590"/>
                    <a:gd name="connsiteX92" fmla="*/ 1430925 w 1511993"/>
                    <a:gd name="connsiteY92" fmla="*/ 24160 h 433590"/>
                    <a:gd name="connsiteX93" fmla="*/ 1433499 w 1511993"/>
                    <a:gd name="connsiteY93" fmla="*/ 24160 h 433590"/>
                    <a:gd name="connsiteX94" fmla="*/ 1433499 w 1511993"/>
                    <a:gd name="connsiteY94" fmla="*/ 24160 h 433590"/>
                    <a:gd name="connsiteX95" fmla="*/ 1454089 w 1511993"/>
                    <a:gd name="connsiteY95" fmla="*/ 13222 h 433590"/>
                    <a:gd name="connsiteX96" fmla="*/ 1378163 w 1511993"/>
                    <a:gd name="connsiteY96" fmla="*/ 41657 h 433590"/>
                    <a:gd name="connsiteX97" fmla="*/ 1375589 w 1511993"/>
                    <a:gd name="connsiteY97" fmla="*/ 43844 h 433590"/>
                    <a:gd name="connsiteX98" fmla="*/ 1367868 w 1511993"/>
                    <a:gd name="connsiteY98" fmla="*/ 54783 h 433590"/>
                    <a:gd name="connsiteX99" fmla="*/ 1385885 w 1511993"/>
                    <a:gd name="connsiteY99" fmla="*/ 35093 h 433590"/>
                    <a:gd name="connsiteX100" fmla="*/ 1380737 w 1511993"/>
                    <a:gd name="connsiteY100" fmla="*/ 39469 h 433590"/>
                    <a:gd name="connsiteX101" fmla="*/ 1378163 w 1511993"/>
                    <a:gd name="connsiteY101" fmla="*/ 41657 h 433590"/>
                    <a:gd name="connsiteX102" fmla="*/ 1348570 w 1511993"/>
                    <a:gd name="connsiteY102" fmla="*/ 74467 h 433590"/>
                    <a:gd name="connsiteX103" fmla="*/ 1361439 w 1511993"/>
                    <a:gd name="connsiteY103" fmla="*/ 63528 h 433590"/>
                    <a:gd name="connsiteX104" fmla="*/ 1326693 w 1511993"/>
                    <a:gd name="connsiteY104" fmla="*/ 85405 h 433590"/>
                    <a:gd name="connsiteX105" fmla="*/ 1348570 w 1511993"/>
                    <a:gd name="connsiteY105" fmla="*/ 74467 h 433590"/>
                    <a:gd name="connsiteX106" fmla="*/ 1367868 w 1511993"/>
                    <a:gd name="connsiteY106" fmla="*/ 54783 h 433590"/>
                    <a:gd name="connsiteX107" fmla="*/ 1361439 w 1511993"/>
                    <a:gd name="connsiteY107" fmla="*/ 63528 h 433590"/>
                    <a:gd name="connsiteX108" fmla="*/ 1412909 w 1511993"/>
                    <a:gd name="connsiteY108" fmla="*/ 28530 h 433590"/>
                    <a:gd name="connsiteX109" fmla="*/ 1385885 w 1511993"/>
                    <a:gd name="connsiteY109" fmla="*/ 35093 h 433590"/>
                    <a:gd name="connsiteX110" fmla="*/ 1430925 w 1511993"/>
                    <a:gd name="connsiteY110" fmla="*/ 24160 h 433590"/>
                    <a:gd name="connsiteX111" fmla="*/ 1415955 w 1511993"/>
                    <a:gd name="connsiteY111" fmla="*/ 27796 h 433590"/>
                    <a:gd name="connsiteX112" fmla="*/ 1412909 w 1511993"/>
                    <a:gd name="connsiteY112" fmla="*/ 28530 h 433590"/>
                    <a:gd name="connsiteX113" fmla="*/ 1295808 w 1511993"/>
                    <a:gd name="connsiteY113" fmla="*/ 105089 h 433590"/>
                    <a:gd name="connsiteX114" fmla="*/ 1306103 w 1511993"/>
                    <a:gd name="connsiteY114" fmla="*/ 100714 h 433590"/>
                    <a:gd name="connsiteX115" fmla="*/ 1306103 w 1511993"/>
                    <a:gd name="connsiteY115" fmla="*/ 100714 h 433590"/>
                    <a:gd name="connsiteX116" fmla="*/ 1311251 w 1511993"/>
                    <a:gd name="connsiteY116" fmla="*/ 98526 h 433590"/>
                    <a:gd name="connsiteX117" fmla="*/ 1313825 w 1511993"/>
                    <a:gd name="connsiteY117" fmla="*/ 96338 h 433590"/>
                    <a:gd name="connsiteX118" fmla="*/ 1315111 w 1511993"/>
                    <a:gd name="connsiteY118" fmla="*/ 96338 h 433590"/>
                    <a:gd name="connsiteX119" fmla="*/ 1320259 w 1511993"/>
                    <a:gd name="connsiteY119" fmla="*/ 91963 h 433590"/>
                    <a:gd name="connsiteX120" fmla="*/ 1249486 w 1511993"/>
                    <a:gd name="connsiteY120" fmla="*/ 102901 h 433590"/>
                    <a:gd name="connsiteX121" fmla="*/ 1259781 w 1511993"/>
                    <a:gd name="connsiteY121" fmla="*/ 105089 h 433590"/>
                    <a:gd name="connsiteX122" fmla="*/ 1272644 w 1511993"/>
                    <a:gd name="connsiteY122" fmla="*/ 105089 h 433590"/>
                    <a:gd name="connsiteX123" fmla="*/ 1272644 w 1511993"/>
                    <a:gd name="connsiteY123" fmla="*/ 105089 h 433590"/>
                    <a:gd name="connsiteX124" fmla="*/ 1288055 w 1511993"/>
                    <a:gd name="connsiteY124" fmla="*/ 105089 h 433590"/>
                    <a:gd name="connsiteX125" fmla="*/ 1288092 w 1511993"/>
                    <a:gd name="connsiteY125" fmla="*/ 105089 h 433590"/>
                    <a:gd name="connsiteX126" fmla="*/ 1295814 w 1511993"/>
                    <a:gd name="connsiteY126" fmla="*/ 105089 h 433590"/>
                    <a:gd name="connsiteX127" fmla="*/ 1313825 w 1511993"/>
                    <a:gd name="connsiteY127" fmla="*/ 96338 h 433590"/>
                    <a:gd name="connsiteX128" fmla="*/ 1315111 w 1511993"/>
                    <a:gd name="connsiteY128" fmla="*/ 96338 h 433590"/>
                    <a:gd name="connsiteX129" fmla="*/ 1308677 w 1511993"/>
                    <a:gd name="connsiteY129" fmla="*/ 100714 h 433590"/>
                    <a:gd name="connsiteX130" fmla="*/ 1306103 w 1511993"/>
                    <a:gd name="connsiteY130" fmla="*/ 100714 h 433590"/>
                    <a:gd name="connsiteX131" fmla="*/ 1223748 w 1511993"/>
                    <a:gd name="connsiteY131" fmla="*/ 96338 h 433590"/>
                    <a:gd name="connsiteX132" fmla="*/ 1236617 w 1511993"/>
                    <a:gd name="connsiteY132" fmla="*/ 100714 h 433590"/>
                    <a:gd name="connsiteX133" fmla="*/ 1249486 w 1511993"/>
                    <a:gd name="connsiteY133" fmla="*/ 102901 h 433590"/>
                    <a:gd name="connsiteX134" fmla="*/ 1320259 w 1511993"/>
                    <a:gd name="connsiteY134" fmla="*/ 91963 h 433590"/>
                    <a:gd name="connsiteX135" fmla="*/ 1324120 w 1511993"/>
                    <a:gd name="connsiteY135" fmla="*/ 87588 h 433590"/>
                    <a:gd name="connsiteX136" fmla="*/ 1326693 w 1511993"/>
                    <a:gd name="connsiteY136" fmla="*/ 85405 h 433590"/>
                    <a:gd name="connsiteX137" fmla="*/ 1152975 w 1511993"/>
                    <a:gd name="connsiteY137" fmla="*/ 87588 h 433590"/>
                    <a:gd name="connsiteX138" fmla="*/ 1181286 w 1511993"/>
                    <a:gd name="connsiteY138" fmla="*/ 89775 h 433590"/>
                    <a:gd name="connsiteX139" fmla="*/ 1181286 w 1511993"/>
                    <a:gd name="connsiteY139" fmla="*/ 89775 h 433590"/>
                    <a:gd name="connsiteX140" fmla="*/ 1185147 w 1511993"/>
                    <a:gd name="connsiteY140" fmla="*/ 89775 h 433590"/>
                    <a:gd name="connsiteX141" fmla="*/ 1194155 w 1511993"/>
                    <a:gd name="connsiteY141" fmla="*/ 87588 h 433590"/>
                    <a:gd name="connsiteX142" fmla="*/ 1194155 w 1511993"/>
                    <a:gd name="connsiteY142" fmla="*/ 87588 h 433590"/>
                    <a:gd name="connsiteX143" fmla="*/ 1200590 w 1511993"/>
                    <a:gd name="connsiteY143" fmla="*/ 87588 h 433590"/>
                    <a:gd name="connsiteX144" fmla="*/ 1205737 w 1511993"/>
                    <a:gd name="connsiteY144" fmla="*/ 89775 h 433590"/>
                    <a:gd name="connsiteX145" fmla="*/ 1205737 w 1511993"/>
                    <a:gd name="connsiteY145" fmla="*/ 89775 h 433590"/>
                    <a:gd name="connsiteX146" fmla="*/ 1210880 w 1511993"/>
                    <a:gd name="connsiteY146" fmla="*/ 91963 h 433590"/>
                    <a:gd name="connsiteX147" fmla="*/ 1218601 w 1511993"/>
                    <a:gd name="connsiteY147" fmla="*/ 94151 h 433590"/>
                    <a:gd name="connsiteX148" fmla="*/ 1133672 w 1511993"/>
                    <a:gd name="connsiteY148" fmla="*/ 89775 h 433590"/>
                    <a:gd name="connsiteX149" fmla="*/ 1145254 w 1511993"/>
                    <a:gd name="connsiteY149" fmla="*/ 87588 h 433590"/>
                    <a:gd name="connsiteX150" fmla="*/ 1152975 w 1511993"/>
                    <a:gd name="connsiteY150" fmla="*/ 87588 h 433590"/>
                    <a:gd name="connsiteX151" fmla="*/ 1120809 w 1511993"/>
                    <a:gd name="connsiteY151" fmla="*/ 89775 h 433590"/>
                    <a:gd name="connsiteX152" fmla="*/ 1127238 w 1511993"/>
                    <a:gd name="connsiteY152" fmla="*/ 89775 h 433590"/>
                    <a:gd name="connsiteX153" fmla="*/ 1133672 w 1511993"/>
                    <a:gd name="connsiteY153" fmla="*/ 89775 h 433590"/>
                    <a:gd name="connsiteX154" fmla="*/ 1218601 w 1511993"/>
                    <a:gd name="connsiteY154" fmla="*/ 94151 h 433590"/>
                    <a:gd name="connsiteX155" fmla="*/ 1223748 w 1511993"/>
                    <a:gd name="connsiteY155" fmla="*/ 96338 h 433590"/>
                    <a:gd name="connsiteX156" fmla="*/ 1105366 w 1511993"/>
                    <a:gd name="connsiteY156" fmla="*/ 87588 h 433590"/>
                    <a:gd name="connsiteX157" fmla="*/ 1120809 w 1511993"/>
                    <a:gd name="connsiteY157" fmla="*/ 89775 h 433590"/>
                    <a:gd name="connsiteX158" fmla="*/ 1100219 w 1511993"/>
                    <a:gd name="connsiteY158" fmla="*/ 83217 h 433590"/>
                    <a:gd name="connsiteX159" fmla="*/ 1102792 w 1511993"/>
                    <a:gd name="connsiteY159" fmla="*/ 85405 h 433590"/>
                    <a:gd name="connsiteX160" fmla="*/ 1105366 w 1511993"/>
                    <a:gd name="connsiteY160" fmla="*/ 87588 h 433590"/>
                    <a:gd name="connsiteX161" fmla="*/ 1095071 w 1511993"/>
                    <a:gd name="connsiteY161" fmla="*/ 72279 h 433590"/>
                    <a:gd name="connsiteX162" fmla="*/ 1075768 w 1511993"/>
                    <a:gd name="connsiteY162" fmla="*/ 70091 h 433590"/>
                    <a:gd name="connsiteX163" fmla="*/ 1062899 w 1511993"/>
                    <a:gd name="connsiteY163" fmla="*/ 72279 h 433590"/>
                    <a:gd name="connsiteX164" fmla="*/ 1075768 w 1511993"/>
                    <a:gd name="connsiteY164" fmla="*/ 70091 h 433590"/>
                    <a:gd name="connsiteX165" fmla="*/ 1095071 w 1511993"/>
                    <a:gd name="connsiteY165" fmla="*/ 72279 h 433590"/>
                    <a:gd name="connsiteX166" fmla="*/ 1097645 w 1511993"/>
                    <a:gd name="connsiteY166" fmla="*/ 74467 h 433590"/>
                    <a:gd name="connsiteX167" fmla="*/ 1098931 w 1511993"/>
                    <a:gd name="connsiteY167" fmla="*/ 76654 h 433590"/>
                    <a:gd name="connsiteX168" fmla="*/ 1037161 w 1511993"/>
                    <a:gd name="connsiteY168" fmla="*/ 74467 h 433590"/>
                    <a:gd name="connsiteX169" fmla="*/ 1062899 w 1511993"/>
                    <a:gd name="connsiteY169" fmla="*/ 72279 h 433590"/>
                    <a:gd name="connsiteX170" fmla="*/ 1019150 w 1511993"/>
                    <a:gd name="connsiteY170" fmla="*/ 72279 h 433590"/>
                    <a:gd name="connsiteX171" fmla="*/ 1021724 w 1511993"/>
                    <a:gd name="connsiteY171" fmla="*/ 72279 h 433590"/>
                    <a:gd name="connsiteX172" fmla="*/ 1024298 w 1511993"/>
                    <a:gd name="connsiteY172" fmla="*/ 72279 h 433590"/>
                    <a:gd name="connsiteX173" fmla="*/ 1093784 w 1511993"/>
                    <a:gd name="connsiteY173" fmla="*/ 70091 h 433590"/>
                    <a:gd name="connsiteX174" fmla="*/ 1095071 w 1511993"/>
                    <a:gd name="connsiteY174" fmla="*/ 72279 h 433590"/>
                    <a:gd name="connsiteX175" fmla="*/ 1098931 w 1511993"/>
                    <a:gd name="connsiteY175" fmla="*/ 81030 h 433590"/>
                    <a:gd name="connsiteX176" fmla="*/ 1100219 w 1511993"/>
                    <a:gd name="connsiteY176" fmla="*/ 83217 h 433590"/>
                    <a:gd name="connsiteX177" fmla="*/ 1100219 w 1511993"/>
                    <a:gd name="connsiteY177" fmla="*/ 81030 h 433590"/>
                    <a:gd name="connsiteX178" fmla="*/ 1098931 w 1511993"/>
                    <a:gd name="connsiteY178" fmla="*/ 76654 h 433590"/>
                    <a:gd name="connsiteX179" fmla="*/ 1100219 w 1511993"/>
                    <a:gd name="connsiteY179" fmla="*/ 83217 h 433590"/>
                    <a:gd name="connsiteX180" fmla="*/ 1100219 w 1511993"/>
                    <a:gd name="connsiteY180" fmla="*/ 81030 h 433590"/>
                    <a:gd name="connsiteX181" fmla="*/ 1097645 w 1511993"/>
                    <a:gd name="connsiteY181" fmla="*/ 76654 h 433590"/>
                    <a:gd name="connsiteX182" fmla="*/ 1098931 w 1511993"/>
                    <a:gd name="connsiteY182" fmla="*/ 81030 h 433590"/>
                    <a:gd name="connsiteX183" fmla="*/ 1024298 w 1511993"/>
                    <a:gd name="connsiteY183" fmla="*/ 72279 h 433590"/>
                    <a:gd name="connsiteX184" fmla="*/ 1033301 w 1511993"/>
                    <a:gd name="connsiteY184" fmla="*/ 72279 h 433590"/>
                    <a:gd name="connsiteX185" fmla="*/ 1037161 w 1511993"/>
                    <a:gd name="connsiteY185" fmla="*/ 74467 h 433590"/>
                    <a:gd name="connsiteX186" fmla="*/ 1095071 w 1511993"/>
                    <a:gd name="connsiteY186" fmla="*/ 72279 h 433590"/>
                    <a:gd name="connsiteX187" fmla="*/ 1097645 w 1511993"/>
                    <a:gd name="connsiteY187" fmla="*/ 74467 h 433590"/>
                    <a:gd name="connsiteX188" fmla="*/ 1097645 w 1511993"/>
                    <a:gd name="connsiteY188" fmla="*/ 76654 h 433590"/>
                    <a:gd name="connsiteX189" fmla="*/ 1024298 w 1511993"/>
                    <a:gd name="connsiteY189" fmla="*/ 72279 h 433590"/>
                    <a:gd name="connsiteX190" fmla="*/ 1020437 w 1511993"/>
                    <a:gd name="connsiteY190" fmla="*/ 72279 h 433590"/>
                    <a:gd name="connsiteX191" fmla="*/ 1020437 w 1511993"/>
                    <a:gd name="connsiteY191" fmla="*/ 70091 h 433590"/>
                    <a:gd name="connsiteX192" fmla="*/ 949659 w 1511993"/>
                    <a:gd name="connsiteY192" fmla="*/ 48220 h 433590"/>
                    <a:gd name="connsiteX193" fmla="*/ 939364 w 1511993"/>
                    <a:gd name="connsiteY193" fmla="*/ 46032 h 433590"/>
                    <a:gd name="connsiteX194" fmla="*/ 976683 w 1511993"/>
                    <a:gd name="connsiteY194" fmla="*/ 48220 h 433590"/>
                    <a:gd name="connsiteX195" fmla="*/ 959954 w 1511993"/>
                    <a:gd name="connsiteY195" fmla="*/ 48220 h 433590"/>
                    <a:gd name="connsiteX196" fmla="*/ 976683 w 1511993"/>
                    <a:gd name="connsiteY196" fmla="*/ 48220 h 433590"/>
                    <a:gd name="connsiteX197" fmla="*/ 992126 w 1511993"/>
                    <a:gd name="connsiteY197" fmla="*/ 52595 h 433590"/>
                    <a:gd name="connsiteX198" fmla="*/ 932935 w 1511993"/>
                    <a:gd name="connsiteY198" fmla="*/ 43844 h 433590"/>
                    <a:gd name="connsiteX199" fmla="*/ 939364 w 1511993"/>
                    <a:gd name="connsiteY199" fmla="*/ 46032 h 433590"/>
                    <a:gd name="connsiteX200" fmla="*/ 1014003 w 1511993"/>
                    <a:gd name="connsiteY200" fmla="*/ 70091 h 433590"/>
                    <a:gd name="connsiteX201" fmla="*/ 1016577 w 1511993"/>
                    <a:gd name="connsiteY201" fmla="*/ 72279 h 433590"/>
                    <a:gd name="connsiteX202" fmla="*/ 1017864 w 1511993"/>
                    <a:gd name="connsiteY202" fmla="*/ 72279 h 433590"/>
                    <a:gd name="connsiteX203" fmla="*/ 1014003 w 1511993"/>
                    <a:gd name="connsiteY203" fmla="*/ 70091 h 433590"/>
                    <a:gd name="connsiteX204" fmla="*/ 1002421 w 1511993"/>
                    <a:gd name="connsiteY204" fmla="*/ 65716 h 433590"/>
                    <a:gd name="connsiteX205" fmla="*/ 998560 w 1511993"/>
                    <a:gd name="connsiteY205" fmla="*/ 59153 h 433590"/>
                    <a:gd name="connsiteX206" fmla="*/ 1002421 w 1511993"/>
                    <a:gd name="connsiteY206" fmla="*/ 65716 h 433590"/>
                    <a:gd name="connsiteX207" fmla="*/ 992126 w 1511993"/>
                    <a:gd name="connsiteY207" fmla="*/ 52595 h 433590"/>
                    <a:gd name="connsiteX208" fmla="*/ 994700 w 1511993"/>
                    <a:gd name="connsiteY208" fmla="*/ 52595 h 433590"/>
                    <a:gd name="connsiteX209" fmla="*/ 998560 w 1511993"/>
                    <a:gd name="connsiteY209" fmla="*/ 59153 h 433590"/>
                    <a:gd name="connsiteX210" fmla="*/ 949659 w 1511993"/>
                    <a:gd name="connsiteY210" fmla="*/ 48220 h 433590"/>
                    <a:gd name="connsiteX211" fmla="*/ 959954 w 1511993"/>
                    <a:gd name="connsiteY211" fmla="*/ 48220 h 433590"/>
                    <a:gd name="connsiteX212" fmla="*/ 916205 w 1511993"/>
                    <a:gd name="connsiteY212" fmla="*/ 43844 h 433590"/>
                    <a:gd name="connsiteX213" fmla="*/ 932935 w 1511993"/>
                    <a:gd name="connsiteY213" fmla="*/ 43844 h 433590"/>
                    <a:gd name="connsiteX214" fmla="*/ 1017864 w 1511993"/>
                    <a:gd name="connsiteY214" fmla="*/ 72279 h 433590"/>
                    <a:gd name="connsiteX215" fmla="*/ 1019150 w 1511993"/>
                    <a:gd name="connsiteY215" fmla="*/ 72279 h 433590"/>
                    <a:gd name="connsiteX216" fmla="*/ 845432 w 1511993"/>
                    <a:gd name="connsiteY216" fmla="*/ 28536 h 433590"/>
                    <a:gd name="connsiteX217" fmla="*/ 854435 w 1511993"/>
                    <a:gd name="connsiteY217" fmla="*/ 26348 h 433590"/>
                    <a:gd name="connsiteX218" fmla="*/ 895615 w 1511993"/>
                    <a:gd name="connsiteY218" fmla="*/ 43844 h 433590"/>
                    <a:gd name="connsiteX219" fmla="*/ 889181 w 1511993"/>
                    <a:gd name="connsiteY219" fmla="*/ 43844 h 433590"/>
                    <a:gd name="connsiteX220" fmla="*/ 905910 w 1511993"/>
                    <a:gd name="connsiteY220" fmla="*/ 43844 h 433590"/>
                    <a:gd name="connsiteX221" fmla="*/ 895615 w 1511993"/>
                    <a:gd name="connsiteY221" fmla="*/ 43844 h 433590"/>
                    <a:gd name="connsiteX222" fmla="*/ 845432 w 1511993"/>
                    <a:gd name="connsiteY222" fmla="*/ 28536 h 433590"/>
                    <a:gd name="connsiteX223" fmla="*/ 851861 w 1511993"/>
                    <a:gd name="connsiteY223" fmla="*/ 26348 h 433590"/>
                    <a:gd name="connsiteX224" fmla="*/ 859582 w 1511993"/>
                    <a:gd name="connsiteY224" fmla="*/ 28536 h 433590"/>
                    <a:gd name="connsiteX225" fmla="*/ 855722 w 1511993"/>
                    <a:gd name="connsiteY225" fmla="*/ 26348 h 433590"/>
                    <a:gd name="connsiteX226" fmla="*/ 854435 w 1511993"/>
                    <a:gd name="connsiteY226" fmla="*/ 26348 h 433590"/>
                    <a:gd name="connsiteX227" fmla="*/ 862156 w 1511993"/>
                    <a:gd name="connsiteY227" fmla="*/ 32906 h 433590"/>
                    <a:gd name="connsiteX228" fmla="*/ 859582 w 1511993"/>
                    <a:gd name="connsiteY228" fmla="*/ 28536 h 433590"/>
                    <a:gd name="connsiteX229" fmla="*/ 857009 w 1511993"/>
                    <a:gd name="connsiteY229" fmla="*/ 26348 h 433590"/>
                    <a:gd name="connsiteX230" fmla="*/ 859582 w 1511993"/>
                    <a:gd name="connsiteY230" fmla="*/ 28536 h 433590"/>
                    <a:gd name="connsiteX231" fmla="*/ 845432 w 1511993"/>
                    <a:gd name="connsiteY231" fmla="*/ 28536 h 433590"/>
                    <a:gd name="connsiteX232" fmla="*/ 837711 w 1511993"/>
                    <a:gd name="connsiteY232" fmla="*/ 30718 h 433590"/>
                    <a:gd name="connsiteX233" fmla="*/ 837711 w 1511993"/>
                    <a:gd name="connsiteY233" fmla="*/ 30718 h 433590"/>
                    <a:gd name="connsiteX234" fmla="*/ 824842 w 1511993"/>
                    <a:gd name="connsiteY234" fmla="*/ 35093 h 433590"/>
                    <a:gd name="connsiteX235" fmla="*/ 824842 w 1511993"/>
                    <a:gd name="connsiteY235" fmla="*/ 35093 h 433590"/>
                    <a:gd name="connsiteX236" fmla="*/ 820981 w 1511993"/>
                    <a:gd name="connsiteY236" fmla="*/ 35093 h 433590"/>
                    <a:gd name="connsiteX237" fmla="*/ 818408 w 1511993"/>
                    <a:gd name="connsiteY237" fmla="*/ 32906 h 433590"/>
                    <a:gd name="connsiteX238" fmla="*/ 869878 w 1511993"/>
                    <a:gd name="connsiteY238" fmla="*/ 41657 h 433590"/>
                    <a:gd name="connsiteX239" fmla="*/ 862156 w 1511993"/>
                    <a:gd name="connsiteY239" fmla="*/ 32906 h 433590"/>
                    <a:gd name="connsiteX240" fmla="*/ 889181 w 1511993"/>
                    <a:gd name="connsiteY240" fmla="*/ 43844 h 433590"/>
                    <a:gd name="connsiteX241" fmla="*/ 886607 w 1511993"/>
                    <a:gd name="connsiteY241" fmla="*/ 46032 h 433590"/>
                    <a:gd name="connsiteX242" fmla="*/ 886607 w 1511993"/>
                    <a:gd name="connsiteY242" fmla="*/ 46032 h 433590"/>
                    <a:gd name="connsiteX243" fmla="*/ 869878 w 1511993"/>
                    <a:gd name="connsiteY243" fmla="*/ 41657 h 433590"/>
                    <a:gd name="connsiteX244" fmla="*/ 818408 w 1511993"/>
                    <a:gd name="connsiteY244" fmla="*/ 32906 h 433590"/>
                    <a:gd name="connsiteX245" fmla="*/ 815834 w 1511993"/>
                    <a:gd name="connsiteY245" fmla="*/ 32906 h 433590"/>
                    <a:gd name="connsiteX246" fmla="*/ 813260 w 1511993"/>
                    <a:gd name="connsiteY246" fmla="*/ 30718 h 433590"/>
                    <a:gd name="connsiteX247" fmla="*/ 916205 w 1511993"/>
                    <a:gd name="connsiteY247" fmla="*/ 43844 h 433590"/>
                    <a:gd name="connsiteX248" fmla="*/ 905910 w 1511993"/>
                    <a:gd name="connsiteY248" fmla="*/ 43844 h 433590"/>
                    <a:gd name="connsiteX249" fmla="*/ 793957 w 1511993"/>
                    <a:gd name="connsiteY249" fmla="*/ 39469 h 433590"/>
                    <a:gd name="connsiteX250" fmla="*/ 801678 w 1511993"/>
                    <a:gd name="connsiteY250" fmla="*/ 30718 h 433590"/>
                    <a:gd name="connsiteX251" fmla="*/ 775941 w 1511993"/>
                    <a:gd name="connsiteY251" fmla="*/ 87593 h 433590"/>
                    <a:gd name="connsiteX252" fmla="*/ 782375 w 1511993"/>
                    <a:gd name="connsiteY252" fmla="*/ 78842 h 433590"/>
                    <a:gd name="connsiteX253" fmla="*/ 756643 w 1511993"/>
                    <a:gd name="connsiteY253" fmla="*/ 100714 h 433590"/>
                    <a:gd name="connsiteX254" fmla="*/ 775941 w 1511993"/>
                    <a:gd name="connsiteY254" fmla="*/ 87593 h 433590"/>
                    <a:gd name="connsiteX255" fmla="*/ 790096 w 1511993"/>
                    <a:gd name="connsiteY255" fmla="*/ 46032 h 433590"/>
                    <a:gd name="connsiteX256" fmla="*/ 791383 w 1511993"/>
                    <a:gd name="connsiteY256" fmla="*/ 43844 h 433590"/>
                    <a:gd name="connsiteX257" fmla="*/ 792670 w 1511993"/>
                    <a:gd name="connsiteY257" fmla="*/ 43844 h 433590"/>
                    <a:gd name="connsiteX258" fmla="*/ 790096 w 1511993"/>
                    <a:gd name="connsiteY258" fmla="*/ 46032 h 433590"/>
                    <a:gd name="connsiteX259" fmla="*/ 791383 w 1511993"/>
                    <a:gd name="connsiteY259" fmla="*/ 46032 h 433590"/>
                    <a:gd name="connsiteX260" fmla="*/ 792670 w 1511993"/>
                    <a:gd name="connsiteY260" fmla="*/ 43844 h 433590"/>
                    <a:gd name="connsiteX261" fmla="*/ 792670 w 1511993"/>
                    <a:gd name="connsiteY261" fmla="*/ 43844 h 433590"/>
                    <a:gd name="connsiteX262" fmla="*/ 793957 w 1511993"/>
                    <a:gd name="connsiteY262" fmla="*/ 39469 h 433590"/>
                    <a:gd name="connsiteX263" fmla="*/ 747635 w 1511993"/>
                    <a:gd name="connsiteY263" fmla="*/ 102901 h 433590"/>
                    <a:gd name="connsiteX264" fmla="*/ 756643 w 1511993"/>
                    <a:gd name="connsiteY264" fmla="*/ 100714 h 433590"/>
                    <a:gd name="connsiteX265" fmla="*/ 781088 w 1511993"/>
                    <a:gd name="connsiteY265" fmla="*/ 61341 h 433590"/>
                    <a:gd name="connsiteX266" fmla="*/ 782375 w 1511993"/>
                    <a:gd name="connsiteY266" fmla="*/ 59158 h 433590"/>
                    <a:gd name="connsiteX267" fmla="*/ 790096 w 1511993"/>
                    <a:gd name="connsiteY267" fmla="*/ 48220 h 433590"/>
                    <a:gd name="connsiteX268" fmla="*/ 790096 w 1511993"/>
                    <a:gd name="connsiteY268" fmla="*/ 46032 h 433590"/>
                    <a:gd name="connsiteX269" fmla="*/ 793957 w 1511993"/>
                    <a:gd name="connsiteY269" fmla="*/ 39469 h 433590"/>
                    <a:gd name="connsiteX270" fmla="*/ 793957 w 1511993"/>
                    <a:gd name="connsiteY270" fmla="*/ 41657 h 433590"/>
                    <a:gd name="connsiteX271" fmla="*/ 792670 w 1511993"/>
                    <a:gd name="connsiteY271" fmla="*/ 43844 h 433590"/>
                    <a:gd name="connsiteX272" fmla="*/ 790096 w 1511993"/>
                    <a:gd name="connsiteY272" fmla="*/ 46032 h 433590"/>
                    <a:gd name="connsiteX273" fmla="*/ 792670 w 1511993"/>
                    <a:gd name="connsiteY273" fmla="*/ 43844 h 433590"/>
                    <a:gd name="connsiteX274" fmla="*/ 801678 w 1511993"/>
                    <a:gd name="connsiteY274" fmla="*/ 30718 h 433590"/>
                    <a:gd name="connsiteX275" fmla="*/ 811973 w 1511993"/>
                    <a:gd name="connsiteY275" fmla="*/ 30718 h 433590"/>
                    <a:gd name="connsiteX276" fmla="*/ 781088 w 1511993"/>
                    <a:gd name="connsiteY276" fmla="*/ 63528 h 433590"/>
                    <a:gd name="connsiteX277" fmla="*/ 781088 w 1511993"/>
                    <a:gd name="connsiteY277" fmla="*/ 61341 h 433590"/>
                    <a:gd name="connsiteX278" fmla="*/ 782375 w 1511993"/>
                    <a:gd name="connsiteY278" fmla="*/ 59158 h 433590"/>
                    <a:gd name="connsiteX279" fmla="*/ 783662 w 1511993"/>
                    <a:gd name="connsiteY279" fmla="*/ 56971 h 433590"/>
                    <a:gd name="connsiteX280" fmla="*/ 786236 w 1511993"/>
                    <a:gd name="connsiteY280" fmla="*/ 54783 h 433590"/>
                    <a:gd name="connsiteX281" fmla="*/ 786236 w 1511993"/>
                    <a:gd name="connsiteY281" fmla="*/ 54783 h 433590"/>
                    <a:gd name="connsiteX282" fmla="*/ 790096 w 1511993"/>
                    <a:gd name="connsiteY282" fmla="*/ 48220 h 433590"/>
                    <a:gd name="connsiteX283" fmla="*/ 782375 w 1511993"/>
                    <a:gd name="connsiteY283" fmla="*/ 70091 h 433590"/>
                    <a:gd name="connsiteX284" fmla="*/ 781088 w 1511993"/>
                    <a:gd name="connsiteY284" fmla="*/ 65716 h 433590"/>
                    <a:gd name="connsiteX285" fmla="*/ 781088 w 1511993"/>
                    <a:gd name="connsiteY285" fmla="*/ 63528 h 433590"/>
                    <a:gd name="connsiteX286" fmla="*/ 782375 w 1511993"/>
                    <a:gd name="connsiteY286" fmla="*/ 78842 h 433590"/>
                    <a:gd name="connsiteX287" fmla="*/ 782375 w 1511993"/>
                    <a:gd name="connsiteY287" fmla="*/ 76654 h 433590"/>
                    <a:gd name="connsiteX288" fmla="*/ 782375 w 1511993"/>
                    <a:gd name="connsiteY288" fmla="*/ 70091 h 433590"/>
                    <a:gd name="connsiteX289" fmla="*/ 741200 w 1511993"/>
                    <a:gd name="connsiteY289" fmla="*/ 105089 h 433590"/>
                    <a:gd name="connsiteX290" fmla="*/ 747635 w 1511993"/>
                    <a:gd name="connsiteY290" fmla="*/ 102901 h 433590"/>
                    <a:gd name="connsiteX291" fmla="*/ 733479 w 1511993"/>
                    <a:gd name="connsiteY291" fmla="*/ 109464 h 433590"/>
                    <a:gd name="connsiteX292" fmla="*/ 736053 w 1511993"/>
                    <a:gd name="connsiteY292" fmla="*/ 107277 h 433590"/>
                    <a:gd name="connsiteX293" fmla="*/ 741200 w 1511993"/>
                    <a:gd name="connsiteY293" fmla="*/ 105089 h 433590"/>
                    <a:gd name="connsiteX294" fmla="*/ 811973 w 1511993"/>
                    <a:gd name="connsiteY294" fmla="*/ 30718 h 433590"/>
                    <a:gd name="connsiteX295" fmla="*/ 813260 w 1511993"/>
                    <a:gd name="connsiteY295" fmla="*/ 30718 h 433590"/>
                    <a:gd name="connsiteX296" fmla="*/ 721897 w 1511993"/>
                    <a:gd name="connsiteY296" fmla="*/ 113840 h 433590"/>
                    <a:gd name="connsiteX297" fmla="*/ 715463 w 1511993"/>
                    <a:gd name="connsiteY297" fmla="*/ 118215 h 433590"/>
                    <a:gd name="connsiteX298" fmla="*/ 715463 w 1511993"/>
                    <a:gd name="connsiteY298" fmla="*/ 120398 h 433590"/>
                    <a:gd name="connsiteX299" fmla="*/ 721897 w 1511993"/>
                    <a:gd name="connsiteY299" fmla="*/ 113840 h 433590"/>
                    <a:gd name="connsiteX300" fmla="*/ 724471 w 1511993"/>
                    <a:gd name="connsiteY300" fmla="*/ 113840 h 433590"/>
                    <a:gd name="connsiteX301" fmla="*/ 712889 w 1511993"/>
                    <a:gd name="connsiteY301" fmla="*/ 122585 h 433590"/>
                    <a:gd name="connsiteX302" fmla="*/ 715463 w 1511993"/>
                    <a:gd name="connsiteY302" fmla="*/ 120398 h 433590"/>
                    <a:gd name="connsiteX303" fmla="*/ 710315 w 1511993"/>
                    <a:gd name="connsiteY303" fmla="*/ 122585 h 433590"/>
                    <a:gd name="connsiteX304" fmla="*/ 712889 w 1511993"/>
                    <a:gd name="connsiteY304" fmla="*/ 122585 h 433590"/>
                    <a:gd name="connsiteX305" fmla="*/ 724471 w 1511993"/>
                    <a:gd name="connsiteY305" fmla="*/ 113840 h 433590"/>
                    <a:gd name="connsiteX306" fmla="*/ 729618 w 1511993"/>
                    <a:gd name="connsiteY306" fmla="*/ 111652 h 433590"/>
                    <a:gd name="connsiteX307" fmla="*/ 733479 w 1511993"/>
                    <a:gd name="connsiteY307" fmla="*/ 109464 h 433590"/>
                    <a:gd name="connsiteX308" fmla="*/ 702594 w 1511993"/>
                    <a:gd name="connsiteY308" fmla="*/ 126961 h 433590"/>
                    <a:gd name="connsiteX309" fmla="*/ 693586 w 1511993"/>
                    <a:gd name="connsiteY309" fmla="*/ 133524 h 433590"/>
                    <a:gd name="connsiteX310" fmla="*/ 679430 w 1511993"/>
                    <a:gd name="connsiteY310" fmla="*/ 144462 h 433590"/>
                    <a:gd name="connsiteX311" fmla="*/ 682004 w 1511993"/>
                    <a:gd name="connsiteY311" fmla="*/ 144462 h 433590"/>
                    <a:gd name="connsiteX312" fmla="*/ 688438 w 1511993"/>
                    <a:gd name="connsiteY312" fmla="*/ 137899 h 433590"/>
                    <a:gd name="connsiteX313" fmla="*/ 654985 w 1511993"/>
                    <a:gd name="connsiteY313" fmla="*/ 142275 h 433590"/>
                    <a:gd name="connsiteX314" fmla="*/ 658845 w 1511993"/>
                    <a:gd name="connsiteY314" fmla="*/ 142275 h 433590"/>
                    <a:gd name="connsiteX315" fmla="*/ 669140 w 1511993"/>
                    <a:gd name="connsiteY315" fmla="*/ 144462 h 433590"/>
                    <a:gd name="connsiteX316" fmla="*/ 669140 w 1511993"/>
                    <a:gd name="connsiteY316" fmla="*/ 144462 h 433590"/>
                    <a:gd name="connsiteX317" fmla="*/ 679430 w 1511993"/>
                    <a:gd name="connsiteY317" fmla="*/ 144462 h 433590"/>
                    <a:gd name="connsiteX318" fmla="*/ 688438 w 1511993"/>
                    <a:gd name="connsiteY318" fmla="*/ 137899 h 433590"/>
                    <a:gd name="connsiteX319" fmla="*/ 693586 w 1511993"/>
                    <a:gd name="connsiteY319" fmla="*/ 133524 h 433590"/>
                    <a:gd name="connsiteX320" fmla="*/ 607370 w 1511993"/>
                    <a:gd name="connsiteY320" fmla="*/ 159771 h 433590"/>
                    <a:gd name="connsiteX321" fmla="*/ 654985 w 1511993"/>
                    <a:gd name="connsiteY321" fmla="*/ 142275 h 433590"/>
                    <a:gd name="connsiteX322" fmla="*/ 702594 w 1511993"/>
                    <a:gd name="connsiteY322" fmla="*/ 126961 h 433590"/>
                    <a:gd name="connsiteX323" fmla="*/ 710315 w 1511993"/>
                    <a:gd name="connsiteY323" fmla="*/ 122585 h 433590"/>
                    <a:gd name="connsiteX324" fmla="*/ 526302 w 1511993"/>
                    <a:gd name="connsiteY324" fmla="*/ 199144 h 433590"/>
                    <a:gd name="connsiteX325" fmla="*/ 530163 w 1511993"/>
                    <a:gd name="connsiteY325" fmla="*/ 196956 h 433590"/>
                    <a:gd name="connsiteX326" fmla="*/ 530163 w 1511993"/>
                    <a:gd name="connsiteY326" fmla="*/ 196956 h 433590"/>
                    <a:gd name="connsiteX327" fmla="*/ 530163 w 1511993"/>
                    <a:gd name="connsiteY327" fmla="*/ 194769 h 433590"/>
                    <a:gd name="connsiteX328" fmla="*/ 530163 w 1511993"/>
                    <a:gd name="connsiteY328" fmla="*/ 196956 h 433590"/>
                    <a:gd name="connsiteX329" fmla="*/ 531449 w 1511993"/>
                    <a:gd name="connsiteY329" fmla="*/ 194769 h 433590"/>
                    <a:gd name="connsiteX330" fmla="*/ 518581 w 1511993"/>
                    <a:gd name="connsiteY330" fmla="*/ 203519 h 433590"/>
                    <a:gd name="connsiteX331" fmla="*/ 522441 w 1511993"/>
                    <a:gd name="connsiteY331" fmla="*/ 201332 h 433590"/>
                    <a:gd name="connsiteX332" fmla="*/ 526302 w 1511993"/>
                    <a:gd name="connsiteY332" fmla="*/ 199144 h 433590"/>
                    <a:gd name="connsiteX333" fmla="*/ 594501 w 1511993"/>
                    <a:gd name="connsiteY333" fmla="*/ 161958 h 433590"/>
                    <a:gd name="connsiteX334" fmla="*/ 548179 w 1511993"/>
                    <a:gd name="connsiteY334" fmla="*/ 179455 h 433590"/>
                    <a:gd name="connsiteX335" fmla="*/ 536597 w 1511993"/>
                    <a:gd name="connsiteY335" fmla="*/ 192581 h 433590"/>
                    <a:gd name="connsiteX336" fmla="*/ 535310 w 1511993"/>
                    <a:gd name="connsiteY336" fmla="*/ 194769 h 433590"/>
                    <a:gd name="connsiteX337" fmla="*/ 535310 w 1511993"/>
                    <a:gd name="connsiteY337" fmla="*/ 194769 h 433590"/>
                    <a:gd name="connsiteX338" fmla="*/ 534023 w 1511993"/>
                    <a:gd name="connsiteY338" fmla="*/ 194769 h 433590"/>
                    <a:gd name="connsiteX339" fmla="*/ 534023 w 1511993"/>
                    <a:gd name="connsiteY339" fmla="*/ 192581 h 433590"/>
                    <a:gd name="connsiteX340" fmla="*/ 504425 w 1511993"/>
                    <a:gd name="connsiteY340" fmla="*/ 210077 h 433590"/>
                    <a:gd name="connsiteX341" fmla="*/ 505712 w 1511993"/>
                    <a:gd name="connsiteY341" fmla="*/ 210077 h 433590"/>
                    <a:gd name="connsiteX342" fmla="*/ 512146 w 1511993"/>
                    <a:gd name="connsiteY342" fmla="*/ 207895 h 433590"/>
                    <a:gd name="connsiteX343" fmla="*/ 531449 w 1511993"/>
                    <a:gd name="connsiteY343" fmla="*/ 194769 h 433590"/>
                    <a:gd name="connsiteX344" fmla="*/ 535310 w 1511993"/>
                    <a:gd name="connsiteY344" fmla="*/ 194769 h 433590"/>
                    <a:gd name="connsiteX345" fmla="*/ 536597 w 1511993"/>
                    <a:gd name="connsiteY345" fmla="*/ 192581 h 433590"/>
                    <a:gd name="connsiteX346" fmla="*/ 537884 w 1511993"/>
                    <a:gd name="connsiteY346" fmla="*/ 192581 h 433590"/>
                    <a:gd name="connsiteX347" fmla="*/ 512146 w 1511993"/>
                    <a:gd name="connsiteY347" fmla="*/ 207895 h 433590"/>
                    <a:gd name="connsiteX348" fmla="*/ 518581 w 1511993"/>
                    <a:gd name="connsiteY348" fmla="*/ 203519 h 433590"/>
                    <a:gd name="connsiteX349" fmla="*/ 537884 w 1511993"/>
                    <a:gd name="connsiteY349" fmla="*/ 192581 h 433590"/>
                    <a:gd name="connsiteX350" fmla="*/ 548179 w 1511993"/>
                    <a:gd name="connsiteY350" fmla="*/ 179455 h 433590"/>
                    <a:gd name="connsiteX351" fmla="*/ 594501 w 1511993"/>
                    <a:gd name="connsiteY351" fmla="*/ 161958 h 433590"/>
                    <a:gd name="connsiteX352" fmla="*/ 599649 w 1511993"/>
                    <a:gd name="connsiteY352" fmla="*/ 161958 h 433590"/>
                    <a:gd name="connsiteX353" fmla="*/ 607370 w 1511993"/>
                    <a:gd name="connsiteY353" fmla="*/ 159771 h 433590"/>
                    <a:gd name="connsiteX354" fmla="*/ 500564 w 1511993"/>
                    <a:gd name="connsiteY354" fmla="*/ 212265 h 433590"/>
                    <a:gd name="connsiteX355" fmla="*/ 501851 w 1511993"/>
                    <a:gd name="connsiteY355" fmla="*/ 212265 h 433590"/>
                    <a:gd name="connsiteX356" fmla="*/ 501851 w 1511993"/>
                    <a:gd name="connsiteY356" fmla="*/ 212265 h 433590"/>
                    <a:gd name="connsiteX357" fmla="*/ 504425 w 1511993"/>
                    <a:gd name="connsiteY357" fmla="*/ 210077 h 433590"/>
                    <a:gd name="connsiteX358" fmla="*/ 500564 w 1511993"/>
                    <a:gd name="connsiteY358" fmla="*/ 212265 h 433590"/>
                    <a:gd name="connsiteX359" fmla="*/ 488988 w 1511993"/>
                    <a:gd name="connsiteY359" fmla="*/ 214452 h 433590"/>
                    <a:gd name="connsiteX360" fmla="*/ 468398 w 1511993"/>
                    <a:gd name="connsiteY360" fmla="*/ 225391 h 433590"/>
                    <a:gd name="connsiteX361" fmla="*/ 458102 w 1511993"/>
                    <a:gd name="connsiteY361" fmla="*/ 229766 h 433590"/>
                    <a:gd name="connsiteX362" fmla="*/ 402772 w 1511993"/>
                    <a:gd name="connsiteY362" fmla="*/ 269139 h 433590"/>
                    <a:gd name="connsiteX363" fmla="*/ 411775 w 1511993"/>
                    <a:gd name="connsiteY363" fmla="*/ 266952 h 433590"/>
                    <a:gd name="connsiteX364" fmla="*/ 468398 w 1511993"/>
                    <a:gd name="connsiteY364" fmla="*/ 225391 h 433590"/>
                    <a:gd name="connsiteX365" fmla="*/ 488988 w 1511993"/>
                    <a:gd name="connsiteY365" fmla="*/ 214452 h 433590"/>
                    <a:gd name="connsiteX366" fmla="*/ 437513 w 1511993"/>
                    <a:gd name="connsiteY366" fmla="*/ 249450 h 433590"/>
                    <a:gd name="connsiteX367" fmla="*/ 434939 w 1511993"/>
                    <a:gd name="connsiteY367" fmla="*/ 251638 h 433590"/>
                    <a:gd name="connsiteX368" fmla="*/ 431078 w 1511993"/>
                    <a:gd name="connsiteY368" fmla="*/ 256013 h 433590"/>
                    <a:gd name="connsiteX369" fmla="*/ 431078 w 1511993"/>
                    <a:gd name="connsiteY369" fmla="*/ 256013 h 433590"/>
                    <a:gd name="connsiteX370" fmla="*/ 422070 w 1511993"/>
                    <a:gd name="connsiteY370" fmla="*/ 260389 h 433590"/>
                    <a:gd name="connsiteX371" fmla="*/ 422070 w 1511993"/>
                    <a:gd name="connsiteY371" fmla="*/ 260389 h 433590"/>
                    <a:gd name="connsiteX372" fmla="*/ 414349 w 1511993"/>
                    <a:gd name="connsiteY372" fmla="*/ 264764 h 433590"/>
                    <a:gd name="connsiteX373" fmla="*/ 411775 w 1511993"/>
                    <a:gd name="connsiteY373" fmla="*/ 266952 h 433590"/>
                    <a:gd name="connsiteX374" fmla="*/ 414349 w 1511993"/>
                    <a:gd name="connsiteY374" fmla="*/ 264764 h 433590"/>
                    <a:gd name="connsiteX375" fmla="*/ 437513 w 1511993"/>
                    <a:gd name="connsiteY375" fmla="*/ 249450 h 433590"/>
                    <a:gd name="connsiteX376" fmla="*/ 449094 w 1511993"/>
                    <a:gd name="connsiteY376" fmla="*/ 236329 h 433590"/>
                    <a:gd name="connsiteX377" fmla="*/ 449094 w 1511993"/>
                    <a:gd name="connsiteY377" fmla="*/ 236329 h 433590"/>
                    <a:gd name="connsiteX378" fmla="*/ 454242 w 1511993"/>
                    <a:gd name="connsiteY378" fmla="*/ 231954 h 433590"/>
                    <a:gd name="connsiteX379" fmla="*/ 454242 w 1511993"/>
                    <a:gd name="connsiteY379" fmla="*/ 231954 h 433590"/>
                    <a:gd name="connsiteX380" fmla="*/ 458102 w 1511993"/>
                    <a:gd name="connsiteY380" fmla="*/ 229766 h 433590"/>
                    <a:gd name="connsiteX381" fmla="*/ 361592 w 1511993"/>
                    <a:gd name="connsiteY381" fmla="*/ 286636 h 433590"/>
                    <a:gd name="connsiteX382" fmla="*/ 359018 w 1511993"/>
                    <a:gd name="connsiteY382" fmla="*/ 288823 h 433590"/>
                    <a:gd name="connsiteX383" fmla="*/ 347436 w 1511993"/>
                    <a:gd name="connsiteY383" fmla="*/ 317258 h 433590"/>
                    <a:gd name="connsiteX384" fmla="*/ 347436 w 1511993"/>
                    <a:gd name="connsiteY384" fmla="*/ 310695 h 433590"/>
                    <a:gd name="connsiteX385" fmla="*/ 355158 w 1511993"/>
                    <a:gd name="connsiteY385" fmla="*/ 301944 h 433590"/>
                    <a:gd name="connsiteX386" fmla="*/ 347436 w 1511993"/>
                    <a:gd name="connsiteY386" fmla="*/ 310695 h 433590"/>
                    <a:gd name="connsiteX387" fmla="*/ 359018 w 1511993"/>
                    <a:gd name="connsiteY387" fmla="*/ 288823 h 433590"/>
                    <a:gd name="connsiteX388" fmla="*/ 369313 w 1511993"/>
                    <a:gd name="connsiteY388" fmla="*/ 284448 h 433590"/>
                    <a:gd name="connsiteX389" fmla="*/ 402772 w 1511993"/>
                    <a:gd name="connsiteY389" fmla="*/ 269139 h 433590"/>
                    <a:gd name="connsiteX390" fmla="*/ 379608 w 1511993"/>
                    <a:gd name="connsiteY390" fmla="*/ 282260 h 433590"/>
                    <a:gd name="connsiteX391" fmla="*/ 369313 w 1511993"/>
                    <a:gd name="connsiteY391" fmla="*/ 284448 h 433590"/>
                    <a:gd name="connsiteX392" fmla="*/ 374461 w 1511993"/>
                    <a:gd name="connsiteY392" fmla="*/ 284448 h 433590"/>
                    <a:gd name="connsiteX393" fmla="*/ 379608 w 1511993"/>
                    <a:gd name="connsiteY393" fmla="*/ 282260 h 433590"/>
                    <a:gd name="connsiteX394" fmla="*/ 355158 w 1511993"/>
                    <a:gd name="connsiteY394" fmla="*/ 301944 h 433590"/>
                    <a:gd name="connsiteX395" fmla="*/ 357731 w 1511993"/>
                    <a:gd name="connsiteY395" fmla="*/ 297574 h 433590"/>
                    <a:gd name="connsiteX396" fmla="*/ 359018 w 1511993"/>
                    <a:gd name="connsiteY396" fmla="*/ 288823 h 433590"/>
                    <a:gd name="connsiteX397" fmla="*/ 357731 w 1511993"/>
                    <a:gd name="connsiteY397" fmla="*/ 293199 h 433590"/>
                    <a:gd name="connsiteX398" fmla="*/ 357731 w 1511993"/>
                    <a:gd name="connsiteY398" fmla="*/ 297574 h 433590"/>
                    <a:gd name="connsiteX399" fmla="*/ 369313 w 1511993"/>
                    <a:gd name="connsiteY399" fmla="*/ 284448 h 433590"/>
                    <a:gd name="connsiteX400" fmla="*/ 365452 w 1511993"/>
                    <a:gd name="connsiteY400" fmla="*/ 284448 h 433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</a:cxnLst>
                  <a:rect l="l" t="t" r="r" b="b"/>
                  <a:pathLst>
                    <a:path w="1511993" h="433590">
                      <a:moveTo>
                        <a:pt x="320412" y="365377"/>
                      </a:moveTo>
                      <a:cubicBezTo>
                        <a:pt x="334058" y="354915"/>
                        <a:pt x="334594" y="335140"/>
                        <a:pt x="350010" y="328191"/>
                      </a:cubicBezTo>
                      <a:moveTo>
                        <a:pt x="347436" y="317258"/>
                      </a:moveTo>
                      <a:cubicBezTo>
                        <a:pt x="349152" y="320175"/>
                        <a:pt x="350868" y="323092"/>
                        <a:pt x="352584" y="326009"/>
                      </a:cubicBezTo>
                      <a:moveTo>
                        <a:pt x="352584" y="326009"/>
                      </a:moveTo>
                      <a:lnTo>
                        <a:pt x="350010" y="328191"/>
                      </a:lnTo>
                      <a:moveTo>
                        <a:pt x="301108" y="378503"/>
                      </a:moveTo>
                      <a:lnTo>
                        <a:pt x="304969" y="378503"/>
                      </a:lnTo>
                      <a:lnTo>
                        <a:pt x="310117" y="374128"/>
                      </a:lnTo>
                      <a:moveTo>
                        <a:pt x="310117" y="374128"/>
                      </a:moveTo>
                      <a:lnTo>
                        <a:pt x="315264" y="371940"/>
                      </a:lnTo>
                      <a:lnTo>
                        <a:pt x="320412" y="365377"/>
                      </a:lnTo>
                      <a:moveTo>
                        <a:pt x="230336" y="398187"/>
                      </a:moveTo>
                      <a:lnTo>
                        <a:pt x="231622" y="398187"/>
                      </a:lnTo>
                      <a:moveTo>
                        <a:pt x="230336" y="398187"/>
                      </a:moveTo>
                      <a:cubicBezTo>
                        <a:pt x="227386" y="397495"/>
                        <a:pt x="225762" y="401817"/>
                        <a:pt x="222614" y="400374"/>
                      </a:cubicBezTo>
                      <a:moveTo>
                        <a:pt x="235483" y="395999"/>
                      </a:moveTo>
                      <a:cubicBezTo>
                        <a:pt x="233167" y="395093"/>
                        <a:pt x="232652" y="399098"/>
                        <a:pt x="230336" y="398187"/>
                      </a:cubicBezTo>
                      <a:moveTo>
                        <a:pt x="250925" y="389436"/>
                      </a:moveTo>
                      <a:cubicBezTo>
                        <a:pt x="245928" y="391983"/>
                        <a:pt x="241483" y="395854"/>
                        <a:pt x="235483" y="395999"/>
                      </a:cubicBezTo>
                      <a:moveTo>
                        <a:pt x="222614" y="400374"/>
                      </a:moveTo>
                      <a:cubicBezTo>
                        <a:pt x="210239" y="397506"/>
                        <a:pt x="209783" y="402031"/>
                        <a:pt x="202024" y="402562"/>
                      </a:cubicBezTo>
                      <a:moveTo>
                        <a:pt x="250925" y="389436"/>
                      </a:moveTo>
                      <a:lnTo>
                        <a:pt x="265081" y="387248"/>
                      </a:lnTo>
                      <a:lnTo>
                        <a:pt x="268942" y="387248"/>
                      </a:lnTo>
                      <a:moveTo>
                        <a:pt x="268942" y="387248"/>
                      </a:moveTo>
                      <a:cubicBezTo>
                        <a:pt x="275274" y="388101"/>
                        <a:pt x="281033" y="384364"/>
                        <a:pt x="286958" y="382878"/>
                      </a:cubicBezTo>
                      <a:moveTo>
                        <a:pt x="199450" y="402562"/>
                      </a:moveTo>
                      <a:lnTo>
                        <a:pt x="202024" y="402562"/>
                      </a:lnTo>
                      <a:moveTo>
                        <a:pt x="286958" y="382878"/>
                      </a:moveTo>
                      <a:lnTo>
                        <a:pt x="301108" y="378503"/>
                      </a:lnTo>
                      <a:moveTo>
                        <a:pt x="169858" y="409125"/>
                      </a:moveTo>
                      <a:cubicBezTo>
                        <a:pt x="157209" y="414959"/>
                        <a:pt x="140860" y="412219"/>
                        <a:pt x="127390" y="415688"/>
                      </a:cubicBezTo>
                      <a:moveTo>
                        <a:pt x="105519" y="422246"/>
                      </a:moveTo>
                      <a:lnTo>
                        <a:pt x="108087" y="422246"/>
                      </a:lnTo>
                      <a:lnTo>
                        <a:pt x="111948" y="420058"/>
                      </a:lnTo>
                      <a:moveTo>
                        <a:pt x="199450" y="402562"/>
                      </a:moveTo>
                      <a:lnTo>
                        <a:pt x="198164" y="402562"/>
                      </a:lnTo>
                      <a:lnTo>
                        <a:pt x="195595" y="402562"/>
                      </a:lnTo>
                      <a:moveTo>
                        <a:pt x="169858" y="409125"/>
                      </a:moveTo>
                      <a:lnTo>
                        <a:pt x="169858" y="411313"/>
                      </a:lnTo>
                      <a:lnTo>
                        <a:pt x="172431" y="409125"/>
                      </a:lnTo>
                      <a:moveTo>
                        <a:pt x="172431" y="409125"/>
                      </a:moveTo>
                      <a:lnTo>
                        <a:pt x="178866" y="406937"/>
                      </a:lnTo>
                      <a:moveTo>
                        <a:pt x="111948" y="420058"/>
                      </a:moveTo>
                      <a:lnTo>
                        <a:pt x="120956" y="417870"/>
                      </a:lnTo>
                      <a:lnTo>
                        <a:pt x="127390" y="415688"/>
                      </a:lnTo>
                      <a:moveTo>
                        <a:pt x="169858" y="409125"/>
                      </a:moveTo>
                      <a:lnTo>
                        <a:pt x="172431" y="409125"/>
                      </a:lnTo>
                      <a:moveTo>
                        <a:pt x="178866" y="406937"/>
                      </a:moveTo>
                      <a:lnTo>
                        <a:pt x="187874" y="404750"/>
                      </a:lnTo>
                      <a:lnTo>
                        <a:pt x="195595" y="402562"/>
                      </a:lnTo>
                      <a:moveTo>
                        <a:pt x="96511" y="426621"/>
                      </a:moveTo>
                      <a:lnTo>
                        <a:pt x="101658" y="424434"/>
                      </a:lnTo>
                      <a:moveTo>
                        <a:pt x="101658" y="424434"/>
                      </a:moveTo>
                      <a:lnTo>
                        <a:pt x="105519" y="422246"/>
                      </a:lnTo>
                      <a:moveTo>
                        <a:pt x="19298" y="420058"/>
                      </a:moveTo>
                      <a:cubicBezTo>
                        <a:pt x="14826" y="412889"/>
                        <a:pt x="9694" y="424439"/>
                        <a:pt x="3861" y="420058"/>
                      </a:cubicBezTo>
                      <a:moveTo>
                        <a:pt x="25732" y="424434"/>
                      </a:moveTo>
                      <a:lnTo>
                        <a:pt x="23158" y="422246"/>
                      </a:lnTo>
                      <a:lnTo>
                        <a:pt x="19298" y="420058"/>
                      </a:lnTo>
                      <a:moveTo>
                        <a:pt x="3861" y="420058"/>
                      </a:moveTo>
                      <a:lnTo>
                        <a:pt x="2574" y="420058"/>
                      </a:lnTo>
                      <a:lnTo>
                        <a:pt x="1287" y="420058"/>
                      </a:lnTo>
                      <a:moveTo>
                        <a:pt x="1287" y="420058"/>
                      </a:moveTo>
                      <a:lnTo>
                        <a:pt x="0" y="420058"/>
                      </a:lnTo>
                      <a:moveTo>
                        <a:pt x="50183" y="433184"/>
                      </a:moveTo>
                      <a:cubicBezTo>
                        <a:pt x="54478" y="435238"/>
                        <a:pt x="56247" y="430423"/>
                        <a:pt x="59191" y="428809"/>
                      </a:cubicBezTo>
                      <a:moveTo>
                        <a:pt x="74634" y="426621"/>
                      </a:moveTo>
                      <a:cubicBezTo>
                        <a:pt x="68864" y="424289"/>
                        <a:pt x="64961" y="431147"/>
                        <a:pt x="59191" y="428809"/>
                      </a:cubicBezTo>
                      <a:moveTo>
                        <a:pt x="88789" y="426621"/>
                      </a:moveTo>
                      <a:cubicBezTo>
                        <a:pt x="91363" y="426621"/>
                        <a:pt x="93937" y="426621"/>
                        <a:pt x="96511" y="426621"/>
                      </a:cubicBezTo>
                      <a:moveTo>
                        <a:pt x="50183" y="433184"/>
                      </a:moveTo>
                      <a:cubicBezTo>
                        <a:pt x="47652" y="429544"/>
                        <a:pt x="42424" y="430262"/>
                        <a:pt x="39888" y="426621"/>
                      </a:cubicBezTo>
                      <a:moveTo>
                        <a:pt x="88789" y="426621"/>
                      </a:moveTo>
                      <a:lnTo>
                        <a:pt x="84929" y="426621"/>
                      </a:lnTo>
                      <a:lnTo>
                        <a:pt x="74634" y="426621"/>
                      </a:lnTo>
                      <a:moveTo>
                        <a:pt x="39888" y="426621"/>
                      </a:moveTo>
                      <a:cubicBezTo>
                        <a:pt x="31840" y="434959"/>
                        <a:pt x="31534" y="422214"/>
                        <a:pt x="25732" y="424434"/>
                      </a:cubicBezTo>
                      <a:moveTo>
                        <a:pt x="1506846" y="96"/>
                      </a:moveTo>
                      <a:lnTo>
                        <a:pt x="1502985" y="96"/>
                      </a:lnTo>
                      <a:lnTo>
                        <a:pt x="1500411" y="96"/>
                      </a:lnTo>
                      <a:moveTo>
                        <a:pt x="1511993" y="96"/>
                      </a:moveTo>
                      <a:lnTo>
                        <a:pt x="1506846" y="96"/>
                      </a:lnTo>
                      <a:moveTo>
                        <a:pt x="1481108" y="4471"/>
                      </a:moveTo>
                      <a:lnTo>
                        <a:pt x="1475961" y="6659"/>
                      </a:lnTo>
                      <a:lnTo>
                        <a:pt x="1463092" y="8847"/>
                      </a:lnTo>
                      <a:moveTo>
                        <a:pt x="1500411" y="96"/>
                      </a:moveTo>
                      <a:lnTo>
                        <a:pt x="1491403" y="2283"/>
                      </a:lnTo>
                      <a:lnTo>
                        <a:pt x="1481108" y="4471"/>
                      </a:lnTo>
                      <a:moveTo>
                        <a:pt x="1463092" y="8847"/>
                      </a:moveTo>
                      <a:lnTo>
                        <a:pt x="1454089" y="13222"/>
                      </a:lnTo>
                      <a:moveTo>
                        <a:pt x="1430925" y="24160"/>
                      </a:moveTo>
                      <a:lnTo>
                        <a:pt x="1433499" y="24160"/>
                      </a:lnTo>
                      <a:moveTo>
                        <a:pt x="1433499" y="24160"/>
                      </a:moveTo>
                      <a:cubicBezTo>
                        <a:pt x="1440968" y="21748"/>
                        <a:pt x="1446920" y="16257"/>
                        <a:pt x="1454089" y="13222"/>
                      </a:cubicBezTo>
                      <a:moveTo>
                        <a:pt x="1378163" y="41657"/>
                      </a:moveTo>
                      <a:lnTo>
                        <a:pt x="1375589" y="43844"/>
                      </a:lnTo>
                      <a:lnTo>
                        <a:pt x="1367868" y="54783"/>
                      </a:lnTo>
                      <a:moveTo>
                        <a:pt x="1385885" y="35093"/>
                      </a:moveTo>
                      <a:lnTo>
                        <a:pt x="1380737" y="39469"/>
                      </a:lnTo>
                      <a:lnTo>
                        <a:pt x="1378163" y="41657"/>
                      </a:lnTo>
                      <a:moveTo>
                        <a:pt x="1348570" y="74467"/>
                      </a:moveTo>
                      <a:cubicBezTo>
                        <a:pt x="1353777" y="72113"/>
                        <a:pt x="1357906" y="67914"/>
                        <a:pt x="1361439" y="63528"/>
                      </a:cubicBezTo>
                      <a:moveTo>
                        <a:pt x="1326693" y="85405"/>
                      </a:moveTo>
                      <a:cubicBezTo>
                        <a:pt x="1336356" y="85743"/>
                        <a:pt x="1341685" y="78569"/>
                        <a:pt x="1348570" y="74467"/>
                      </a:cubicBezTo>
                      <a:moveTo>
                        <a:pt x="1367868" y="54783"/>
                      </a:moveTo>
                      <a:lnTo>
                        <a:pt x="1361439" y="63528"/>
                      </a:lnTo>
                      <a:moveTo>
                        <a:pt x="1412909" y="28530"/>
                      </a:moveTo>
                      <a:cubicBezTo>
                        <a:pt x="1402764" y="25163"/>
                        <a:pt x="1395129" y="33367"/>
                        <a:pt x="1385885" y="35093"/>
                      </a:cubicBezTo>
                      <a:moveTo>
                        <a:pt x="1430925" y="24160"/>
                      </a:moveTo>
                      <a:lnTo>
                        <a:pt x="1415955" y="27796"/>
                      </a:lnTo>
                      <a:lnTo>
                        <a:pt x="1412909" y="28530"/>
                      </a:lnTo>
                      <a:moveTo>
                        <a:pt x="1295808" y="105089"/>
                      </a:moveTo>
                      <a:cubicBezTo>
                        <a:pt x="1297948" y="100177"/>
                        <a:pt x="1303583" y="105486"/>
                        <a:pt x="1306103" y="100714"/>
                      </a:cubicBezTo>
                      <a:moveTo>
                        <a:pt x="1306103" y="100714"/>
                      </a:moveTo>
                      <a:lnTo>
                        <a:pt x="1311251" y="98526"/>
                      </a:lnTo>
                      <a:lnTo>
                        <a:pt x="1313825" y="96338"/>
                      </a:lnTo>
                      <a:moveTo>
                        <a:pt x="1315111" y="96338"/>
                      </a:moveTo>
                      <a:lnTo>
                        <a:pt x="1320259" y="91963"/>
                      </a:lnTo>
                      <a:moveTo>
                        <a:pt x="1249486" y="102901"/>
                      </a:moveTo>
                      <a:lnTo>
                        <a:pt x="1259781" y="105089"/>
                      </a:lnTo>
                      <a:lnTo>
                        <a:pt x="1272644" y="105089"/>
                      </a:lnTo>
                      <a:moveTo>
                        <a:pt x="1272644" y="105089"/>
                      </a:moveTo>
                      <a:lnTo>
                        <a:pt x="1288055" y="105089"/>
                      </a:lnTo>
                      <a:lnTo>
                        <a:pt x="1288092" y="105089"/>
                      </a:lnTo>
                      <a:lnTo>
                        <a:pt x="1295814" y="105089"/>
                      </a:lnTo>
                      <a:moveTo>
                        <a:pt x="1313825" y="96338"/>
                      </a:moveTo>
                      <a:lnTo>
                        <a:pt x="1315111" y="96338"/>
                      </a:lnTo>
                      <a:moveTo>
                        <a:pt x="1308677" y="100714"/>
                      </a:moveTo>
                      <a:lnTo>
                        <a:pt x="1306103" y="100714"/>
                      </a:lnTo>
                      <a:moveTo>
                        <a:pt x="1223748" y="96338"/>
                      </a:moveTo>
                      <a:lnTo>
                        <a:pt x="1236617" y="100714"/>
                      </a:lnTo>
                      <a:lnTo>
                        <a:pt x="1249486" y="102901"/>
                      </a:lnTo>
                      <a:moveTo>
                        <a:pt x="1320259" y="91963"/>
                      </a:moveTo>
                      <a:lnTo>
                        <a:pt x="1324120" y="87588"/>
                      </a:lnTo>
                      <a:lnTo>
                        <a:pt x="1326693" y="85405"/>
                      </a:lnTo>
                      <a:moveTo>
                        <a:pt x="1152975" y="87588"/>
                      </a:moveTo>
                      <a:cubicBezTo>
                        <a:pt x="1162536" y="86365"/>
                        <a:pt x="1171796" y="89882"/>
                        <a:pt x="1181286" y="89775"/>
                      </a:cubicBezTo>
                      <a:moveTo>
                        <a:pt x="1181286" y="89775"/>
                      </a:moveTo>
                      <a:lnTo>
                        <a:pt x="1185147" y="89775"/>
                      </a:lnTo>
                      <a:lnTo>
                        <a:pt x="1194155" y="87588"/>
                      </a:lnTo>
                      <a:moveTo>
                        <a:pt x="1194155" y="87588"/>
                      </a:moveTo>
                      <a:lnTo>
                        <a:pt x="1200590" y="87588"/>
                      </a:lnTo>
                      <a:lnTo>
                        <a:pt x="1205737" y="89775"/>
                      </a:lnTo>
                      <a:moveTo>
                        <a:pt x="1205737" y="89775"/>
                      </a:moveTo>
                      <a:lnTo>
                        <a:pt x="1210880" y="91963"/>
                      </a:lnTo>
                      <a:lnTo>
                        <a:pt x="1218601" y="94151"/>
                      </a:lnTo>
                      <a:moveTo>
                        <a:pt x="1133672" y="89775"/>
                      </a:moveTo>
                      <a:lnTo>
                        <a:pt x="1145254" y="87588"/>
                      </a:lnTo>
                      <a:lnTo>
                        <a:pt x="1152975" y="87588"/>
                      </a:lnTo>
                      <a:moveTo>
                        <a:pt x="1120809" y="89775"/>
                      </a:moveTo>
                      <a:lnTo>
                        <a:pt x="1127238" y="89775"/>
                      </a:lnTo>
                      <a:lnTo>
                        <a:pt x="1133672" y="89775"/>
                      </a:lnTo>
                      <a:moveTo>
                        <a:pt x="1218601" y="94151"/>
                      </a:moveTo>
                      <a:lnTo>
                        <a:pt x="1223748" y="96338"/>
                      </a:lnTo>
                      <a:moveTo>
                        <a:pt x="1105366" y="87588"/>
                      </a:moveTo>
                      <a:cubicBezTo>
                        <a:pt x="1110074" y="90982"/>
                        <a:pt x="1115591" y="89464"/>
                        <a:pt x="1120809" y="89775"/>
                      </a:cubicBezTo>
                      <a:moveTo>
                        <a:pt x="1100219" y="83217"/>
                      </a:moveTo>
                      <a:lnTo>
                        <a:pt x="1102792" y="85405"/>
                      </a:lnTo>
                      <a:lnTo>
                        <a:pt x="1105366" y="87588"/>
                      </a:lnTo>
                      <a:moveTo>
                        <a:pt x="1095071" y="72279"/>
                      </a:moveTo>
                      <a:cubicBezTo>
                        <a:pt x="1090460" y="63389"/>
                        <a:pt x="1083039" y="71512"/>
                        <a:pt x="1075768" y="70091"/>
                      </a:cubicBezTo>
                      <a:moveTo>
                        <a:pt x="1062899" y="72279"/>
                      </a:moveTo>
                      <a:cubicBezTo>
                        <a:pt x="1066154" y="67630"/>
                        <a:pt x="1071811" y="72086"/>
                        <a:pt x="1075768" y="70091"/>
                      </a:cubicBezTo>
                      <a:moveTo>
                        <a:pt x="1095071" y="72279"/>
                      </a:moveTo>
                      <a:lnTo>
                        <a:pt x="1097645" y="74467"/>
                      </a:lnTo>
                      <a:lnTo>
                        <a:pt x="1098931" y="76654"/>
                      </a:lnTo>
                      <a:moveTo>
                        <a:pt x="1037161" y="74467"/>
                      </a:moveTo>
                      <a:cubicBezTo>
                        <a:pt x="1045333" y="78268"/>
                        <a:pt x="1055601" y="77823"/>
                        <a:pt x="1062899" y="72279"/>
                      </a:cubicBezTo>
                      <a:moveTo>
                        <a:pt x="1019150" y="72279"/>
                      </a:moveTo>
                      <a:lnTo>
                        <a:pt x="1021724" y="72279"/>
                      </a:lnTo>
                      <a:lnTo>
                        <a:pt x="1024298" y="72279"/>
                      </a:lnTo>
                      <a:moveTo>
                        <a:pt x="1093784" y="70091"/>
                      </a:moveTo>
                      <a:lnTo>
                        <a:pt x="1095071" y="72279"/>
                      </a:lnTo>
                      <a:moveTo>
                        <a:pt x="1098931" y="81030"/>
                      </a:moveTo>
                      <a:lnTo>
                        <a:pt x="1100219" y="83217"/>
                      </a:lnTo>
                      <a:moveTo>
                        <a:pt x="1100219" y="81030"/>
                      </a:moveTo>
                      <a:lnTo>
                        <a:pt x="1098931" y="76654"/>
                      </a:lnTo>
                      <a:moveTo>
                        <a:pt x="1100219" y="83217"/>
                      </a:moveTo>
                      <a:lnTo>
                        <a:pt x="1100219" y="81030"/>
                      </a:lnTo>
                      <a:moveTo>
                        <a:pt x="1097645" y="76654"/>
                      </a:moveTo>
                      <a:lnTo>
                        <a:pt x="1098931" y="81030"/>
                      </a:lnTo>
                      <a:moveTo>
                        <a:pt x="1024298" y="72279"/>
                      </a:moveTo>
                      <a:lnTo>
                        <a:pt x="1033301" y="72279"/>
                      </a:lnTo>
                      <a:lnTo>
                        <a:pt x="1037161" y="74467"/>
                      </a:lnTo>
                      <a:moveTo>
                        <a:pt x="1095071" y="72279"/>
                      </a:moveTo>
                      <a:lnTo>
                        <a:pt x="1097645" y="74467"/>
                      </a:lnTo>
                      <a:lnTo>
                        <a:pt x="1097645" y="76654"/>
                      </a:lnTo>
                      <a:moveTo>
                        <a:pt x="1024298" y="72279"/>
                      </a:moveTo>
                      <a:lnTo>
                        <a:pt x="1020437" y="72279"/>
                      </a:lnTo>
                      <a:lnTo>
                        <a:pt x="1020437" y="70091"/>
                      </a:lnTo>
                      <a:moveTo>
                        <a:pt x="949659" y="48220"/>
                      </a:moveTo>
                      <a:cubicBezTo>
                        <a:pt x="946098" y="48692"/>
                        <a:pt x="942468" y="47791"/>
                        <a:pt x="939364" y="46032"/>
                      </a:cubicBezTo>
                      <a:moveTo>
                        <a:pt x="976683" y="48220"/>
                      </a:moveTo>
                      <a:cubicBezTo>
                        <a:pt x="971107" y="48220"/>
                        <a:pt x="965530" y="48220"/>
                        <a:pt x="959954" y="48220"/>
                      </a:cubicBezTo>
                      <a:moveTo>
                        <a:pt x="976683" y="48220"/>
                      </a:moveTo>
                      <a:cubicBezTo>
                        <a:pt x="982678" y="48129"/>
                        <a:pt x="988212" y="46944"/>
                        <a:pt x="992126" y="52595"/>
                      </a:cubicBezTo>
                      <a:moveTo>
                        <a:pt x="932935" y="43844"/>
                      </a:moveTo>
                      <a:cubicBezTo>
                        <a:pt x="935171" y="43737"/>
                        <a:pt x="937417" y="45067"/>
                        <a:pt x="939364" y="46032"/>
                      </a:cubicBezTo>
                      <a:moveTo>
                        <a:pt x="1014003" y="70091"/>
                      </a:moveTo>
                      <a:lnTo>
                        <a:pt x="1016577" y="72279"/>
                      </a:lnTo>
                      <a:lnTo>
                        <a:pt x="1017864" y="72279"/>
                      </a:lnTo>
                      <a:moveTo>
                        <a:pt x="1014003" y="70091"/>
                      </a:moveTo>
                      <a:cubicBezTo>
                        <a:pt x="1008796" y="71952"/>
                        <a:pt x="1005788" y="68804"/>
                        <a:pt x="1002421" y="65716"/>
                      </a:cubicBezTo>
                      <a:moveTo>
                        <a:pt x="998560" y="59153"/>
                      </a:moveTo>
                      <a:lnTo>
                        <a:pt x="1002421" y="65716"/>
                      </a:lnTo>
                      <a:moveTo>
                        <a:pt x="992126" y="52595"/>
                      </a:moveTo>
                      <a:lnTo>
                        <a:pt x="994700" y="52595"/>
                      </a:lnTo>
                      <a:lnTo>
                        <a:pt x="998560" y="59153"/>
                      </a:lnTo>
                      <a:moveTo>
                        <a:pt x="949659" y="48220"/>
                      </a:moveTo>
                      <a:lnTo>
                        <a:pt x="959954" y="48220"/>
                      </a:lnTo>
                      <a:moveTo>
                        <a:pt x="916205" y="43844"/>
                      </a:moveTo>
                      <a:cubicBezTo>
                        <a:pt x="922055" y="38348"/>
                        <a:pt x="927095" y="44123"/>
                        <a:pt x="932935" y="43844"/>
                      </a:cubicBezTo>
                      <a:moveTo>
                        <a:pt x="1017864" y="72279"/>
                      </a:moveTo>
                      <a:lnTo>
                        <a:pt x="1019150" y="72279"/>
                      </a:lnTo>
                      <a:moveTo>
                        <a:pt x="845432" y="28536"/>
                      </a:moveTo>
                      <a:cubicBezTo>
                        <a:pt x="848692" y="29072"/>
                        <a:pt x="851057" y="25222"/>
                        <a:pt x="854435" y="26348"/>
                      </a:cubicBezTo>
                      <a:moveTo>
                        <a:pt x="895615" y="43844"/>
                      </a:moveTo>
                      <a:cubicBezTo>
                        <a:pt x="893470" y="43844"/>
                        <a:pt x="891326" y="43844"/>
                        <a:pt x="889181" y="43844"/>
                      </a:cubicBezTo>
                      <a:moveTo>
                        <a:pt x="905910" y="43844"/>
                      </a:moveTo>
                      <a:cubicBezTo>
                        <a:pt x="902478" y="43844"/>
                        <a:pt x="899047" y="43844"/>
                        <a:pt x="895615" y="43844"/>
                      </a:cubicBezTo>
                      <a:moveTo>
                        <a:pt x="845432" y="28536"/>
                      </a:moveTo>
                      <a:lnTo>
                        <a:pt x="851861" y="26348"/>
                      </a:lnTo>
                      <a:moveTo>
                        <a:pt x="859582" y="28536"/>
                      </a:moveTo>
                      <a:lnTo>
                        <a:pt x="855722" y="26348"/>
                      </a:lnTo>
                      <a:lnTo>
                        <a:pt x="854435" y="26348"/>
                      </a:lnTo>
                      <a:moveTo>
                        <a:pt x="862156" y="32906"/>
                      </a:moveTo>
                      <a:lnTo>
                        <a:pt x="859582" y="28536"/>
                      </a:lnTo>
                      <a:moveTo>
                        <a:pt x="857009" y="26348"/>
                      </a:moveTo>
                      <a:lnTo>
                        <a:pt x="859582" y="28536"/>
                      </a:lnTo>
                      <a:moveTo>
                        <a:pt x="845432" y="28536"/>
                      </a:moveTo>
                      <a:lnTo>
                        <a:pt x="837711" y="30718"/>
                      </a:lnTo>
                      <a:moveTo>
                        <a:pt x="837711" y="30718"/>
                      </a:moveTo>
                      <a:lnTo>
                        <a:pt x="824842" y="35093"/>
                      </a:lnTo>
                      <a:moveTo>
                        <a:pt x="824842" y="35093"/>
                      </a:moveTo>
                      <a:lnTo>
                        <a:pt x="820981" y="35093"/>
                      </a:lnTo>
                      <a:lnTo>
                        <a:pt x="818408" y="32906"/>
                      </a:lnTo>
                      <a:moveTo>
                        <a:pt x="869878" y="41657"/>
                      </a:moveTo>
                      <a:cubicBezTo>
                        <a:pt x="866693" y="39190"/>
                        <a:pt x="863733" y="36734"/>
                        <a:pt x="862156" y="32906"/>
                      </a:cubicBezTo>
                      <a:moveTo>
                        <a:pt x="889181" y="43844"/>
                      </a:moveTo>
                      <a:lnTo>
                        <a:pt x="886607" y="46032"/>
                      </a:lnTo>
                      <a:moveTo>
                        <a:pt x="886607" y="46032"/>
                      </a:moveTo>
                      <a:cubicBezTo>
                        <a:pt x="880360" y="52654"/>
                        <a:pt x="875143" y="44246"/>
                        <a:pt x="869878" y="41657"/>
                      </a:cubicBezTo>
                      <a:moveTo>
                        <a:pt x="818408" y="32906"/>
                      </a:moveTo>
                      <a:lnTo>
                        <a:pt x="815834" y="32906"/>
                      </a:lnTo>
                      <a:lnTo>
                        <a:pt x="813260" y="30718"/>
                      </a:lnTo>
                      <a:moveTo>
                        <a:pt x="916205" y="43844"/>
                      </a:moveTo>
                      <a:lnTo>
                        <a:pt x="905910" y="43844"/>
                      </a:lnTo>
                      <a:moveTo>
                        <a:pt x="793957" y="39469"/>
                      </a:moveTo>
                      <a:cubicBezTo>
                        <a:pt x="798595" y="40155"/>
                        <a:pt x="795962" y="28139"/>
                        <a:pt x="801678" y="30718"/>
                      </a:cubicBezTo>
                      <a:moveTo>
                        <a:pt x="775941" y="87593"/>
                      </a:moveTo>
                      <a:cubicBezTo>
                        <a:pt x="780456" y="83587"/>
                        <a:pt x="780477" y="83459"/>
                        <a:pt x="782375" y="78842"/>
                      </a:cubicBezTo>
                      <a:moveTo>
                        <a:pt x="756643" y="100714"/>
                      </a:moveTo>
                      <a:cubicBezTo>
                        <a:pt x="767168" y="99888"/>
                        <a:pt x="770230" y="95593"/>
                        <a:pt x="775941" y="87593"/>
                      </a:cubicBezTo>
                      <a:moveTo>
                        <a:pt x="790096" y="46032"/>
                      </a:moveTo>
                      <a:lnTo>
                        <a:pt x="791383" y="43844"/>
                      </a:lnTo>
                      <a:lnTo>
                        <a:pt x="792670" y="43844"/>
                      </a:lnTo>
                      <a:moveTo>
                        <a:pt x="790096" y="46032"/>
                      </a:moveTo>
                      <a:lnTo>
                        <a:pt x="791383" y="46032"/>
                      </a:lnTo>
                      <a:lnTo>
                        <a:pt x="792670" y="43844"/>
                      </a:lnTo>
                      <a:moveTo>
                        <a:pt x="792670" y="43844"/>
                      </a:moveTo>
                      <a:lnTo>
                        <a:pt x="793957" y="39469"/>
                      </a:lnTo>
                      <a:moveTo>
                        <a:pt x="747635" y="102901"/>
                      </a:moveTo>
                      <a:lnTo>
                        <a:pt x="756643" y="100714"/>
                      </a:lnTo>
                      <a:moveTo>
                        <a:pt x="781088" y="61341"/>
                      </a:moveTo>
                      <a:lnTo>
                        <a:pt x="782375" y="59158"/>
                      </a:lnTo>
                      <a:moveTo>
                        <a:pt x="790096" y="48220"/>
                      </a:moveTo>
                      <a:lnTo>
                        <a:pt x="790096" y="46032"/>
                      </a:lnTo>
                      <a:moveTo>
                        <a:pt x="793957" y="39469"/>
                      </a:moveTo>
                      <a:lnTo>
                        <a:pt x="793957" y="41657"/>
                      </a:lnTo>
                      <a:lnTo>
                        <a:pt x="792670" y="43844"/>
                      </a:lnTo>
                      <a:moveTo>
                        <a:pt x="790096" y="46032"/>
                      </a:moveTo>
                      <a:lnTo>
                        <a:pt x="792670" y="43844"/>
                      </a:lnTo>
                      <a:moveTo>
                        <a:pt x="801678" y="30718"/>
                      </a:moveTo>
                      <a:cubicBezTo>
                        <a:pt x="803571" y="27442"/>
                        <a:pt x="810080" y="27442"/>
                        <a:pt x="811973" y="30718"/>
                      </a:cubicBezTo>
                      <a:moveTo>
                        <a:pt x="781088" y="63528"/>
                      </a:moveTo>
                      <a:lnTo>
                        <a:pt x="781088" y="61341"/>
                      </a:lnTo>
                      <a:moveTo>
                        <a:pt x="782375" y="59158"/>
                      </a:moveTo>
                      <a:lnTo>
                        <a:pt x="783662" y="56971"/>
                      </a:lnTo>
                      <a:lnTo>
                        <a:pt x="786236" y="54783"/>
                      </a:lnTo>
                      <a:moveTo>
                        <a:pt x="786236" y="54783"/>
                      </a:moveTo>
                      <a:lnTo>
                        <a:pt x="790096" y="48220"/>
                      </a:lnTo>
                      <a:moveTo>
                        <a:pt x="782375" y="70091"/>
                      </a:moveTo>
                      <a:lnTo>
                        <a:pt x="781088" y="65716"/>
                      </a:lnTo>
                      <a:lnTo>
                        <a:pt x="781088" y="63528"/>
                      </a:lnTo>
                      <a:moveTo>
                        <a:pt x="782375" y="78842"/>
                      </a:moveTo>
                      <a:lnTo>
                        <a:pt x="782375" y="76654"/>
                      </a:lnTo>
                      <a:lnTo>
                        <a:pt x="782375" y="70091"/>
                      </a:lnTo>
                      <a:moveTo>
                        <a:pt x="741200" y="105089"/>
                      </a:moveTo>
                      <a:lnTo>
                        <a:pt x="747635" y="102901"/>
                      </a:lnTo>
                      <a:moveTo>
                        <a:pt x="733479" y="109464"/>
                      </a:moveTo>
                      <a:lnTo>
                        <a:pt x="736053" y="107277"/>
                      </a:lnTo>
                      <a:lnTo>
                        <a:pt x="741200" y="105089"/>
                      </a:lnTo>
                      <a:moveTo>
                        <a:pt x="811973" y="30718"/>
                      </a:moveTo>
                      <a:lnTo>
                        <a:pt x="813260" y="30718"/>
                      </a:lnTo>
                      <a:moveTo>
                        <a:pt x="721897" y="113840"/>
                      </a:moveTo>
                      <a:lnTo>
                        <a:pt x="715463" y="118215"/>
                      </a:lnTo>
                      <a:lnTo>
                        <a:pt x="715463" y="120398"/>
                      </a:lnTo>
                      <a:moveTo>
                        <a:pt x="721897" y="113840"/>
                      </a:moveTo>
                      <a:lnTo>
                        <a:pt x="724471" y="113840"/>
                      </a:lnTo>
                      <a:moveTo>
                        <a:pt x="712889" y="122585"/>
                      </a:moveTo>
                      <a:lnTo>
                        <a:pt x="715463" y="120398"/>
                      </a:lnTo>
                      <a:moveTo>
                        <a:pt x="710315" y="122585"/>
                      </a:moveTo>
                      <a:lnTo>
                        <a:pt x="712889" y="122585"/>
                      </a:lnTo>
                      <a:moveTo>
                        <a:pt x="724471" y="113840"/>
                      </a:moveTo>
                      <a:lnTo>
                        <a:pt x="729618" y="111652"/>
                      </a:lnTo>
                      <a:lnTo>
                        <a:pt x="733479" y="109464"/>
                      </a:lnTo>
                      <a:moveTo>
                        <a:pt x="702594" y="126961"/>
                      </a:moveTo>
                      <a:cubicBezTo>
                        <a:pt x="701194" y="130660"/>
                        <a:pt x="697071" y="132510"/>
                        <a:pt x="693586" y="133524"/>
                      </a:cubicBezTo>
                      <a:moveTo>
                        <a:pt x="679430" y="144462"/>
                      </a:moveTo>
                      <a:lnTo>
                        <a:pt x="682004" y="144462"/>
                      </a:lnTo>
                      <a:lnTo>
                        <a:pt x="688438" y="137899"/>
                      </a:lnTo>
                      <a:moveTo>
                        <a:pt x="654985" y="142275"/>
                      </a:moveTo>
                      <a:lnTo>
                        <a:pt x="658845" y="142275"/>
                      </a:lnTo>
                      <a:lnTo>
                        <a:pt x="669140" y="144462"/>
                      </a:lnTo>
                      <a:moveTo>
                        <a:pt x="669140" y="144462"/>
                      </a:moveTo>
                      <a:cubicBezTo>
                        <a:pt x="670577" y="143813"/>
                        <a:pt x="678835" y="150162"/>
                        <a:pt x="679430" y="144462"/>
                      </a:cubicBezTo>
                      <a:moveTo>
                        <a:pt x="688438" y="137899"/>
                      </a:moveTo>
                      <a:lnTo>
                        <a:pt x="693586" y="133524"/>
                      </a:lnTo>
                      <a:moveTo>
                        <a:pt x="607370" y="159771"/>
                      </a:moveTo>
                      <a:cubicBezTo>
                        <a:pt x="622941" y="151706"/>
                        <a:pt x="640909" y="150698"/>
                        <a:pt x="654985" y="142275"/>
                      </a:cubicBezTo>
                      <a:moveTo>
                        <a:pt x="702594" y="126961"/>
                      </a:moveTo>
                      <a:lnTo>
                        <a:pt x="710315" y="122585"/>
                      </a:lnTo>
                      <a:moveTo>
                        <a:pt x="526302" y="199144"/>
                      </a:moveTo>
                      <a:lnTo>
                        <a:pt x="530163" y="196956"/>
                      </a:lnTo>
                      <a:moveTo>
                        <a:pt x="530163" y="196956"/>
                      </a:moveTo>
                      <a:lnTo>
                        <a:pt x="530163" y="194769"/>
                      </a:lnTo>
                      <a:moveTo>
                        <a:pt x="530163" y="196956"/>
                      </a:moveTo>
                      <a:lnTo>
                        <a:pt x="531449" y="194769"/>
                      </a:lnTo>
                      <a:moveTo>
                        <a:pt x="518581" y="203519"/>
                      </a:moveTo>
                      <a:lnTo>
                        <a:pt x="522441" y="201332"/>
                      </a:lnTo>
                      <a:lnTo>
                        <a:pt x="526302" y="199144"/>
                      </a:lnTo>
                      <a:moveTo>
                        <a:pt x="594501" y="161958"/>
                      </a:moveTo>
                      <a:cubicBezTo>
                        <a:pt x="580549" y="169975"/>
                        <a:pt x="555391" y="161294"/>
                        <a:pt x="548179" y="179455"/>
                      </a:cubicBezTo>
                      <a:moveTo>
                        <a:pt x="536597" y="192581"/>
                      </a:moveTo>
                      <a:lnTo>
                        <a:pt x="535310" y="194769"/>
                      </a:lnTo>
                      <a:moveTo>
                        <a:pt x="535310" y="194769"/>
                      </a:moveTo>
                      <a:lnTo>
                        <a:pt x="534023" y="194769"/>
                      </a:lnTo>
                      <a:lnTo>
                        <a:pt x="534023" y="192581"/>
                      </a:lnTo>
                      <a:moveTo>
                        <a:pt x="504425" y="210077"/>
                      </a:moveTo>
                      <a:lnTo>
                        <a:pt x="505712" y="210077"/>
                      </a:lnTo>
                      <a:lnTo>
                        <a:pt x="512146" y="207895"/>
                      </a:lnTo>
                      <a:moveTo>
                        <a:pt x="531449" y="194769"/>
                      </a:moveTo>
                      <a:lnTo>
                        <a:pt x="535310" y="194769"/>
                      </a:lnTo>
                      <a:moveTo>
                        <a:pt x="536597" y="192581"/>
                      </a:moveTo>
                      <a:lnTo>
                        <a:pt x="537884" y="192581"/>
                      </a:lnTo>
                      <a:moveTo>
                        <a:pt x="512146" y="207895"/>
                      </a:moveTo>
                      <a:lnTo>
                        <a:pt x="518581" y="203519"/>
                      </a:lnTo>
                      <a:moveTo>
                        <a:pt x="537884" y="192581"/>
                      </a:moveTo>
                      <a:cubicBezTo>
                        <a:pt x="541862" y="188688"/>
                        <a:pt x="548039" y="185964"/>
                        <a:pt x="548179" y="179455"/>
                      </a:cubicBezTo>
                      <a:moveTo>
                        <a:pt x="594501" y="161958"/>
                      </a:moveTo>
                      <a:lnTo>
                        <a:pt x="599649" y="161958"/>
                      </a:lnTo>
                      <a:lnTo>
                        <a:pt x="607370" y="159771"/>
                      </a:lnTo>
                      <a:moveTo>
                        <a:pt x="500564" y="212265"/>
                      </a:moveTo>
                      <a:lnTo>
                        <a:pt x="501851" y="212265"/>
                      </a:lnTo>
                      <a:moveTo>
                        <a:pt x="501851" y="212265"/>
                      </a:moveTo>
                      <a:lnTo>
                        <a:pt x="504425" y="210077"/>
                      </a:lnTo>
                      <a:moveTo>
                        <a:pt x="500564" y="212265"/>
                      </a:moveTo>
                      <a:cubicBezTo>
                        <a:pt x="496709" y="212629"/>
                        <a:pt x="492199" y="211691"/>
                        <a:pt x="488988" y="214452"/>
                      </a:cubicBezTo>
                      <a:moveTo>
                        <a:pt x="468398" y="225391"/>
                      </a:moveTo>
                      <a:cubicBezTo>
                        <a:pt x="465786" y="229900"/>
                        <a:pt x="460891" y="225257"/>
                        <a:pt x="458102" y="229766"/>
                      </a:cubicBezTo>
                      <a:moveTo>
                        <a:pt x="402772" y="269139"/>
                      </a:moveTo>
                      <a:cubicBezTo>
                        <a:pt x="404912" y="266904"/>
                        <a:pt x="411298" y="272089"/>
                        <a:pt x="411775" y="266952"/>
                      </a:cubicBezTo>
                      <a:moveTo>
                        <a:pt x="468398" y="225391"/>
                      </a:moveTo>
                      <a:cubicBezTo>
                        <a:pt x="471786" y="217267"/>
                        <a:pt x="481561" y="215482"/>
                        <a:pt x="488988" y="214452"/>
                      </a:cubicBezTo>
                      <a:moveTo>
                        <a:pt x="437513" y="249450"/>
                      </a:moveTo>
                      <a:lnTo>
                        <a:pt x="434939" y="251638"/>
                      </a:lnTo>
                      <a:lnTo>
                        <a:pt x="431078" y="256013"/>
                      </a:lnTo>
                      <a:moveTo>
                        <a:pt x="431078" y="256013"/>
                      </a:moveTo>
                      <a:cubicBezTo>
                        <a:pt x="428022" y="257391"/>
                        <a:pt x="425529" y="259799"/>
                        <a:pt x="422070" y="260389"/>
                      </a:cubicBezTo>
                      <a:moveTo>
                        <a:pt x="422070" y="260389"/>
                      </a:moveTo>
                      <a:cubicBezTo>
                        <a:pt x="418499" y="259783"/>
                        <a:pt x="417716" y="265622"/>
                        <a:pt x="414349" y="264764"/>
                      </a:cubicBezTo>
                      <a:moveTo>
                        <a:pt x="411775" y="266952"/>
                      </a:moveTo>
                      <a:lnTo>
                        <a:pt x="414349" y="264764"/>
                      </a:lnTo>
                      <a:moveTo>
                        <a:pt x="437513" y="249450"/>
                      </a:moveTo>
                      <a:cubicBezTo>
                        <a:pt x="442992" y="246437"/>
                        <a:pt x="442553" y="238447"/>
                        <a:pt x="449094" y="236329"/>
                      </a:cubicBezTo>
                      <a:moveTo>
                        <a:pt x="449094" y="236329"/>
                      </a:moveTo>
                      <a:lnTo>
                        <a:pt x="454242" y="231954"/>
                      </a:lnTo>
                      <a:moveTo>
                        <a:pt x="454242" y="231954"/>
                      </a:moveTo>
                      <a:lnTo>
                        <a:pt x="458102" y="229766"/>
                      </a:lnTo>
                      <a:moveTo>
                        <a:pt x="361592" y="286636"/>
                      </a:moveTo>
                      <a:lnTo>
                        <a:pt x="359018" y="288823"/>
                      </a:lnTo>
                      <a:moveTo>
                        <a:pt x="347436" y="317258"/>
                      </a:moveTo>
                      <a:cubicBezTo>
                        <a:pt x="347436" y="315070"/>
                        <a:pt x="347436" y="312883"/>
                        <a:pt x="347436" y="310695"/>
                      </a:cubicBezTo>
                      <a:moveTo>
                        <a:pt x="355158" y="301944"/>
                      </a:moveTo>
                      <a:cubicBezTo>
                        <a:pt x="353779" y="305982"/>
                        <a:pt x="348723" y="306722"/>
                        <a:pt x="347436" y="310695"/>
                      </a:cubicBezTo>
                      <a:moveTo>
                        <a:pt x="359018" y="288823"/>
                      </a:moveTo>
                      <a:cubicBezTo>
                        <a:pt x="363758" y="287199"/>
                        <a:pt x="363608" y="282759"/>
                        <a:pt x="369313" y="284448"/>
                      </a:cubicBezTo>
                      <a:moveTo>
                        <a:pt x="402772" y="269139"/>
                      </a:moveTo>
                      <a:cubicBezTo>
                        <a:pt x="395834" y="276453"/>
                        <a:pt x="388820" y="278764"/>
                        <a:pt x="379608" y="282260"/>
                      </a:cubicBezTo>
                      <a:moveTo>
                        <a:pt x="369313" y="284448"/>
                      </a:moveTo>
                      <a:lnTo>
                        <a:pt x="374461" y="284448"/>
                      </a:lnTo>
                      <a:lnTo>
                        <a:pt x="379608" y="282260"/>
                      </a:lnTo>
                      <a:moveTo>
                        <a:pt x="355158" y="301944"/>
                      </a:moveTo>
                      <a:cubicBezTo>
                        <a:pt x="358493" y="303161"/>
                        <a:pt x="354589" y="297885"/>
                        <a:pt x="357731" y="297574"/>
                      </a:cubicBezTo>
                      <a:moveTo>
                        <a:pt x="359018" y="288823"/>
                      </a:moveTo>
                      <a:lnTo>
                        <a:pt x="357731" y="293199"/>
                      </a:lnTo>
                      <a:lnTo>
                        <a:pt x="357731" y="297574"/>
                      </a:lnTo>
                      <a:moveTo>
                        <a:pt x="369313" y="284448"/>
                      </a:moveTo>
                      <a:lnTo>
                        <a:pt x="365452" y="284448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CFEE06EC-1208-0F7C-4684-09EEACF6A24A}"/>
                    </a:ext>
                  </a:extLst>
                </p:cNvPr>
                <p:cNvSpPr/>
                <p:nvPr/>
              </p:nvSpPr>
              <p:spPr>
                <a:xfrm>
                  <a:off x="6081425" y="2989053"/>
                  <a:ext cx="328133" cy="164045"/>
                </a:xfrm>
                <a:custGeom>
                  <a:avLst/>
                  <a:gdLst>
                    <a:gd name="connsiteX0" fmla="*/ 277950 w 328133"/>
                    <a:gd name="connsiteY0" fmla="*/ 74461 h 164045"/>
                    <a:gd name="connsiteX1" fmla="*/ 285672 w 328133"/>
                    <a:gd name="connsiteY1" fmla="*/ 65710 h 164045"/>
                    <a:gd name="connsiteX2" fmla="*/ 310122 w 328133"/>
                    <a:gd name="connsiteY2" fmla="*/ 13217 h 164045"/>
                    <a:gd name="connsiteX3" fmla="*/ 306262 w 328133"/>
                    <a:gd name="connsiteY3" fmla="*/ 17592 h 164045"/>
                    <a:gd name="connsiteX4" fmla="*/ 286958 w 328133"/>
                    <a:gd name="connsiteY4" fmla="*/ 65710 h 164045"/>
                    <a:gd name="connsiteX5" fmla="*/ 286958 w 328133"/>
                    <a:gd name="connsiteY5" fmla="*/ 43839 h 164045"/>
                    <a:gd name="connsiteX6" fmla="*/ 277950 w 328133"/>
                    <a:gd name="connsiteY6" fmla="*/ 74461 h 164045"/>
                    <a:gd name="connsiteX7" fmla="*/ 265081 w 328133"/>
                    <a:gd name="connsiteY7" fmla="*/ 78837 h 164045"/>
                    <a:gd name="connsiteX8" fmla="*/ 298540 w 328133"/>
                    <a:gd name="connsiteY8" fmla="*/ 26343 h 164045"/>
                    <a:gd name="connsiteX9" fmla="*/ 295967 w 328133"/>
                    <a:gd name="connsiteY9" fmla="*/ 30718 h 164045"/>
                    <a:gd name="connsiteX10" fmla="*/ 290819 w 328133"/>
                    <a:gd name="connsiteY10" fmla="*/ 35088 h 164045"/>
                    <a:gd name="connsiteX11" fmla="*/ 310122 w 328133"/>
                    <a:gd name="connsiteY11" fmla="*/ 13217 h 164045"/>
                    <a:gd name="connsiteX12" fmla="*/ 312696 w 328133"/>
                    <a:gd name="connsiteY12" fmla="*/ 6654 h 164045"/>
                    <a:gd name="connsiteX13" fmla="*/ 298540 w 328133"/>
                    <a:gd name="connsiteY13" fmla="*/ 26343 h 164045"/>
                    <a:gd name="connsiteX14" fmla="*/ 306262 w 328133"/>
                    <a:gd name="connsiteY14" fmla="*/ 17592 h 164045"/>
                    <a:gd name="connsiteX15" fmla="*/ 290819 w 328133"/>
                    <a:gd name="connsiteY15" fmla="*/ 35088 h 164045"/>
                    <a:gd name="connsiteX16" fmla="*/ 286958 w 328133"/>
                    <a:gd name="connsiteY16" fmla="*/ 43839 h 164045"/>
                    <a:gd name="connsiteX17" fmla="*/ 254786 w 328133"/>
                    <a:gd name="connsiteY17" fmla="*/ 81024 h 164045"/>
                    <a:gd name="connsiteX18" fmla="*/ 250926 w 328133"/>
                    <a:gd name="connsiteY18" fmla="*/ 81024 h 164045"/>
                    <a:gd name="connsiteX19" fmla="*/ 286958 w 328133"/>
                    <a:gd name="connsiteY19" fmla="*/ 65710 h 164045"/>
                    <a:gd name="connsiteX20" fmla="*/ 285672 w 328133"/>
                    <a:gd name="connsiteY20" fmla="*/ 65710 h 164045"/>
                    <a:gd name="connsiteX21" fmla="*/ 321699 w 328133"/>
                    <a:gd name="connsiteY21" fmla="*/ 96 h 164045"/>
                    <a:gd name="connsiteX22" fmla="*/ 312696 w 328133"/>
                    <a:gd name="connsiteY22" fmla="*/ 6654 h 164045"/>
                    <a:gd name="connsiteX23" fmla="*/ 328133 w 328133"/>
                    <a:gd name="connsiteY23" fmla="*/ 96 h 164045"/>
                    <a:gd name="connsiteX24" fmla="*/ 321699 w 328133"/>
                    <a:gd name="connsiteY24" fmla="*/ 96 h 164045"/>
                    <a:gd name="connsiteX25" fmla="*/ 265081 w 328133"/>
                    <a:gd name="connsiteY25" fmla="*/ 78837 h 164045"/>
                    <a:gd name="connsiteX26" fmla="*/ 254786 w 328133"/>
                    <a:gd name="connsiteY26" fmla="*/ 81024 h 164045"/>
                    <a:gd name="connsiteX27" fmla="*/ 199456 w 328133"/>
                    <a:gd name="connsiteY27" fmla="*/ 96333 h 164045"/>
                    <a:gd name="connsiteX28" fmla="*/ 193022 w 328133"/>
                    <a:gd name="connsiteY28" fmla="*/ 102896 h 164045"/>
                    <a:gd name="connsiteX29" fmla="*/ 234196 w 328133"/>
                    <a:gd name="connsiteY29" fmla="*/ 83212 h 164045"/>
                    <a:gd name="connsiteX30" fmla="*/ 226475 w 328133"/>
                    <a:gd name="connsiteY30" fmla="*/ 87588 h 164045"/>
                    <a:gd name="connsiteX31" fmla="*/ 234196 w 328133"/>
                    <a:gd name="connsiteY31" fmla="*/ 83212 h 164045"/>
                    <a:gd name="connsiteX32" fmla="*/ 243204 w 328133"/>
                    <a:gd name="connsiteY32" fmla="*/ 83212 h 164045"/>
                    <a:gd name="connsiteX33" fmla="*/ 199456 w 328133"/>
                    <a:gd name="connsiteY33" fmla="*/ 96333 h 164045"/>
                    <a:gd name="connsiteX34" fmla="*/ 226475 w 328133"/>
                    <a:gd name="connsiteY34" fmla="*/ 87588 h 164045"/>
                    <a:gd name="connsiteX35" fmla="*/ 191734 w 328133"/>
                    <a:gd name="connsiteY35" fmla="*/ 102896 h 164045"/>
                    <a:gd name="connsiteX36" fmla="*/ 193022 w 328133"/>
                    <a:gd name="connsiteY36" fmla="*/ 102896 h 164045"/>
                    <a:gd name="connsiteX37" fmla="*/ 243204 w 328133"/>
                    <a:gd name="connsiteY37" fmla="*/ 83212 h 164045"/>
                    <a:gd name="connsiteX38" fmla="*/ 250926 w 328133"/>
                    <a:gd name="connsiteY38" fmla="*/ 81024 h 164045"/>
                    <a:gd name="connsiteX39" fmla="*/ 155702 w 328133"/>
                    <a:gd name="connsiteY39" fmla="*/ 148832 h 164045"/>
                    <a:gd name="connsiteX40" fmla="*/ 150554 w 328133"/>
                    <a:gd name="connsiteY40" fmla="*/ 155390 h 164045"/>
                    <a:gd name="connsiteX41" fmla="*/ 191734 w 328133"/>
                    <a:gd name="connsiteY41" fmla="*/ 102896 h 164045"/>
                    <a:gd name="connsiteX42" fmla="*/ 168571 w 328133"/>
                    <a:gd name="connsiteY42" fmla="*/ 107271 h 164045"/>
                    <a:gd name="connsiteX43" fmla="*/ 155702 w 328133"/>
                    <a:gd name="connsiteY43" fmla="*/ 148832 h 164045"/>
                    <a:gd name="connsiteX44" fmla="*/ 156989 w 328133"/>
                    <a:gd name="connsiteY44" fmla="*/ 146645 h 164045"/>
                    <a:gd name="connsiteX45" fmla="*/ 158276 w 328133"/>
                    <a:gd name="connsiteY45" fmla="*/ 144457 h 164045"/>
                    <a:gd name="connsiteX46" fmla="*/ 165997 w 328133"/>
                    <a:gd name="connsiteY46" fmla="*/ 120398 h 164045"/>
                    <a:gd name="connsiteX47" fmla="*/ 163423 w 328133"/>
                    <a:gd name="connsiteY47" fmla="*/ 116022 h 164045"/>
                    <a:gd name="connsiteX48" fmla="*/ 168571 w 328133"/>
                    <a:gd name="connsiteY48" fmla="*/ 107271 h 164045"/>
                    <a:gd name="connsiteX49" fmla="*/ 163423 w 328133"/>
                    <a:gd name="connsiteY49" fmla="*/ 116022 h 164045"/>
                    <a:gd name="connsiteX50" fmla="*/ 163423 w 328133"/>
                    <a:gd name="connsiteY50" fmla="*/ 116022 h 164045"/>
                    <a:gd name="connsiteX51" fmla="*/ 158276 w 328133"/>
                    <a:gd name="connsiteY51" fmla="*/ 113834 h 164045"/>
                    <a:gd name="connsiteX52" fmla="*/ 164710 w 328133"/>
                    <a:gd name="connsiteY52" fmla="*/ 133518 h 164045"/>
                    <a:gd name="connsiteX53" fmla="*/ 165997 w 328133"/>
                    <a:gd name="connsiteY53" fmla="*/ 129143 h 164045"/>
                    <a:gd name="connsiteX54" fmla="*/ 167284 w 328133"/>
                    <a:gd name="connsiteY54" fmla="*/ 124768 h 164045"/>
                    <a:gd name="connsiteX55" fmla="*/ 158276 w 328133"/>
                    <a:gd name="connsiteY55" fmla="*/ 144457 h 164045"/>
                    <a:gd name="connsiteX56" fmla="*/ 160850 w 328133"/>
                    <a:gd name="connsiteY56" fmla="*/ 137894 h 164045"/>
                    <a:gd name="connsiteX57" fmla="*/ 164710 w 328133"/>
                    <a:gd name="connsiteY57" fmla="*/ 133518 h 164045"/>
                    <a:gd name="connsiteX58" fmla="*/ 167284 w 328133"/>
                    <a:gd name="connsiteY58" fmla="*/ 124768 h 164045"/>
                    <a:gd name="connsiteX59" fmla="*/ 167284 w 328133"/>
                    <a:gd name="connsiteY59" fmla="*/ 122585 h 164045"/>
                    <a:gd name="connsiteX60" fmla="*/ 165997 w 328133"/>
                    <a:gd name="connsiteY60" fmla="*/ 120398 h 164045"/>
                    <a:gd name="connsiteX61" fmla="*/ 168571 w 328133"/>
                    <a:gd name="connsiteY61" fmla="*/ 107271 h 164045"/>
                    <a:gd name="connsiteX62" fmla="*/ 158276 w 328133"/>
                    <a:gd name="connsiteY62" fmla="*/ 113834 h 164045"/>
                    <a:gd name="connsiteX63" fmla="*/ 147981 w 328133"/>
                    <a:gd name="connsiteY63" fmla="*/ 157578 h 164045"/>
                    <a:gd name="connsiteX64" fmla="*/ 150554 w 328133"/>
                    <a:gd name="connsiteY64" fmla="*/ 155390 h 164045"/>
                    <a:gd name="connsiteX65" fmla="*/ 75921 w 328133"/>
                    <a:gd name="connsiteY65" fmla="*/ 159765 h 164045"/>
                    <a:gd name="connsiteX66" fmla="*/ 99084 w 328133"/>
                    <a:gd name="connsiteY66" fmla="*/ 161953 h 164045"/>
                    <a:gd name="connsiteX67" fmla="*/ 132543 w 328133"/>
                    <a:gd name="connsiteY67" fmla="*/ 159765 h 164045"/>
                    <a:gd name="connsiteX68" fmla="*/ 136404 w 328133"/>
                    <a:gd name="connsiteY68" fmla="*/ 159765 h 164045"/>
                    <a:gd name="connsiteX69" fmla="*/ 138978 w 328133"/>
                    <a:gd name="connsiteY69" fmla="*/ 159765 h 164045"/>
                    <a:gd name="connsiteX70" fmla="*/ 75921 w 328133"/>
                    <a:gd name="connsiteY70" fmla="*/ 159765 h 164045"/>
                    <a:gd name="connsiteX71" fmla="*/ 56617 w 328133"/>
                    <a:gd name="connsiteY71" fmla="*/ 159765 h 164045"/>
                    <a:gd name="connsiteX72" fmla="*/ 129970 w 328133"/>
                    <a:gd name="connsiteY72" fmla="*/ 159765 h 164045"/>
                    <a:gd name="connsiteX73" fmla="*/ 113240 w 328133"/>
                    <a:gd name="connsiteY73" fmla="*/ 161953 h 164045"/>
                    <a:gd name="connsiteX74" fmla="*/ 132543 w 328133"/>
                    <a:gd name="connsiteY74" fmla="*/ 159765 h 164045"/>
                    <a:gd name="connsiteX75" fmla="*/ 129970 w 328133"/>
                    <a:gd name="connsiteY75" fmla="*/ 161953 h 164045"/>
                    <a:gd name="connsiteX76" fmla="*/ 146694 w 328133"/>
                    <a:gd name="connsiteY76" fmla="*/ 157578 h 164045"/>
                    <a:gd name="connsiteX77" fmla="*/ 138978 w 328133"/>
                    <a:gd name="connsiteY77" fmla="*/ 159765 h 164045"/>
                    <a:gd name="connsiteX78" fmla="*/ 56617 w 328133"/>
                    <a:gd name="connsiteY78" fmla="*/ 159765 h 164045"/>
                    <a:gd name="connsiteX79" fmla="*/ 52757 w 328133"/>
                    <a:gd name="connsiteY79" fmla="*/ 157578 h 164045"/>
                    <a:gd name="connsiteX80" fmla="*/ 48896 w 328133"/>
                    <a:gd name="connsiteY80" fmla="*/ 157578 h 164045"/>
                    <a:gd name="connsiteX81" fmla="*/ 132543 w 328133"/>
                    <a:gd name="connsiteY81" fmla="*/ 159765 h 164045"/>
                    <a:gd name="connsiteX82" fmla="*/ 129970 w 328133"/>
                    <a:gd name="connsiteY82" fmla="*/ 159765 h 164045"/>
                    <a:gd name="connsiteX83" fmla="*/ 113240 w 328133"/>
                    <a:gd name="connsiteY83" fmla="*/ 161953 h 164045"/>
                    <a:gd name="connsiteX84" fmla="*/ 102945 w 328133"/>
                    <a:gd name="connsiteY84" fmla="*/ 164141 h 164045"/>
                    <a:gd name="connsiteX85" fmla="*/ 99084 w 328133"/>
                    <a:gd name="connsiteY85" fmla="*/ 161953 h 164045"/>
                    <a:gd name="connsiteX86" fmla="*/ 147981 w 328133"/>
                    <a:gd name="connsiteY86" fmla="*/ 157578 h 164045"/>
                    <a:gd name="connsiteX87" fmla="*/ 146694 w 328133"/>
                    <a:gd name="connsiteY87" fmla="*/ 157578 h 164045"/>
                    <a:gd name="connsiteX88" fmla="*/ 48896 w 328133"/>
                    <a:gd name="connsiteY88" fmla="*/ 157578 h 164045"/>
                    <a:gd name="connsiteX89" fmla="*/ 45041 w 328133"/>
                    <a:gd name="connsiteY89" fmla="*/ 157578 h 164045"/>
                    <a:gd name="connsiteX90" fmla="*/ 9008 w 328133"/>
                    <a:gd name="connsiteY90" fmla="*/ 159765 h 164045"/>
                    <a:gd name="connsiteX91" fmla="*/ 16729 w 328133"/>
                    <a:gd name="connsiteY91" fmla="*/ 159765 h 164045"/>
                    <a:gd name="connsiteX92" fmla="*/ 30885 w 328133"/>
                    <a:gd name="connsiteY92" fmla="*/ 157578 h 164045"/>
                    <a:gd name="connsiteX93" fmla="*/ 23164 w 328133"/>
                    <a:gd name="connsiteY93" fmla="*/ 157578 h 164045"/>
                    <a:gd name="connsiteX94" fmla="*/ 45041 w 328133"/>
                    <a:gd name="connsiteY94" fmla="*/ 157578 h 164045"/>
                    <a:gd name="connsiteX95" fmla="*/ 30885 w 328133"/>
                    <a:gd name="connsiteY95" fmla="*/ 157578 h 164045"/>
                    <a:gd name="connsiteX96" fmla="*/ 5148 w 328133"/>
                    <a:gd name="connsiteY96" fmla="*/ 157578 h 164045"/>
                    <a:gd name="connsiteX97" fmla="*/ 3861 w 328133"/>
                    <a:gd name="connsiteY97" fmla="*/ 157578 h 164045"/>
                    <a:gd name="connsiteX98" fmla="*/ 0 w 328133"/>
                    <a:gd name="connsiteY98" fmla="*/ 157578 h 164045"/>
                    <a:gd name="connsiteX99" fmla="*/ 5148 w 328133"/>
                    <a:gd name="connsiteY99" fmla="*/ 157578 h 164045"/>
                    <a:gd name="connsiteX100" fmla="*/ 9008 w 328133"/>
                    <a:gd name="connsiteY100" fmla="*/ 159765 h 164045"/>
                    <a:gd name="connsiteX101" fmla="*/ 16729 w 328133"/>
                    <a:gd name="connsiteY101" fmla="*/ 159765 h 164045"/>
                    <a:gd name="connsiteX102" fmla="*/ 23164 w 328133"/>
                    <a:gd name="connsiteY102" fmla="*/ 157578 h 164045"/>
                    <a:gd name="connsiteX103" fmla="*/ 30885 w 328133"/>
                    <a:gd name="connsiteY103" fmla="*/ 157578 h 164045"/>
                    <a:gd name="connsiteX104" fmla="*/ 23164 w 328133"/>
                    <a:gd name="connsiteY104" fmla="*/ 157578 h 164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</a:cxnLst>
                  <a:rect l="l" t="t" r="r" b="b"/>
                  <a:pathLst>
                    <a:path w="328133" h="164045">
                      <a:moveTo>
                        <a:pt x="277950" y="74461"/>
                      </a:moveTo>
                      <a:cubicBezTo>
                        <a:pt x="281253" y="72563"/>
                        <a:pt x="286208" y="70644"/>
                        <a:pt x="285672" y="65710"/>
                      </a:cubicBezTo>
                      <a:moveTo>
                        <a:pt x="310122" y="13217"/>
                      </a:moveTo>
                      <a:cubicBezTo>
                        <a:pt x="304664" y="12010"/>
                        <a:pt x="310020" y="18959"/>
                        <a:pt x="306262" y="17592"/>
                      </a:cubicBezTo>
                      <a:moveTo>
                        <a:pt x="286958" y="65710"/>
                      </a:moveTo>
                      <a:cubicBezTo>
                        <a:pt x="292202" y="58209"/>
                        <a:pt x="282009" y="50788"/>
                        <a:pt x="286958" y="43839"/>
                      </a:cubicBezTo>
                      <a:moveTo>
                        <a:pt x="277950" y="74461"/>
                      </a:moveTo>
                      <a:cubicBezTo>
                        <a:pt x="272519" y="72435"/>
                        <a:pt x="271977" y="83121"/>
                        <a:pt x="265081" y="78837"/>
                      </a:cubicBezTo>
                      <a:moveTo>
                        <a:pt x="298540" y="26343"/>
                      </a:moveTo>
                      <a:lnTo>
                        <a:pt x="295967" y="30718"/>
                      </a:lnTo>
                      <a:lnTo>
                        <a:pt x="290819" y="35088"/>
                      </a:lnTo>
                      <a:moveTo>
                        <a:pt x="310122" y="13217"/>
                      </a:moveTo>
                      <a:cubicBezTo>
                        <a:pt x="312862" y="11544"/>
                        <a:pt x="309950" y="8326"/>
                        <a:pt x="312696" y="6654"/>
                      </a:cubicBezTo>
                      <a:moveTo>
                        <a:pt x="298540" y="26343"/>
                      </a:moveTo>
                      <a:cubicBezTo>
                        <a:pt x="304932" y="28396"/>
                        <a:pt x="303414" y="20836"/>
                        <a:pt x="306262" y="17592"/>
                      </a:cubicBezTo>
                      <a:moveTo>
                        <a:pt x="290819" y="35088"/>
                      </a:moveTo>
                      <a:lnTo>
                        <a:pt x="286958" y="43839"/>
                      </a:lnTo>
                      <a:moveTo>
                        <a:pt x="254786" y="81024"/>
                      </a:moveTo>
                      <a:lnTo>
                        <a:pt x="250926" y="81024"/>
                      </a:lnTo>
                      <a:moveTo>
                        <a:pt x="286958" y="65710"/>
                      </a:moveTo>
                      <a:lnTo>
                        <a:pt x="285672" y="65710"/>
                      </a:lnTo>
                      <a:moveTo>
                        <a:pt x="321699" y="96"/>
                      </a:moveTo>
                      <a:cubicBezTo>
                        <a:pt x="318213" y="2948"/>
                        <a:pt x="315511" y="2493"/>
                        <a:pt x="312696" y="6654"/>
                      </a:cubicBezTo>
                      <a:moveTo>
                        <a:pt x="328133" y="96"/>
                      </a:moveTo>
                      <a:lnTo>
                        <a:pt x="321699" y="96"/>
                      </a:lnTo>
                      <a:moveTo>
                        <a:pt x="265081" y="78837"/>
                      </a:moveTo>
                      <a:lnTo>
                        <a:pt x="254786" y="81024"/>
                      </a:lnTo>
                      <a:moveTo>
                        <a:pt x="199456" y="96333"/>
                      </a:moveTo>
                      <a:cubicBezTo>
                        <a:pt x="198217" y="101400"/>
                        <a:pt x="192008" y="94912"/>
                        <a:pt x="193022" y="102896"/>
                      </a:cubicBezTo>
                      <a:moveTo>
                        <a:pt x="234196" y="83212"/>
                      </a:moveTo>
                      <a:cubicBezTo>
                        <a:pt x="232797" y="87781"/>
                        <a:pt x="228186" y="83024"/>
                        <a:pt x="226475" y="87588"/>
                      </a:cubicBezTo>
                      <a:moveTo>
                        <a:pt x="234196" y="83212"/>
                      </a:moveTo>
                      <a:cubicBezTo>
                        <a:pt x="237199" y="83212"/>
                        <a:pt x="240202" y="83212"/>
                        <a:pt x="243204" y="83212"/>
                      </a:cubicBezTo>
                      <a:moveTo>
                        <a:pt x="199456" y="96333"/>
                      </a:moveTo>
                      <a:cubicBezTo>
                        <a:pt x="207327" y="90290"/>
                        <a:pt x="217499" y="91480"/>
                        <a:pt x="226475" y="87588"/>
                      </a:cubicBezTo>
                      <a:moveTo>
                        <a:pt x="191734" y="102896"/>
                      </a:moveTo>
                      <a:lnTo>
                        <a:pt x="193022" y="102896"/>
                      </a:lnTo>
                      <a:moveTo>
                        <a:pt x="243204" y="83212"/>
                      </a:moveTo>
                      <a:lnTo>
                        <a:pt x="250926" y="81024"/>
                      </a:lnTo>
                      <a:moveTo>
                        <a:pt x="155702" y="148832"/>
                      </a:moveTo>
                      <a:cubicBezTo>
                        <a:pt x="159155" y="158505"/>
                        <a:pt x="147755" y="149342"/>
                        <a:pt x="150554" y="155390"/>
                      </a:cubicBezTo>
                      <a:moveTo>
                        <a:pt x="191734" y="102896"/>
                      </a:moveTo>
                      <a:cubicBezTo>
                        <a:pt x="185086" y="110049"/>
                        <a:pt x="175375" y="103829"/>
                        <a:pt x="168571" y="107271"/>
                      </a:cubicBezTo>
                      <a:moveTo>
                        <a:pt x="155702" y="148832"/>
                      </a:moveTo>
                      <a:lnTo>
                        <a:pt x="156989" y="146645"/>
                      </a:lnTo>
                      <a:lnTo>
                        <a:pt x="158276" y="144457"/>
                      </a:lnTo>
                      <a:moveTo>
                        <a:pt x="165997" y="120398"/>
                      </a:moveTo>
                      <a:cubicBezTo>
                        <a:pt x="168313" y="115829"/>
                        <a:pt x="162437" y="120553"/>
                        <a:pt x="163423" y="116022"/>
                      </a:cubicBezTo>
                      <a:moveTo>
                        <a:pt x="168571" y="107271"/>
                      </a:moveTo>
                      <a:cubicBezTo>
                        <a:pt x="164930" y="109180"/>
                        <a:pt x="162758" y="111363"/>
                        <a:pt x="163423" y="116022"/>
                      </a:cubicBezTo>
                      <a:moveTo>
                        <a:pt x="163423" y="116022"/>
                      </a:moveTo>
                      <a:cubicBezTo>
                        <a:pt x="161107" y="116928"/>
                        <a:pt x="160597" y="112923"/>
                        <a:pt x="158276" y="113834"/>
                      </a:cubicBezTo>
                      <a:moveTo>
                        <a:pt x="164710" y="133518"/>
                      </a:moveTo>
                      <a:lnTo>
                        <a:pt x="165997" y="129143"/>
                      </a:lnTo>
                      <a:lnTo>
                        <a:pt x="167284" y="124768"/>
                      </a:lnTo>
                      <a:moveTo>
                        <a:pt x="158276" y="144457"/>
                      </a:moveTo>
                      <a:lnTo>
                        <a:pt x="160850" y="137894"/>
                      </a:lnTo>
                      <a:lnTo>
                        <a:pt x="164710" y="133518"/>
                      </a:lnTo>
                      <a:moveTo>
                        <a:pt x="167284" y="124768"/>
                      </a:moveTo>
                      <a:lnTo>
                        <a:pt x="167284" y="122585"/>
                      </a:lnTo>
                      <a:lnTo>
                        <a:pt x="165997" y="120398"/>
                      </a:lnTo>
                      <a:moveTo>
                        <a:pt x="168571" y="107271"/>
                      </a:moveTo>
                      <a:cubicBezTo>
                        <a:pt x="164099" y="106210"/>
                        <a:pt x="161793" y="112145"/>
                        <a:pt x="158276" y="113834"/>
                      </a:cubicBezTo>
                      <a:moveTo>
                        <a:pt x="147981" y="157578"/>
                      </a:moveTo>
                      <a:lnTo>
                        <a:pt x="150554" y="155390"/>
                      </a:lnTo>
                      <a:moveTo>
                        <a:pt x="75921" y="159765"/>
                      </a:moveTo>
                      <a:cubicBezTo>
                        <a:pt x="83696" y="159980"/>
                        <a:pt x="91626" y="158704"/>
                        <a:pt x="99084" y="161953"/>
                      </a:cubicBezTo>
                      <a:moveTo>
                        <a:pt x="132543" y="159765"/>
                      </a:moveTo>
                      <a:lnTo>
                        <a:pt x="136404" y="159765"/>
                      </a:lnTo>
                      <a:lnTo>
                        <a:pt x="138978" y="159765"/>
                      </a:lnTo>
                      <a:moveTo>
                        <a:pt x="75921" y="159765"/>
                      </a:moveTo>
                      <a:cubicBezTo>
                        <a:pt x="69486" y="159765"/>
                        <a:pt x="63052" y="159765"/>
                        <a:pt x="56617" y="159765"/>
                      </a:cubicBezTo>
                      <a:moveTo>
                        <a:pt x="129970" y="159765"/>
                      </a:moveTo>
                      <a:cubicBezTo>
                        <a:pt x="124264" y="159433"/>
                        <a:pt x="119117" y="163760"/>
                        <a:pt x="113240" y="161953"/>
                      </a:cubicBezTo>
                      <a:moveTo>
                        <a:pt x="132543" y="159765"/>
                      </a:moveTo>
                      <a:lnTo>
                        <a:pt x="129970" y="161953"/>
                      </a:lnTo>
                      <a:moveTo>
                        <a:pt x="146694" y="157578"/>
                      </a:moveTo>
                      <a:cubicBezTo>
                        <a:pt x="144758" y="160730"/>
                        <a:pt x="141664" y="159481"/>
                        <a:pt x="138978" y="159765"/>
                      </a:cubicBezTo>
                      <a:moveTo>
                        <a:pt x="56617" y="159765"/>
                      </a:moveTo>
                      <a:lnTo>
                        <a:pt x="52757" y="157578"/>
                      </a:lnTo>
                      <a:lnTo>
                        <a:pt x="48896" y="157578"/>
                      </a:lnTo>
                      <a:moveTo>
                        <a:pt x="132543" y="159765"/>
                      </a:moveTo>
                      <a:lnTo>
                        <a:pt x="129970" y="159765"/>
                      </a:lnTo>
                      <a:moveTo>
                        <a:pt x="113240" y="161953"/>
                      </a:moveTo>
                      <a:lnTo>
                        <a:pt x="102945" y="164141"/>
                      </a:lnTo>
                      <a:lnTo>
                        <a:pt x="99084" y="161953"/>
                      </a:lnTo>
                      <a:moveTo>
                        <a:pt x="147981" y="157578"/>
                      </a:moveTo>
                      <a:lnTo>
                        <a:pt x="146694" y="157578"/>
                      </a:lnTo>
                      <a:moveTo>
                        <a:pt x="48896" y="157578"/>
                      </a:moveTo>
                      <a:lnTo>
                        <a:pt x="45041" y="157578"/>
                      </a:lnTo>
                      <a:moveTo>
                        <a:pt x="9008" y="159765"/>
                      </a:moveTo>
                      <a:cubicBezTo>
                        <a:pt x="11582" y="159765"/>
                        <a:pt x="14156" y="159765"/>
                        <a:pt x="16729" y="159765"/>
                      </a:cubicBezTo>
                      <a:moveTo>
                        <a:pt x="30885" y="157578"/>
                      </a:moveTo>
                      <a:cubicBezTo>
                        <a:pt x="28312" y="157578"/>
                        <a:pt x="25738" y="157578"/>
                        <a:pt x="23164" y="157578"/>
                      </a:cubicBezTo>
                      <a:moveTo>
                        <a:pt x="45041" y="157578"/>
                      </a:moveTo>
                      <a:cubicBezTo>
                        <a:pt x="40322" y="157578"/>
                        <a:pt x="35604" y="157578"/>
                        <a:pt x="30885" y="157578"/>
                      </a:cubicBezTo>
                      <a:moveTo>
                        <a:pt x="5148" y="157578"/>
                      </a:moveTo>
                      <a:lnTo>
                        <a:pt x="3861" y="157578"/>
                      </a:lnTo>
                      <a:lnTo>
                        <a:pt x="0" y="157578"/>
                      </a:lnTo>
                      <a:moveTo>
                        <a:pt x="5148" y="157578"/>
                      </a:moveTo>
                      <a:lnTo>
                        <a:pt x="9008" y="159765"/>
                      </a:lnTo>
                      <a:moveTo>
                        <a:pt x="16729" y="159765"/>
                      </a:moveTo>
                      <a:lnTo>
                        <a:pt x="23164" y="157578"/>
                      </a:lnTo>
                      <a:moveTo>
                        <a:pt x="30885" y="157578"/>
                      </a:moveTo>
                      <a:lnTo>
                        <a:pt x="23164" y="157578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3651D30A-CA14-2EDE-1EE5-C7E430C51143}"/>
                    </a:ext>
                  </a:extLst>
                </p:cNvPr>
                <p:cNvSpPr/>
                <p:nvPr/>
              </p:nvSpPr>
              <p:spPr>
                <a:xfrm>
                  <a:off x="6328491" y="3205592"/>
                  <a:ext cx="33458" cy="135615"/>
                </a:xfrm>
                <a:custGeom>
                  <a:avLst/>
                  <a:gdLst>
                    <a:gd name="connsiteX0" fmla="*/ 27024 w 33458"/>
                    <a:gd name="connsiteY0" fmla="*/ 81030 h 135615"/>
                    <a:gd name="connsiteX1" fmla="*/ 27024 w 33458"/>
                    <a:gd name="connsiteY1" fmla="*/ 83217 h 135615"/>
                    <a:gd name="connsiteX2" fmla="*/ 25738 w 33458"/>
                    <a:gd name="connsiteY2" fmla="*/ 87587 h 135615"/>
                    <a:gd name="connsiteX3" fmla="*/ 12869 w 33458"/>
                    <a:gd name="connsiteY3" fmla="*/ 48220 h 135615"/>
                    <a:gd name="connsiteX4" fmla="*/ 6434 w 33458"/>
                    <a:gd name="connsiteY4" fmla="*/ 39469 h 135615"/>
                    <a:gd name="connsiteX5" fmla="*/ 25738 w 33458"/>
                    <a:gd name="connsiteY5" fmla="*/ 91963 h 135615"/>
                    <a:gd name="connsiteX6" fmla="*/ 25738 w 33458"/>
                    <a:gd name="connsiteY6" fmla="*/ 89775 h 135615"/>
                    <a:gd name="connsiteX7" fmla="*/ 25738 w 33458"/>
                    <a:gd name="connsiteY7" fmla="*/ 87587 h 135615"/>
                    <a:gd name="connsiteX8" fmla="*/ 25738 w 33458"/>
                    <a:gd name="connsiteY8" fmla="*/ 87587 h 135615"/>
                    <a:gd name="connsiteX9" fmla="*/ 27024 w 33458"/>
                    <a:gd name="connsiteY9" fmla="*/ 85405 h 135615"/>
                    <a:gd name="connsiteX10" fmla="*/ 27024 w 33458"/>
                    <a:gd name="connsiteY10" fmla="*/ 81030 h 135615"/>
                    <a:gd name="connsiteX11" fmla="*/ 27024 w 33458"/>
                    <a:gd name="connsiteY11" fmla="*/ 83217 h 135615"/>
                    <a:gd name="connsiteX12" fmla="*/ 27024 w 33458"/>
                    <a:gd name="connsiteY12" fmla="*/ 85405 h 135615"/>
                    <a:gd name="connsiteX13" fmla="*/ 12869 w 33458"/>
                    <a:gd name="connsiteY13" fmla="*/ 48220 h 135615"/>
                    <a:gd name="connsiteX14" fmla="*/ 15443 w 33458"/>
                    <a:gd name="connsiteY14" fmla="*/ 48220 h 135615"/>
                    <a:gd name="connsiteX15" fmla="*/ 27024 w 33458"/>
                    <a:gd name="connsiteY15" fmla="*/ 78842 h 135615"/>
                    <a:gd name="connsiteX16" fmla="*/ 27024 w 33458"/>
                    <a:gd name="connsiteY16" fmla="*/ 81030 h 135615"/>
                    <a:gd name="connsiteX17" fmla="*/ 15443 w 33458"/>
                    <a:gd name="connsiteY17" fmla="*/ 48220 h 135615"/>
                    <a:gd name="connsiteX18" fmla="*/ 16729 w 33458"/>
                    <a:gd name="connsiteY18" fmla="*/ 50407 h 135615"/>
                    <a:gd name="connsiteX19" fmla="*/ 21877 w 33458"/>
                    <a:gd name="connsiteY19" fmla="*/ 63528 h 135615"/>
                    <a:gd name="connsiteX20" fmla="*/ 23164 w 33458"/>
                    <a:gd name="connsiteY20" fmla="*/ 70091 h 135615"/>
                    <a:gd name="connsiteX21" fmla="*/ 23164 w 33458"/>
                    <a:gd name="connsiteY21" fmla="*/ 70091 h 135615"/>
                    <a:gd name="connsiteX22" fmla="*/ 27024 w 33458"/>
                    <a:gd name="connsiteY22" fmla="*/ 78842 h 135615"/>
                    <a:gd name="connsiteX23" fmla="*/ 16729 w 33458"/>
                    <a:gd name="connsiteY23" fmla="*/ 50407 h 135615"/>
                    <a:gd name="connsiteX24" fmla="*/ 21877 w 33458"/>
                    <a:gd name="connsiteY24" fmla="*/ 63528 h 135615"/>
                    <a:gd name="connsiteX25" fmla="*/ 3860 w 33458"/>
                    <a:gd name="connsiteY25" fmla="*/ 37281 h 135615"/>
                    <a:gd name="connsiteX26" fmla="*/ 6434 w 33458"/>
                    <a:gd name="connsiteY26" fmla="*/ 39469 h 135615"/>
                    <a:gd name="connsiteX27" fmla="*/ 27024 w 33458"/>
                    <a:gd name="connsiteY27" fmla="*/ 100714 h 135615"/>
                    <a:gd name="connsiteX28" fmla="*/ 27024 w 33458"/>
                    <a:gd name="connsiteY28" fmla="*/ 109464 h 135615"/>
                    <a:gd name="connsiteX29" fmla="*/ 25738 w 33458"/>
                    <a:gd name="connsiteY29" fmla="*/ 91963 h 135615"/>
                    <a:gd name="connsiteX30" fmla="*/ 25738 w 33458"/>
                    <a:gd name="connsiteY30" fmla="*/ 98526 h 135615"/>
                    <a:gd name="connsiteX31" fmla="*/ 27024 w 33458"/>
                    <a:gd name="connsiteY31" fmla="*/ 100714 h 135615"/>
                    <a:gd name="connsiteX32" fmla="*/ 29598 w 33458"/>
                    <a:gd name="connsiteY32" fmla="*/ 124773 h 135615"/>
                    <a:gd name="connsiteX33" fmla="*/ 32172 w 33458"/>
                    <a:gd name="connsiteY33" fmla="*/ 131336 h 135615"/>
                    <a:gd name="connsiteX34" fmla="*/ 33459 w 33458"/>
                    <a:gd name="connsiteY34" fmla="*/ 135711 h 135615"/>
                    <a:gd name="connsiteX35" fmla="*/ 27024 w 33458"/>
                    <a:gd name="connsiteY35" fmla="*/ 109464 h 135615"/>
                    <a:gd name="connsiteX36" fmla="*/ 27024 w 33458"/>
                    <a:gd name="connsiteY36" fmla="*/ 118210 h 135615"/>
                    <a:gd name="connsiteX37" fmla="*/ 27024 w 33458"/>
                    <a:gd name="connsiteY37" fmla="*/ 118210 h 135615"/>
                    <a:gd name="connsiteX38" fmla="*/ 29598 w 33458"/>
                    <a:gd name="connsiteY38" fmla="*/ 124773 h 135615"/>
                    <a:gd name="connsiteX39" fmla="*/ 1287 w 33458"/>
                    <a:gd name="connsiteY39" fmla="*/ 6659 h 135615"/>
                    <a:gd name="connsiteX40" fmla="*/ 0 w 33458"/>
                    <a:gd name="connsiteY40" fmla="*/ 4471 h 135615"/>
                    <a:gd name="connsiteX41" fmla="*/ 2574 w 33458"/>
                    <a:gd name="connsiteY41" fmla="*/ 24160 h 135615"/>
                    <a:gd name="connsiteX42" fmla="*/ 2574 w 33458"/>
                    <a:gd name="connsiteY42" fmla="*/ 21973 h 135615"/>
                    <a:gd name="connsiteX43" fmla="*/ 2574 w 33458"/>
                    <a:gd name="connsiteY43" fmla="*/ 21973 h 135615"/>
                    <a:gd name="connsiteX44" fmla="*/ 2574 w 33458"/>
                    <a:gd name="connsiteY44" fmla="*/ 11034 h 135615"/>
                    <a:gd name="connsiteX45" fmla="*/ 2574 w 33458"/>
                    <a:gd name="connsiteY45" fmla="*/ 11034 h 135615"/>
                    <a:gd name="connsiteX46" fmla="*/ 1287 w 33458"/>
                    <a:gd name="connsiteY46" fmla="*/ 6659 h 135615"/>
                    <a:gd name="connsiteX47" fmla="*/ 0 w 33458"/>
                    <a:gd name="connsiteY47" fmla="*/ 4471 h 135615"/>
                    <a:gd name="connsiteX48" fmla="*/ 0 w 33458"/>
                    <a:gd name="connsiteY48" fmla="*/ 96 h 135615"/>
                    <a:gd name="connsiteX49" fmla="*/ 3860 w 33458"/>
                    <a:gd name="connsiteY49" fmla="*/ 37281 h 135615"/>
                    <a:gd name="connsiteX50" fmla="*/ 2574 w 33458"/>
                    <a:gd name="connsiteY50" fmla="*/ 24160 h 135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33458" h="135615">
                      <a:moveTo>
                        <a:pt x="27024" y="81030"/>
                      </a:moveTo>
                      <a:lnTo>
                        <a:pt x="27024" y="83217"/>
                      </a:lnTo>
                      <a:lnTo>
                        <a:pt x="25738" y="87587"/>
                      </a:lnTo>
                      <a:moveTo>
                        <a:pt x="12869" y="48220"/>
                      </a:moveTo>
                      <a:cubicBezTo>
                        <a:pt x="13576" y="43453"/>
                        <a:pt x="8847" y="42209"/>
                        <a:pt x="6434" y="39469"/>
                      </a:cubicBezTo>
                      <a:moveTo>
                        <a:pt x="25738" y="91963"/>
                      </a:moveTo>
                      <a:lnTo>
                        <a:pt x="25738" y="89775"/>
                      </a:lnTo>
                      <a:lnTo>
                        <a:pt x="25738" y="87587"/>
                      </a:lnTo>
                      <a:moveTo>
                        <a:pt x="25738" y="87587"/>
                      </a:moveTo>
                      <a:lnTo>
                        <a:pt x="27024" y="85405"/>
                      </a:lnTo>
                      <a:moveTo>
                        <a:pt x="27024" y="81030"/>
                      </a:moveTo>
                      <a:lnTo>
                        <a:pt x="27024" y="83217"/>
                      </a:lnTo>
                      <a:lnTo>
                        <a:pt x="27024" y="85405"/>
                      </a:lnTo>
                      <a:moveTo>
                        <a:pt x="12869" y="48220"/>
                      </a:moveTo>
                      <a:lnTo>
                        <a:pt x="15443" y="48220"/>
                      </a:lnTo>
                      <a:moveTo>
                        <a:pt x="27024" y="78842"/>
                      </a:moveTo>
                      <a:lnTo>
                        <a:pt x="27024" y="81030"/>
                      </a:lnTo>
                      <a:moveTo>
                        <a:pt x="15443" y="48220"/>
                      </a:moveTo>
                      <a:lnTo>
                        <a:pt x="16729" y="50407"/>
                      </a:lnTo>
                      <a:moveTo>
                        <a:pt x="21877" y="63528"/>
                      </a:moveTo>
                      <a:lnTo>
                        <a:pt x="23164" y="70091"/>
                      </a:lnTo>
                      <a:moveTo>
                        <a:pt x="23164" y="70091"/>
                      </a:moveTo>
                      <a:lnTo>
                        <a:pt x="27024" y="78842"/>
                      </a:lnTo>
                      <a:moveTo>
                        <a:pt x="16729" y="50407"/>
                      </a:moveTo>
                      <a:cubicBezTo>
                        <a:pt x="19046" y="54520"/>
                        <a:pt x="22059" y="58332"/>
                        <a:pt x="21877" y="63528"/>
                      </a:cubicBezTo>
                      <a:moveTo>
                        <a:pt x="3860" y="37281"/>
                      </a:moveTo>
                      <a:lnTo>
                        <a:pt x="6434" y="39469"/>
                      </a:lnTo>
                      <a:moveTo>
                        <a:pt x="27024" y="100714"/>
                      </a:moveTo>
                      <a:cubicBezTo>
                        <a:pt x="27024" y="103630"/>
                        <a:pt x="27024" y="106547"/>
                        <a:pt x="27024" y="109464"/>
                      </a:cubicBezTo>
                      <a:moveTo>
                        <a:pt x="25738" y="91963"/>
                      </a:moveTo>
                      <a:lnTo>
                        <a:pt x="25738" y="98526"/>
                      </a:lnTo>
                      <a:lnTo>
                        <a:pt x="27024" y="100714"/>
                      </a:lnTo>
                      <a:moveTo>
                        <a:pt x="29598" y="124773"/>
                      </a:moveTo>
                      <a:lnTo>
                        <a:pt x="32172" y="131336"/>
                      </a:lnTo>
                      <a:lnTo>
                        <a:pt x="33459" y="135711"/>
                      </a:lnTo>
                      <a:moveTo>
                        <a:pt x="27024" y="109464"/>
                      </a:moveTo>
                      <a:lnTo>
                        <a:pt x="27024" y="118210"/>
                      </a:lnTo>
                      <a:moveTo>
                        <a:pt x="27024" y="118210"/>
                      </a:moveTo>
                      <a:lnTo>
                        <a:pt x="29598" y="124773"/>
                      </a:lnTo>
                      <a:moveTo>
                        <a:pt x="1287" y="6659"/>
                      </a:moveTo>
                      <a:lnTo>
                        <a:pt x="0" y="4471"/>
                      </a:lnTo>
                      <a:moveTo>
                        <a:pt x="2574" y="24160"/>
                      </a:moveTo>
                      <a:lnTo>
                        <a:pt x="2574" y="21973"/>
                      </a:lnTo>
                      <a:moveTo>
                        <a:pt x="2574" y="21973"/>
                      </a:moveTo>
                      <a:lnTo>
                        <a:pt x="2574" y="11034"/>
                      </a:lnTo>
                      <a:moveTo>
                        <a:pt x="2574" y="11034"/>
                      </a:moveTo>
                      <a:lnTo>
                        <a:pt x="1287" y="6659"/>
                      </a:lnTo>
                      <a:moveTo>
                        <a:pt x="0" y="4471"/>
                      </a:moveTo>
                      <a:lnTo>
                        <a:pt x="0" y="96"/>
                      </a:lnTo>
                      <a:moveTo>
                        <a:pt x="3860" y="37281"/>
                      </a:moveTo>
                      <a:cubicBezTo>
                        <a:pt x="670" y="33737"/>
                        <a:pt x="3630" y="28311"/>
                        <a:pt x="2574" y="24160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B9A8A622-A000-4113-2547-2976333AA6DA}"/>
                    </a:ext>
                  </a:extLst>
                </p:cNvPr>
                <p:cNvSpPr/>
                <p:nvPr/>
              </p:nvSpPr>
              <p:spPr>
                <a:xfrm>
                  <a:off x="6446878" y="3446196"/>
                  <a:ext cx="70773" cy="6846"/>
                </a:xfrm>
                <a:custGeom>
                  <a:avLst/>
                  <a:gdLst>
                    <a:gd name="connsiteX0" fmla="*/ 23164 w 70773"/>
                    <a:gd name="connsiteY0" fmla="*/ 2283 h 6846"/>
                    <a:gd name="connsiteX1" fmla="*/ 27025 w 70773"/>
                    <a:gd name="connsiteY1" fmla="*/ 2283 h 6846"/>
                    <a:gd name="connsiteX2" fmla="*/ 14156 w 70773"/>
                    <a:gd name="connsiteY2" fmla="*/ 96 h 6846"/>
                    <a:gd name="connsiteX3" fmla="*/ 11582 w 70773"/>
                    <a:gd name="connsiteY3" fmla="*/ 96 h 6846"/>
                    <a:gd name="connsiteX4" fmla="*/ 9008 w 70773"/>
                    <a:gd name="connsiteY4" fmla="*/ 2283 h 6846"/>
                    <a:gd name="connsiteX5" fmla="*/ 36033 w 70773"/>
                    <a:gd name="connsiteY5" fmla="*/ 4471 h 6846"/>
                    <a:gd name="connsiteX6" fmla="*/ 37320 w 70773"/>
                    <a:gd name="connsiteY6" fmla="*/ 4471 h 6846"/>
                    <a:gd name="connsiteX7" fmla="*/ 39893 w 70773"/>
                    <a:gd name="connsiteY7" fmla="*/ 6659 h 6846"/>
                    <a:gd name="connsiteX8" fmla="*/ 27025 w 70773"/>
                    <a:gd name="connsiteY8" fmla="*/ 2283 h 6846"/>
                    <a:gd name="connsiteX9" fmla="*/ 30885 w 70773"/>
                    <a:gd name="connsiteY9" fmla="*/ 2283 h 6846"/>
                    <a:gd name="connsiteX10" fmla="*/ 36033 w 70773"/>
                    <a:gd name="connsiteY10" fmla="*/ 4471 h 6846"/>
                    <a:gd name="connsiteX11" fmla="*/ 36033 w 70773"/>
                    <a:gd name="connsiteY11" fmla="*/ 6659 h 6846"/>
                    <a:gd name="connsiteX12" fmla="*/ 36033 w 70773"/>
                    <a:gd name="connsiteY12" fmla="*/ 4471 h 6846"/>
                    <a:gd name="connsiteX13" fmla="*/ 27025 w 70773"/>
                    <a:gd name="connsiteY13" fmla="*/ 2283 h 6846"/>
                    <a:gd name="connsiteX14" fmla="*/ 25738 w 70773"/>
                    <a:gd name="connsiteY14" fmla="*/ 2283 h 6846"/>
                    <a:gd name="connsiteX15" fmla="*/ 24451 w 70773"/>
                    <a:gd name="connsiteY15" fmla="*/ 2283 h 6846"/>
                    <a:gd name="connsiteX16" fmla="*/ 9008 w 70773"/>
                    <a:gd name="connsiteY16" fmla="*/ 2283 h 6846"/>
                    <a:gd name="connsiteX17" fmla="*/ 1287 w 70773"/>
                    <a:gd name="connsiteY17" fmla="*/ 2283 h 6846"/>
                    <a:gd name="connsiteX18" fmla="*/ 0 w 70773"/>
                    <a:gd name="connsiteY18" fmla="*/ 2283 h 6846"/>
                    <a:gd name="connsiteX19" fmla="*/ 46323 w 70773"/>
                    <a:gd name="connsiteY19" fmla="*/ 4471 h 6846"/>
                    <a:gd name="connsiteX20" fmla="*/ 66912 w 70773"/>
                    <a:gd name="connsiteY20" fmla="*/ 2283 h 6846"/>
                    <a:gd name="connsiteX21" fmla="*/ 39893 w 70773"/>
                    <a:gd name="connsiteY21" fmla="*/ 6659 h 6846"/>
                    <a:gd name="connsiteX22" fmla="*/ 46323 w 70773"/>
                    <a:gd name="connsiteY22" fmla="*/ 4471 h 6846"/>
                    <a:gd name="connsiteX23" fmla="*/ 18016 w 70773"/>
                    <a:gd name="connsiteY23" fmla="*/ 96 h 6846"/>
                    <a:gd name="connsiteX24" fmla="*/ 23164 w 70773"/>
                    <a:gd name="connsiteY24" fmla="*/ 2283 h 6846"/>
                    <a:gd name="connsiteX25" fmla="*/ 14156 w 70773"/>
                    <a:gd name="connsiteY25" fmla="*/ 96 h 6846"/>
                    <a:gd name="connsiteX26" fmla="*/ 16729 w 70773"/>
                    <a:gd name="connsiteY26" fmla="*/ 96 h 6846"/>
                    <a:gd name="connsiteX27" fmla="*/ 18016 w 70773"/>
                    <a:gd name="connsiteY27" fmla="*/ 96 h 6846"/>
                    <a:gd name="connsiteX28" fmla="*/ 66912 w 70773"/>
                    <a:gd name="connsiteY28" fmla="*/ 2283 h 6846"/>
                    <a:gd name="connsiteX29" fmla="*/ 70773 w 70773"/>
                    <a:gd name="connsiteY29" fmla="*/ 4471 h 6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70773" h="6846">
                      <a:moveTo>
                        <a:pt x="23164" y="2283"/>
                      </a:moveTo>
                      <a:lnTo>
                        <a:pt x="27025" y="2283"/>
                      </a:lnTo>
                      <a:moveTo>
                        <a:pt x="14156" y="96"/>
                      </a:moveTo>
                      <a:lnTo>
                        <a:pt x="11582" y="96"/>
                      </a:lnTo>
                      <a:lnTo>
                        <a:pt x="9008" y="2283"/>
                      </a:lnTo>
                      <a:moveTo>
                        <a:pt x="36033" y="4471"/>
                      </a:moveTo>
                      <a:lnTo>
                        <a:pt x="37320" y="4471"/>
                      </a:lnTo>
                      <a:lnTo>
                        <a:pt x="39893" y="6659"/>
                      </a:lnTo>
                      <a:moveTo>
                        <a:pt x="27025" y="2283"/>
                      </a:moveTo>
                      <a:lnTo>
                        <a:pt x="30885" y="2283"/>
                      </a:lnTo>
                      <a:lnTo>
                        <a:pt x="36033" y="4471"/>
                      </a:lnTo>
                      <a:moveTo>
                        <a:pt x="36033" y="6659"/>
                      </a:moveTo>
                      <a:lnTo>
                        <a:pt x="36033" y="4471"/>
                      </a:lnTo>
                      <a:moveTo>
                        <a:pt x="27025" y="2283"/>
                      </a:moveTo>
                      <a:lnTo>
                        <a:pt x="25738" y="2283"/>
                      </a:lnTo>
                      <a:lnTo>
                        <a:pt x="24451" y="2283"/>
                      </a:lnTo>
                      <a:moveTo>
                        <a:pt x="9008" y="2283"/>
                      </a:moveTo>
                      <a:lnTo>
                        <a:pt x="1287" y="2283"/>
                      </a:lnTo>
                      <a:lnTo>
                        <a:pt x="0" y="2283"/>
                      </a:lnTo>
                      <a:moveTo>
                        <a:pt x="46323" y="4471"/>
                      </a:moveTo>
                      <a:cubicBezTo>
                        <a:pt x="53781" y="-1041"/>
                        <a:pt x="59063" y="272"/>
                        <a:pt x="66912" y="2283"/>
                      </a:cubicBezTo>
                      <a:moveTo>
                        <a:pt x="39893" y="6659"/>
                      </a:moveTo>
                      <a:cubicBezTo>
                        <a:pt x="43749" y="8240"/>
                        <a:pt x="42419" y="2605"/>
                        <a:pt x="46323" y="4471"/>
                      </a:cubicBezTo>
                      <a:moveTo>
                        <a:pt x="18016" y="96"/>
                      </a:moveTo>
                      <a:lnTo>
                        <a:pt x="23164" y="2283"/>
                      </a:lnTo>
                      <a:moveTo>
                        <a:pt x="14156" y="96"/>
                      </a:moveTo>
                      <a:lnTo>
                        <a:pt x="16729" y="96"/>
                      </a:lnTo>
                      <a:lnTo>
                        <a:pt x="18016" y="96"/>
                      </a:lnTo>
                      <a:moveTo>
                        <a:pt x="66912" y="2283"/>
                      </a:moveTo>
                      <a:lnTo>
                        <a:pt x="70773" y="4471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141A6A41-51D3-D76A-A221-81D12DF3A1DA}"/>
                    </a:ext>
                  </a:extLst>
                </p:cNvPr>
                <p:cNvSpPr/>
                <p:nvPr/>
              </p:nvSpPr>
              <p:spPr>
                <a:xfrm>
                  <a:off x="6928121" y="4434812"/>
                  <a:ext cx="157012" cy="196905"/>
                </a:xfrm>
                <a:custGeom>
                  <a:avLst/>
                  <a:gdLst>
                    <a:gd name="connsiteX0" fmla="*/ 113259 w 157012"/>
                    <a:gd name="connsiteY0" fmla="*/ 30763 h 196905"/>
                    <a:gd name="connsiteX1" fmla="*/ 120980 w 157012"/>
                    <a:gd name="connsiteY1" fmla="*/ 22018 h 196905"/>
                    <a:gd name="connsiteX2" fmla="*/ 127414 w 157012"/>
                    <a:gd name="connsiteY2" fmla="*/ 17642 h 196905"/>
                    <a:gd name="connsiteX3" fmla="*/ 127414 w 157012"/>
                    <a:gd name="connsiteY3" fmla="*/ 17642 h 196905"/>
                    <a:gd name="connsiteX4" fmla="*/ 137709 w 157012"/>
                    <a:gd name="connsiteY4" fmla="*/ 11079 h 196905"/>
                    <a:gd name="connsiteX5" fmla="*/ 137709 w 157012"/>
                    <a:gd name="connsiteY5" fmla="*/ 11079 h 196905"/>
                    <a:gd name="connsiteX6" fmla="*/ 141570 w 157012"/>
                    <a:gd name="connsiteY6" fmla="*/ 6704 h 196905"/>
                    <a:gd name="connsiteX7" fmla="*/ 110685 w 157012"/>
                    <a:gd name="connsiteY7" fmla="*/ 32951 h 196905"/>
                    <a:gd name="connsiteX8" fmla="*/ 113259 w 157012"/>
                    <a:gd name="connsiteY8" fmla="*/ 30763 h 196905"/>
                    <a:gd name="connsiteX9" fmla="*/ 74658 w 157012"/>
                    <a:gd name="connsiteY9" fmla="*/ 70136 h 196905"/>
                    <a:gd name="connsiteX10" fmla="*/ 77231 w 157012"/>
                    <a:gd name="connsiteY10" fmla="*/ 65761 h 196905"/>
                    <a:gd name="connsiteX11" fmla="*/ 84953 w 157012"/>
                    <a:gd name="connsiteY11" fmla="*/ 52640 h 196905"/>
                    <a:gd name="connsiteX12" fmla="*/ 45059 w 157012"/>
                    <a:gd name="connsiteY12" fmla="*/ 98571 h 196905"/>
                    <a:gd name="connsiteX13" fmla="*/ 48920 w 157012"/>
                    <a:gd name="connsiteY13" fmla="*/ 96383 h 196905"/>
                    <a:gd name="connsiteX14" fmla="*/ 57928 w 157012"/>
                    <a:gd name="connsiteY14" fmla="*/ 92008 h 196905"/>
                    <a:gd name="connsiteX15" fmla="*/ 33478 w 157012"/>
                    <a:gd name="connsiteY15" fmla="*/ 109509 h 196905"/>
                    <a:gd name="connsiteX16" fmla="*/ 45059 w 157012"/>
                    <a:gd name="connsiteY16" fmla="*/ 98571 h 196905"/>
                    <a:gd name="connsiteX17" fmla="*/ 69510 w 157012"/>
                    <a:gd name="connsiteY17" fmla="*/ 78887 h 196905"/>
                    <a:gd name="connsiteX18" fmla="*/ 74658 w 157012"/>
                    <a:gd name="connsiteY18" fmla="*/ 70136 h 196905"/>
                    <a:gd name="connsiteX19" fmla="*/ 65650 w 157012"/>
                    <a:gd name="connsiteY19" fmla="*/ 85450 h 196905"/>
                    <a:gd name="connsiteX20" fmla="*/ 69510 w 157012"/>
                    <a:gd name="connsiteY20" fmla="*/ 78887 h 196905"/>
                    <a:gd name="connsiteX21" fmla="*/ 57928 w 157012"/>
                    <a:gd name="connsiteY21" fmla="*/ 92008 h 196905"/>
                    <a:gd name="connsiteX22" fmla="*/ 63076 w 157012"/>
                    <a:gd name="connsiteY22" fmla="*/ 87638 h 196905"/>
                    <a:gd name="connsiteX23" fmla="*/ 65650 w 157012"/>
                    <a:gd name="connsiteY23" fmla="*/ 85450 h 196905"/>
                    <a:gd name="connsiteX24" fmla="*/ 84953 w 157012"/>
                    <a:gd name="connsiteY24" fmla="*/ 52640 h 196905"/>
                    <a:gd name="connsiteX25" fmla="*/ 105537 w 157012"/>
                    <a:gd name="connsiteY25" fmla="*/ 37326 h 196905"/>
                    <a:gd name="connsiteX26" fmla="*/ 105537 w 157012"/>
                    <a:gd name="connsiteY26" fmla="*/ 37326 h 196905"/>
                    <a:gd name="connsiteX27" fmla="*/ 110685 w 157012"/>
                    <a:gd name="connsiteY27" fmla="*/ 32951 h 196905"/>
                    <a:gd name="connsiteX28" fmla="*/ 16748 w 157012"/>
                    <a:gd name="connsiteY28" fmla="*/ 146695 h 196905"/>
                    <a:gd name="connsiteX29" fmla="*/ 14174 w 157012"/>
                    <a:gd name="connsiteY29" fmla="*/ 153253 h 196905"/>
                    <a:gd name="connsiteX30" fmla="*/ 10314 w 157012"/>
                    <a:gd name="connsiteY30" fmla="*/ 159816 h 196905"/>
                    <a:gd name="connsiteX31" fmla="*/ 25756 w 157012"/>
                    <a:gd name="connsiteY31" fmla="*/ 129193 h 196905"/>
                    <a:gd name="connsiteX32" fmla="*/ 20609 w 157012"/>
                    <a:gd name="connsiteY32" fmla="*/ 137944 h 196905"/>
                    <a:gd name="connsiteX33" fmla="*/ 18035 w 157012"/>
                    <a:gd name="connsiteY33" fmla="*/ 140132 h 196905"/>
                    <a:gd name="connsiteX34" fmla="*/ 32191 w 157012"/>
                    <a:gd name="connsiteY34" fmla="*/ 109509 h 196905"/>
                    <a:gd name="connsiteX35" fmla="*/ 30904 w 157012"/>
                    <a:gd name="connsiteY35" fmla="*/ 116072 h 196905"/>
                    <a:gd name="connsiteX36" fmla="*/ 28330 w 157012"/>
                    <a:gd name="connsiteY36" fmla="*/ 122630 h 196905"/>
                    <a:gd name="connsiteX37" fmla="*/ 28330 w 157012"/>
                    <a:gd name="connsiteY37" fmla="*/ 122630 h 196905"/>
                    <a:gd name="connsiteX38" fmla="*/ 27043 w 157012"/>
                    <a:gd name="connsiteY38" fmla="*/ 124818 h 196905"/>
                    <a:gd name="connsiteX39" fmla="*/ 25756 w 157012"/>
                    <a:gd name="connsiteY39" fmla="*/ 129193 h 196905"/>
                    <a:gd name="connsiteX40" fmla="*/ 18035 w 157012"/>
                    <a:gd name="connsiteY40" fmla="*/ 140132 h 196905"/>
                    <a:gd name="connsiteX41" fmla="*/ 16748 w 157012"/>
                    <a:gd name="connsiteY41" fmla="*/ 146695 h 196905"/>
                    <a:gd name="connsiteX42" fmla="*/ 33478 w 157012"/>
                    <a:gd name="connsiteY42" fmla="*/ 109509 h 196905"/>
                    <a:gd name="connsiteX43" fmla="*/ 32191 w 157012"/>
                    <a:gd name="connsiteY43" fmla="*/ 109509 h 196905"/>
                    <a:gd name="connsiteX44" fmla="*/ 6458 w 157012"/>
                    <a:gd name="connsiteY44" fmla="*/ 166379 h 196905"/>
                    <a:gd name="connsiteX45" fmla="*/ 2598 w 157012"/>
                    <a:gd name="connsiteY45" fmla="*/ 175129 h 196905"/>
                    <a:gd name="connsiteX46" fmla="*/ 1311 w 157012"/>
                    <a:gd name="connsiteY46" fmla="*/ 179499 h 196905"/>
                    <a:gd name="connsiteX47" fmla="*/ 24 w 157012"/>
                    <a:gd name="connsiteY47" fmla="*/ 183875 h 196905"/>
                    <a:gd name="connsiteX48" fmla="*/ 1311 w 157012"/>
                    <a:gd name="connsiteY48" fmla="*/ 197001 h 196905"/>
                    <a:gd name="connsiteX49" fmla="*/ 24 w 157012"/>
                    <a:gd name="connsiteY49" fmla="*/ 183875 h 196905"/>
                    <a:gd name="connsiteX50" fmla="*/ 737 w 157012"/>
                    <a:gd name="connsiteY50" fmla="*/ 181687 h 196905"/>
                    <a:gd name="connsiteX51" fmla="*/ 10314 w 157012"/>
                    <a:gd name="connsiteY51" fmla="*/ 159816 h 196905"/>
                    <a:gd name="connsiteX52" fmla="*/ 6453 w 157012"/>
                    <a:gd name="connsiteY52" fmla="*/ 166379 h 196905"/>
                    <a:gd name="connsiteX53" fmla="*/ 157013 w 157012"/>
                    <a:gd name="connsiteY53" fmla="*/ 141 h 196905"/>
                    <a:gd name="connsiteX54" fmla="*/ 142857 w 157012"/>
                    <a:gd name="connsiteY54" fmla="*/ 6704 h 196905"/>
                    <a:gd name="connsiteX55" fmla="*/ 141570 w 157012"/>
                    <a:gd name="connsiteY55" fmla="*/ 6704 h 196905"/>
                    <a:gd name="connsiteX56" fmla="*/ 142857 w 157012"/>
                    <a:gd name="connsiteY56" fmla="*/ 6704 h 196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157012" h="196905">
                      <a:moveTo>
                        <a:pt x="113259" y="30763"/>
                      </a:moveTo>
                      <a:lnTo>
                        <a:pt x="120980" y="22018"/>
                      </a:lnTo>
                      <a:lnTo>
                        <a:pt x="127414" y="17642"/>
                      </a:lnTo>
                      <a:moveTo>
                        <a:pt x="127414" y="17642"/>
                      </a:moveTo>
                      <a:lnTo>
                        <a:pt x="137709" y="11079"/>
                      </a:lnTo>
                      <a:moveTo>
                        <a:pt x="137709" y="11079"/>
                      </a:moveTo>
                      <a:lnTo>
                        <a:pt x="141570" y="6704"/>
                      </a:lnTo>
                      <a:moveTo>
                        <a:pt x="110685" y="32951"/>
                      </a:moveTo>
                      <a:lnTo>
                        <a:pt x="113259" y="30763"/>
                      </a:lnTo>
                      <a:moveTo>
                        <a:pt x="74658" y="70136"/>
                      </a:moveTo>
                      <a:lnTo>
                        <a:pt x="77231" y="65761"/>
                      </a:lnTo>
                      <a:lnTo>
                        <a:pt x="84953" y="52640"/>
                      </a:lnTo>
                      <a:moveTo>
                        <a:pt x="45059" y="98571"/>
                      </a:moveTo>
                      <a:lnTo>
                        <a:pt x="48920" y="96383"/>
                      </a:lnTo>
                      <a:lnTo>
                        <a:pt x="57928" y="92008"/>
                      </a:lnTo>
                      <a:moveTo>
                        <a:pt x="33478" y="109509"/>
                      </a:moveTo>
                      <a:cubicBezTo>
                        <a:pt x="35692" y="104469"/>
                        <a:pt x="40266" y="101005"/>
                        <a:pt x="45059" y="98571"/>
                      </a:cubicBezTo>
                      <a:moveTo>
                        <a:pt x="69510" y="78887"/>
                      </a:moveTo>
                      <a:lnTo>
                        <a:pt x="74658" y="70136"/>
                      </a:lnTo>
                      <a:moveTo>
                        <a:pt x="65650" y="85450"/>
                      </a:moveTo>
                      <a:lnTo>
                        <a:pt x="69510" y="78887"/>
                      </a:lnTo>
                      <a:moveTo>
                        <a:pt x="57928" y="92008"/>
                      </a:moveTo>
                      <a:lnTo>
                        <a:pt x="63076" y="87638"/>
                      </a:lnTo>
                      <a:lnTo>
                        <a:pt x="65650" y="85450"/>
                      </a:lnTo>
                      <a:moveTo>
                        <a:pt x="84953" y="52640"/>
                      </a:moveTo>
                      <a:cubicBezTo>
                        <a:pt x="89816" y="43519"/>
                        <a:pt x="97285" y="42951"/>
                        <a:pt x="105537" y="37326"/>
                      </a:cubicBezTo>
                      <a:moveTo>
                        <a:pt x="105537" y="37326"/>
                      </a:moveTo>
                      <a:lnTo>
                        <a:pt x="110685" y="32951"/>
                      </a:lnTo>
                      <a:moveTo>
                        <a:pt x="16748" y="146695"/>
                      </a:moveTo>
                      <a:lnTo>
                        <a:pt x="14174" y="153253"/>
                      </a:lnTo>
                      <a:lnTo>
                        <a:pt x="10314" y="159816"/>
                      </a:lnTo>
                      <a:moveTo>
                        <a:pt x="25756" y="129193"/>
                      </a:moveTo>
                      <a:lnTo>
                        <a:pt x="20609" y="137944"/>
                      </a:lnTo>
                      <a:lnTo>
                        <a:pt x="18035" y="140132"/>
                      </a:lnTo>
                      <a:moveTo>
                        <a:pt x="32191" y="109509"/>
                      </a:moveTo>
                      <a:lnTo>
                        <a:pt x="30904" y="116072"/>
                      </a:lnTo>
                      <a:lnTo>
                        <a:pt x="28330" y="122630"/>
                      </a:lnTo>
                      <a:moveTo>
                        <a:pt x="28330" y="122630"/>
                      </a:moveTo>
                      <a:lnTo>
                        <a:pt x="27043" y="124818"/>
                      </a:lnTo>
                      <a:lnTo>
                        <a:pt x="25756" y="129193"/>
                      </a:lnTo>
                      <a:moveTo>
                        <a:pt x="18035" y="140132"/>
                      </a:moveTo>
                      <a:lnTo>
                        <a:pt x="16748" y="146695"/>
                      </a:lnTo>
                      <a:moveTo>
                        <a:pt x="33478" y="109509"/>
                      </a:moveTo>
                      <a:lnTo>
                        <a:pt x="32191" y="109509"/>
                      </a:lnTo>
                      <a:moveTo>
                        <a:pt x="6458" y="166379"/>
                      </a:moveTo>
                      <a:lnTo>
                        <a:pt x="2598" y="175129"/>
                      </a:lnTo>
                      <a:lnTo>
                        <a:pt x="1311" y="179499"/>
                      </a:lnTo>
                      <a:moveTo>
                        <a:pt x="24" y="183875"/>
                      </a:moveTo>
                      <a:cubicBezTo>
                        <a:pt x="-298" y="188325"/>
                        <a:pt x="2753" y="192400"/>
                        <a:pt x="1311" y="197001"/>
                      </a:cubicBezTo>
                      <a:moveTo>
                        <a:pt x="24" y="183875"/>
                      </a:moveTo>
                      <a:lnTo>
                        <a:pt x="737" y="181687"/>
                      </a:lnTo>
                      <a:moveTo>
                        <a:pt x="10314" y="159816"/>
                      </a:moveTo>
                      <a:lnTo>
                        <a:pt x="6453" y="166379"/>
                      </a:lnTo>
                      <a:moveTo>
                        <a:pt x="157013" y="141"/>
                      </a:moveTo>
                      <a:cubicBezTo>
                        <a:pt x="151624" y="725"/>
                        <a:pt x="144696" y="-2310"/>
                        <a:pt x="142857" y="6704"/>
                      </a:cubicBezTo>
                      <a:moveTo>
                        <a:pt x="141570" y="6704"/>
                      </a:moveTo>
                      <a:lnTo>
                        <a:pt x="142857" y="6704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BEADBB7A-6A2B-8AA6-39E0-2F1F648E8C80}"/>
                    </a:ext>
                  </a:extLst>
                </p:cNvPr>
                <p:cNvSpPr/>
                <p:nvPr/>
              </p:nvSpPr>
              <p:spPr>
                <a:xfrm>
                  <a:off x="5113750" y="604887"/>
                  <a:ext cx="24086" cy="100616"/>
                </a:xfrm>
                <a:custGeom>
                  <a:avLst/>
                  <a:gdLst>
                    <a:gd name="connsiteX0" fmla="*/ 24086 w 24086"/>
                    <a:gd name="connsiteY0" fmla="*/ 96 h 100616"/>
                    <a:gd name="connsiteX1" fmla="*/ 21877 w 24086"/>
                    <a:gd name="connsiteY1" fmla="*/ 17595 h 100616"/>
                    <a:gd name="connsiteX2" fmla="*/ 16730 w 24086"/>
                    <a:gd name="connsiteY2" fmla="*/ 35093 h 100616"/>
                    <a:gd name="connsiteX3" fmla="*/ 19303 w 24086"/>
                    <a:gd name="connsiteY3" fmla="*/ 32906 h 100616"/>
                    <a:gd name="connsiteX4" fmla="*/ 20590 w 24086"/>
                    <a:gd name="connsiteY4" fmla="*/ 30719 h 100616"/>
                    <a:gd name="connsiteX5" fmla="*/ 14156 w 24086"/>
                    <a:gd name="connsiteY5" fmla="*/ 39468 h 100616"/>
                    <a:gd name="connsiteX6" fmla="*/ 14156 w 24086"/>
                    <a:gd name="connsiteY6" fmla="*/ 37281 h 100616"/>
                    <a:gd name="connsiteX7" fmla="*/ 16730 w 24086"/>
                    <a:gd name="connsiteY7" fmla="*/ 35093 h 100616"/>
                    <a:gd name="connsiteX8" fmla="*/ 21877 w 24086"/>
                    <a:gd name="connsiteY8" fmla="*/ 19782 h 100616"/>
                    <a:gd name="connsiteX9" fmla="*/ 20590 w 24086"/>
                    <a:gd name="connsiteY9" fmla="*/ 30719 h 100616"/>
                    <a:gd name="connsiteX10" fmla="*/ 14156 w 24086"/>
                    <a:gd name="connsiteY10" fmla="*/ 52592 h 100616"/>
                    <a:gd name="connsiteX11" fmla="*/ 14156 w 24086"/>
                    <a:gd name="connsiteY11" fmla="*/ 56966 h 100616"/>
                    <a:gd name="connsiteX12" fmla="*/ 21877 w 24086"/>
                    <a:gd name="connsiteY12" fmla="*/ 17595 h 100616"/>
                    <a:gd name="connsiteX13" fmla="*/ 21877 w 24086"/>
                    <a:gd name="connsiteY13" fmla="*/ 19782 h 100616"/>
                    <a:gd name="connsiteX14" fmla="*/ 6434 w 24086"/>
                    <a:gd name="connsiteY14" fmla="*/ 78839 h 100616"/>
                    <a:gd name="connsiteX15" fmla="*/ 6434 w 24086"/>
                    <a:gd name="connsiteY15" fmla="*/ 81026 h 100616"/>
                    <a:gd name="connsiteX16" fmla="*/ 5148 w 24086"/>
                    <a:gd name="connsiteY16" fmla="*/ 85401 h 100616"/>
                    <a:gd name="connsiteX17" fmla="*/ 0 w 24086"/>
                    <a:gd name="connsiteY17" fmla="*/ 100713 h 100616"/>
                    <a:gd name="connsiteX18" fmla="*/ 0 w 24086"/>
                    <a:gd name="connsiteY18" fmla="*/ 98525 h 100616"/>
                    <a:gd name="connsiteX19" fmla="*/ 6434 w 24086"/>
                    <a:gd name="connsiteY19" fmla="*/ 78839 h 100616"/>
                    <a:gd name="connsiteX20" fmla="*/ 7721 w 24086"/>
                    <a:gd name="connsiteY20" fmla="*/ 74464 h 100616"/>
                    <a:gd name="connsiteX21" fmla="*/ 0 w 24086"/>
                    <a:gd name="connsiteY21" fmla="*/ 98525 h 100616"/>
                    <a:gd name="connsiteX22" fmla="*/ 5148 w 24086"/>
                    <a:gd name="connsiteY22" fmla="*/ 85401 h 100616"/>
                    <a:gd name="connsiteX23" fmla="*/ 14156 w 24086"/>
                    <a:gd name="connsiteY23" fmla="*/ 52592 h 100616"/>
                    <a:gd name="connsiteX24" fmla="*/ 12869 w 24086"/>
                    <a:gd name="connsiteY24" fmla="*/ 46030 h 100616"/>
                    <a:gd name="connsiteX25" fmla="*/ 12869 w 24086"/>
                    <a:gd name="connsiteY25" fmla="*/ 41655 h 100616"/>
                    <a:gd name="connsiteX26" fmla="*/ 9008 w 24086"/>
                    <a:gd name="connsiteY26" fmla="*/ 72277 h 100616"/>
                    <a:gd name="connsiteX27" fmla="*/ 11582 w 24086"/>
                    <a:gd name="connsiteY27" fmla="*/ 65715 h 100616"/>
                    <a:gd name="connsiteX28" fmla="*/ 12869 w 24086"/>
                    <a:gd name="connsiteY28" fmla="*/ 61341 h 100616"/>
                    <a:gd name="connsiteX29" fmla="*/ 7721 w 24086"/>
                    <a:gd name="connsiteY29" fmla="*/ 74464 h 100616"/>
                    <a:gd name="connsiteX30" fmla="*/ 9008 w 24086"/>
                    <a:gd name="connsiteY30" fmla="*/ 72277 h 100616"/>
                    <a:gd name="connsiteX31" fmla="*/ 12869 w 24086"/>
                    <a:gd name="connsiteY31" fmla="*/ 41655 h 100616"/>
                    <a:gd name="connsiteX32" fmla="*/ 14156 w 24086"/>
                    <a:gd name="connsiteY32" fmla="*/ 39468 h 100616"/>
                    <a:gd name="connsiteX33" fmla="*/ 12869 w 24086"/>
                    <a:gd name="connsiteY33" fmla="*/ 61341 h 100616"/>
                    <a:gd name="connsiteX34" fmla="*/ 14156 w 24086"/>
                    <a:gd name="connsiteY34" fmla="*/ 56966 h 100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4086" h="100616">
                      <a:moveTo>
                        <a:pt x="24086" y="96"/>
                      </a:moveTo>
                      <a:cubicBezTo>
                        <a:pt x="21802" y="5758"/>
                        <a:pt x="24644" y="11929"/>
                        <a:pt x="21877" y="17595"/>
                      </a:cubicBezTo>
                      <a:moveTo>
                        <a:pt x="16730" y="35093"/>
                      </a:moveTo>
                      <a:lnTo>
                        <a:pt x="19303" y="32906"/>
                      </a:lnTo>
                      <a:lnTo>
                        <a:pt x="20590" y="30719"/>
                      </a:lnTo>
                      <a:moveTo>
                        <a:pt x="14156" y="39468"/>
                      </a:moveTo>
                      <a:lnTo>
                        <a:pt x="14156" y="37281"/>
                      </a:lnTo>
                      <a:lnTo>
                        <a:pt x="16730" y="35093"/>
                      </a:lnTo>
                      <a:moveTo>
                        <a:pt x="21877" y="19782"/>
                      </a:moveTo>
                      <a:cubicBezTo>
                        <a:pt x="26494" y="24803"/>
                        <a:pt x="19142" y="26563"/>
                        <a:pt x="20590" y="30719"/>
                      </a:cubicBezTo>
                      <a:moveTo>
                        <a:pt x="14156" y="52592"/>
                      </a:moveTo>
                      <a:lnTo>
                        <a:pt x="14156" y="56966"/>
                      </a:lnTo>
                      <a:moveTo>
                        <a:pt x="21877" y="17595"/>
                      </a:moveTo>
                      <a:lnTo>
                        <a:pt x="21877" y="19782"/>
                      </a:lnTo>
                      <a:moveTo>
                        <a:pt x="6434" y="78839"/>
                      </a:moveTo>
                      <a:lnTo>
                        <a:pt x="6434" y="81026"/>
                      </a:lnTo>
                      <a:lnTo>
                        <a:pt x="5148" y="85401"/>
                      </a:lnTo>
                      <a:moveTo>
                        <a:pt x="0" y="100713"/>
                      </a:moveTo>
                      <a:lnTo>
                        <a:pt x="0" y="98525"/>
                      </a:lnTo>
                      <a:moveTo>
                        <a:pt x="6434" y="78839"/>
                      </a:moveTo>
                      <a:lnTo>
                        <a:pt x="7721" y="74464"/>
                      </a:lnTo>
                      <a:moveTo>
                        <a:pt x="0" y="98525"/>
                      </a:moveTo>
                      <a:cubicBezTo>
                        <a:pt x="3893" y="97990"/>
                        <a:pt x="2804" y="88274"/>
                        <a:pt x="5148" y="85401"/>
                      </a:cubicBezTo>
                      <a:moveTo>
                        <a:pt x="14156" y="52592"/>
                      </a:moveTo>
                      <a:lnTo>
                        <a:pt x="12869" y="46030"/>
                      </a:lnTo>
                      <a:lnTo>
                        <a:pt x="12869" y="41655"/>
                      </a:lnTo>
                      <a:moveTo>
                        <a:pt x="9008" y="72277"/>
                      </a:moveTo>
                      <a:lnTo>
                        <a:pt x="11582" y="65715"/>
                      </a:lnTo>
                      <a:lnTo>
                        <a:pt x="12869" y="61341"/>
                      </a:lnTo>
                      <a:moveTo>
                        <a:pt x="7721" y="74464"/>
                      </a:moveTo>
                      <a:lnTo>
                        <a:pt x="9008" y="72277"/>
                      </a:lnTo>
                      <a:moveTo>
                        <a:pt x="12869" y="41655"/>
                      </a:moveTo>
                      <a:lnTo>
                        <a:pt x="14156" y="39468"/>
                      </a:lnTo>
                      <a:moveTo>
                        <a:pt x="12869" y="61341"/>
                      </a:moveTo>
                      <a:lnTo>
                        <a:pt x="14156" y="56966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8C840F37-9903-12D7-C31F-F16B3CBA14CD}"/>
                    </a:ext>
                  </a:extLst>
                </p:cNvPr>
                <p:cNvSpPr/>
                <p:nvPr/>
              </p:nvSpPr>
              <p:spPr>
                <a:xfrm>
                  <a:off x="4999143" y="684501"/>
                  <a:ext cx="389983" cy="408157"/>
                </a:xfrm>
                <a:custGeom>
                  <a:avLst/>
                  <a:gdLst>
                    <a:gd name="connsiteX0" fmla="*/ 0 w 389983"/>
                    <a:gd name="connsiteY0" fmla="*/ 96 h 408157"/>
                    <a:gd name="connsiteX1" fmla="*/ 73427 w 389983"/>
                    <a:gd name="connsiteY1" fmla="*/ 18911 h 408157"/>
                    <a:gd name="connsiteX2" fmla="*/ 388697 w 389983"/>
                    <a:gd name="connsiteY2" fmla="*/ 401690 h 408157"/>
                    <a:gd name="connsiteX3" fmla="*/ 389984 w 389983"/>
                    <a:gd name="connsiteY3" fmla="*/ 403878 h 408157"/>
                    <a:gd name="connsiteX4" fmla="*/ 389984 w 389983"/>
                    <a:gd name="connsiteY4" fmla="*/ 408253 h 408157"/>
                    <a:gd name="connsiteX5" fmla="*/ 388697 w 389983"/>
                    <a:gd name="connsiteY5" fmla="*/ 401690 h 408157"/>
                    <a:gd name="connsiteX6" fmla="*/ 377115 w 389983"/>
                    <a:gd name="connsiteY6" fmla="*/ 388564 h 408157"/>
                    <a:gd name="connsiteX7" fmla="*/ 356525 w 389983"/>
                    <a:gd name="connsiteY7" fmla="*/ 382006 h 408157"/>
                    <a:gd name="connsiteX8" fmla="*/ 377115 w 389983"/>
                    <a:gd name="connsiteY8" fmla="*/ 388564 h 408157"/>
                    <a:gd name="connsiteX9" fmla="*/ 266449 w 389983"/>
                    <a:gd name="connsiteY9" fmla="*/ 244203 h 408157"/>
                    <a:gd name="connsiteX10" fmla="*/ 256154 w 389983"/>
                    <a:gd name="connsiteY10" fmla="*/ 233267 h 408157"/>
                    <a:gd name="connsiteX11" fmla="*/ 244572 w 389983"/>
                    <a:gd name="connsiteY11" fmla="*/ 222330 h 408157"/>
                    <a:gd name="connsiteX12" fmla="*/ 256154 w 389983"/>
                    <a:gd name="connsiteY12" fmla="*/ 233267 h 408157"/>
                    <a:gd name="connsiteX13" fmla="*/ 317924 w 389983"/>
                    <a:gd name="connsiteY13" fmla="*/ 347007 h 408157"/>
                    <a:gd name="connsiteX14" fmla="*/ 308916 w 389983"/>
                    <a:gd name="connsiteY14" fmla="*/ 318572 h 408157"/>
                    <a:gd name="connsiteX15" fmla="*/ 294760 w 389983"/>
                    <a:gd name="connsiteY15" fmla="*/ 292324 h 408157"/>
                    <a:gd name="connsiteX16" fmla="*/ 297334 w 389983"/>
                    <a:gd name="connsiteY16" fmla="*/ 298886 h 408157"/>
                    <a:gd name="connsiteX17" fmla="*/ 276744 w 389983"/>
                    <a:gd name="connsiteY17" fmla="*/ 259515 h 408157"/>
                    <a:gd name="connsiteX18" fmla="*/ 294760 w 389983"/>
                    <a:gd name="connsiteY18" fmla="*/ 292324 h 408157"/>
                    <a:gd name="connsiteX19" fmla="*/ 297334 w 389983"/>
                    <a:gd name="connsiteY19" fmla="*/ 298886 h 408157"/>
                    <a:gd name="connsiteX20" fmla="*/ 308916 w 389983"/>
                    <a:gd name="connsiteY20" fmla="*/ 318572 h 408157"/>
                    <a:gd name="connsiteX21" fmla="*/ 267736 w 389983"/>
                    <a:gd name="connsiteY21" fmla="*/ 246391 h 408157"/>
                    <a:gd name="connsiteX22" fmla="*/ 276454 w 389983"/>
                    <a:gd name="connsiteY22" fmla="*/ 259093 h 408157"/>
                    <a:gd name="connsiteX23" fmla="*/ 276744 w 389983"/>
                    <a:gd name="connsiteY23" fmla="*/ 259515 h 408157"/>
                    <a:gd name="connsiteX24" fmla="*/ 266449 w 389983"/>
                    <a:gd name="connsiteY24" fmla="*/ 244203 h 408157"/>
                    <a:gd name="connsiteX25" fmla="*/ 267736 w 389983"/>
                    <a:gd name="connsiteY25" fmla="*/ 246391 h 408157"/>
                    <a:gd name="connsiteX26" fmla="*/ 317924 w 389983"/>
                    <a:gd name="connsiteY26" fmla="*/ 347007 h 408157"/>
                    <a:gd name="connsiteX27" fmla="*/ 356525 w 389983"/>
                    <a:gd name="connsiteY27" fmla="*/ 382006 h 408157"/>
                    <a:gd name="connsiteX28" fmla="*/ 139058 w 389983"/>
                    <a:gd name="connsiteY28" fmla="*/ 40784 h 408157"/>
                    <a:gd name="connsiteX29" fmla="*/ 136484 w 389983"/>
                    <a:gd name="connsiteY29" fmla="*/ 38596 h 408157"/>
                    <a:gd name="connsiteX30" fmla="*/ 136484 w 389983"/>
                    <a:gd name="connsiteY30" fmla="*/ 38596 h 408157"/>
                    <a:gd name="connsiteX31" fmla="*/ 133911 w 389983"/>
                    <a:gd name="connsiteY31" fmla="*/ 34222 h 408157"/>
                    <a:gd name="connsiteX32" fmla="*/ 130050 w 389983"/>
                    <a:gd name="connsiteY32" fmla="*/ 32035 h 408157"/>
                    <a:gd name="connsiteX33" fmla="*/ 142914 w 389983"/>
                    <a:gd name="connsiteY33" fmla="*/ 49533 h 408157"/>
                    <a:gd name="connsiteX34" fmla="*/ 146774 w 389983"/>
                    <a:gd name="connsiteY34" fmla="*/ 56095 h 408157"/>
                    <a:gd name="connsiteX35" fmla="*/ 146774 w 389983"/>
                    <a:gd name="connsiteY35" fmla="*/ 56095 h 408157"/>
                    <a:gd name="connsiteX36" fmla="*/ 157069 w 389983"/>
                    <a:gd name="connsiteY36" fmla="*/ 71407 h 408157"/>
                    <a:gd name="connsiteX37" fmla="*/ 168651 w 389983"/>
                    <a:gd name="connsiteY37" fmla="*/ 82343 h 408157"/>
                    <a:gd name="connsiteX38" fmla="*/ 164790 w 389983"/>
                    <a:gd name="connsiteY38" fmla="*/ 77968 h 408157"/>
                    <a:gd name="connsiteX39" fmla="*/ 157069 w 389983"/>
                    <a:gd name="connsiteY39" fmla="*/ 71407 h 408157"/>
                    <a:gd name="connsiteX40" fmla="*/ 175086 w 389983"/>
                    <a:gd name="connsiteY40" fmla="*/ 91092 h 408157"/>
                    <a:gd name="connsiteX41" fmla="*/ 172512 w 389983"/>
                    <a:gd name="connsiteY41" fmla="*/ 86718 h 408157"/>
                    <a:gd name="connsiteX42" fmla="*/ 168651 w 389983"/>
                    <a:gd name="connsiteY42" fmla="*/ 82343 h 408157"/>
                    <a:gd name="connsiteX43" fmla="*/ 142914 w 389983"/>
                    <a:gd name="connsiteY43" fmla="*/ 49533 h 408157"/>
                    <a:gd name="connsiteX44" fmla="*/ 140345 w 389983"/>
                    <a:gd name="connsiteY44" fmla="*/ 45158 h 408157"/>
                    <a:gd name="connsiteX45" fmla="*/ 203397 w 389983"/>
                    <a:gd name="connsiteY45" fmla="*/ 112965 h 408157"/>
                    <a:gd name="connsiteX46" fmla="*/ 200823 w 389983"/>
                    <a:gd name="connsiteY46" fmla="*/ 108590 h 408157"/>
                    <a:gd name="connsiteX47" fmla="*/ 207258 w 389983"/>
                    <a:gd name="connsiteY47" fmla="*/ 119527 h 408157"/>
                    <a:gd name="connsiteX48" fmla="*/ 203397 w 389983"/>
                    <a:gd name="connsiteY48" fmla="*/ 112965 h 408157"/>
                    <a:gd name="connsiteX49" fmla="*/ 198249 w 389983"/>
                    <a:gd name="connsiteY49" fmla="*/ 106403 h 408157"/>
                    <a:gd name="connsiteX50" fmla="*/ 175086 w 389983"/>
                    <a:gd name="connsiteY50" fmla="*/ 91092 h 408157"/>
                    <a:gd name="connsiteX51" fmla="*/ 200823 w 389983"/>
                    <a:gd name="connsiteY51" fmla="*/ 108590 h 408157"/>
                    <a:gd name="connsiteX52" fmla="*/ 198249 w 389983"/>
                    <a:gd name="connsiteY52" fmla="*/ 106403 h 408157"/>
                    <a:gd name="connsiteX53" fmla="*/ 216266 w 389983"/>
                    <a:gd name="connsiteY53" fmla="*/ 134838 h 408157"/>
                    <a:gd name="connsiteX54" fmla="*/ 207258 w 389983"/>
                    <a:gd name="connsiteY54" fmla="*/ 119527 h 408157"/>
                    <a:gd name="connsiteX55" fmla="*/ 140345 w 389983"/>
                    <a:gd name="connsiteY55" fmla="*/ 45158 h 408157"/>
                    <a:gd name="connsiteX56" fmla="*/ 139058 w 389983"/>
                    <a:gd name="connsiteY56" fmla="*/ 42971 h 408157"/>
                    <a:gd name="connsiteX57" fmla="*/ 200823 w 389983"/>
                    <a:gd name="connsiteY57" fmla="*/ 108590 h 408157"/>
                    <a:gd name="connsiteX58" fmla="*/ 202110 w 389983"/>
                    <a:gd name="connsiteY58" fmla="*/ 110778 h 408157"/>
                    <a:gd name="connsiteX59" fmla="*/ 204684 w 389983"/>
                    <a:gd name="connsiteY59" fmla="*/ 112965 h 408157"/>
                    <a:gd name="connsiteX60" fmla="*/ 198249 w 389983"/>
                    <a:gd name="connsiteY60" fmla="*/ 106403 h 408157"/>
                    <a:gd name="connsiteX61" fmla="*/ 200823 w 389983"/>
                    <a:gd name="connsiteY61" fmla="*/ 110778 h 408157"/>
                    <a:gd name="connsiteX62" fmla="*/ 200823 w 389983"/>
                    <a:gd name="connsiteY62" fmla="*/ 112965 h 408157"/>
                    <a:gd name="connsiteX63" fmla="*/ 213692 w 389983"/>
                    <a:gd name="connsiteY63" fmla="*/ 143587 h 408157"/>
                    <a:gd name="connsiteX64" fmla="*/ 216266 w 389983"/>
                    <a:gd name="connsiteY64" fmla="*/ 137026 h 408157"/>
                    <a:gd name="connsiteX65" fmla="*/ 216266 w 389983"/>
                    <a:gd name="connsiteY65" fmla="*/ 134838 h 408157"/>
                    <a:gd name="connsiteX66" fmla="*/ 139058 w 389983"/>
                    <a:gd name="connsiteY66" fmla="*/ 42971 h 408157"/>
                    <a:gd name="connsiteX67" fmla="*/ 139058 w 389983"/>
                    <a:gd name="connsiteY67" fmla="*/ 40784 h 408157"/>
                    <a:gd name="connsiteX68" fmla="*/ 212405 w 389983"/>
                    <a:gd name="connsiteY68" fmla="*/ 158898 h 408157"/>
                    <a:gd name="connsiteX69" fmla="*/ 213692 w 389983"/>
                    <a:gd name="connsiteY69" fmla="*/ 163273 h 408157"/>
                    <a:gd name="connsiteX70" fmla="*/ 216266 w 389983"/>
                    <a:gd name="connsiteY70" fmla="*/ 167647 h 408157"/>
                    <a:gd name="connsiteX71" fmla="*/ 213692 w 389983"/>
                    <a:gd name="connsiteY71" fmla="*/ 143587 h 408157"/>
                    <a:gd name="connsiteX72" fmla="*/ 212405 w 389983"/>
                    <a:gd name="connsiteY72" fmla="*/ 158898 h 408157"/>
                    <a:gd name="connsiteX73" fmla="*/ 231708 w 389983"/>
                    <a:gd name="connsiteY73" fmla="*/ 204832 h 408157"/>
                    <a:gd name="connsiteX74" fmla="*/ 232995 w 389983"/>
                    <a:gd name="connsiteY74" fmla="*/ 213581 h 408157"/>
                    <a:gd name="connsiteX75" fmla="*/ 234282 w 389983"/>
                    <a:gd name="connsiteY75" fmla="*/ 215768 h 408157"/>
                    <a:gd name="connsiteX76" fmla="*/ 239424 w 389983"/>
                    <a:gd name="connsiteY76" fmla="*/ 220143 h 408157"/>
                    <a:gd name="connsiteX77" fmla="*/ 235564 w 389983"/>
                    <a:gd name="connsiteY77" fmla="*/ 217956 h 408157"/>
                    <a:gd name="connsiteX78" fmla="*/ 234282 w 389983"/>
                    <a:gd name="connsiteY78" fmla="*/ 215768 h 408157"/>
                    <a:gd name="connsiteX79" fmla="*/ 231708 w 389983"/>
                    <a:gd name="connsiteY79" fmla="*/ 204832 h 408157"/>
                    <a:gd name="connsiteX80" fmla="*/ 230421 w 389983"/>
                    <a:gd name="connsiteY80" fmla="*/ 200458 h 408157"/>
                    <a:gd name="connsiteX81" fmla="*/ 227848 w 389983"/>
                    <a:gd name="connsiteY81" fmla="*/ 198270 h 408157"/>
                    <a:gd name="connsiteX82" fmla="*/ 227848 w 389983"/>
                    <a:gd name="connsiteY82" fmla="*/ 198270 h 408157"/>
                    <a:gd name="connsiteX83" fmla="*/ 216266 w 389983"/>
                    <a:gd name="connsiteY83" fmla="*/ 167647 h 408157"/>
                    <a:gd name="connsiteX84" fmla="*/ 244572 w 389983"/>
                    <a:gd name="connsiteY84" fmla="*/ 222330 h 408157"/>
                    <a:gd name="connsiteX85" fmla="*/ 239424 w 389983"/>
                    <a:gd name="connsiteY85" fmla="*/ 220143 h 408157"/>
                    <a:gd name="connsiteX86" fmla="*/ 114607 w 389983"/>
                    <a:gd name="connsiteY86" fmla="*/ 23286 h 408157"/>
                    <a:gd name="connsiteX87" fmla="*/ 112034 w 389983"/>
                    <a:gd name="connsiteY87" fmla="*/ 21098 h 408157"/>
                    <a:gd name="connsiteX88" fmla="*/ 105599 w 389983"/>
                    <a:gd name="connsiteY88" fmla="*/ 18911 h 408157"/>
                    <a:gd name="connsiteX89" fmla="*/ 105599 w 389983"/>
                    <a:gd name="connsiteY89" fmla="*/ 18911 h 408157"/>
                    <a:gd name="connsiteX90" fmla="*/ 73427 w 389983"/>
                    <a:gd name="connsiteY90" fmla="*/ 18911 h 408157"/>
                    <a:gd name="connsiteX91" fmla="*/ 118468 w 389983"/>
                    <a:gd name="connsiteY91" fmla="*/ 25473 h 408157"/>
                    <a:gd name="connsiteX92" fmla="*/ 121042 w 389983"/>
                    <a:gd name="connsiteY92" fmla="*/ 27660 h 408157"/>
                    <a:gd name="connsiteX93" fmla="*/ 121042 w 389983"/>
                    <a:gd name="connsiteY93" fmla="*/ 27660 h 408157"/>
                    <a:gd name="connsiteX94" fmla="*/ 127476 w 389983"/>
                    <a:gd name="connsiteY94" fmla="*/ 29847 h 408157"/>
                    <a:gd name="connsiteX95" fmla="*/ 112034 w 389983"/>
                    <a:gd name="connsiteY95" fmla="*/ 21098 h 408157"/>
                    <a:gd name="connsiteX96" fmla="*/ 105599 w 389983"/>
                    <a:gd name="connsiteY96" fmla="*/ 18911 h 408157"/>
                    <a:gd name="connsiteX97" fmla="*/ 114607 w 389983"/>
                    <a:gd name="connsiteY97" fmla="*/ 23286 h 408157"/>
                    <a:gd name="connsiteX98" fmla="*/ 118468 w 389983"/>
                    <a:gd name="connsiteY98" fmla="*/ 25473 h 408157"/>
                    <a:gd name="connsiteX99" fmla="*/ 127476 w 389983"/>
                    <a:gd name="connsiteY99" fmla="*/ 29847 h 408157"/>
                    <a:gd name="connsiteX100" fmla="*/ 130050 w 389983"/>
                    <a:gd name="connsiteY100" fmla="*/ 32035 h 408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</a:cxnLst>
                  <a:rect l="l" t="t" r="r" b="b"/>
                  <a:pathLst>
                    <a:path w="389983" h="408157">
                      <a:moveTo>
                        <a:pt x="0" y="96"/>
                      </a:moveTo>
                      <a:cubicBezTo>
                        <a:pt x="20971" y="28713"/>
                        <a:pt x="46044" y="23651"/>
                        <a:pt x="73427" y="18911"/>
                      </a:cubicBezTo>
                      <a:moveTo>
                        <a:pt x="388697" y="401690"/>
                      </a:moveTo>
                      <a:lnTo>
                        <a:pt x="389984" y="403878"/>
                      </a:lnTo>
                      <a:lnTo>
                        <a:pt x="389984" y="408253"/>
                      </a:lnTo>
                      <a:moveTo>
                        <a:pt x="388697" y="401690"/>
                      </a:moveTo>
                      <a:cubicBezTo>
                        <a:pt x="388230" y="394553"/>
                        <a:pt x="384343" y="390875"/>
                        <a:pt x="377115" y="388564"/>
                      </a:cubicBezTo>
                      <a:moveTo>
                        <a:pt x="356525" y="382006"/>
                      </a:moveTo>
                      <a:cubicBezTo>
                        <a:pt x="364348" y="376231"/>
                        <a:pt x="372397" y="383052"/>
                        <a:pt x="377115" y="388564"/>
                      </a:cubicBezTo>
                      <a:moveTo>
                        <a:pt x="266449" y="244203"/>
                      </a:moveTo>
                      <a:cubicBezTo>
                        <a:pt x="263693" y="240455"/>
                        <a:pt x="258995" y="235941"/>
                        <a:pt x="256154" y="233267"/>
                      </a:cubicBezTo>
                      <a:moveTo>
                        <a:pt x="244572" y="222330"/>
                      </a:moveTo>
                      <a:cubicBezTo>
                        <a:pt x="246679" y="228138"/>
                        <a:pt x="254046" y="227459"/>
                        <a:pt x="256154" y="233267"/>
                      </a:cubicBezTo>
                      <a:moveTo>
                        <a:pt x="317924" y="347007"/>
                      </a:moveTo>
                      <a:cubicBezTo>
                        <a:pt x="315645" y="337491"/>
                        <a:pt x="314128" y="326981"/>
                        <a:pt x="308916" y="318572"/>
                      </a:cubicBezTo>
                      <a:moveTo>
                        <a:pt x="294760" y="292324"/>
                      </a:moveTo>
                      <a:cubicBezTo>
                        <a:pt x="293822" y="295000"/>
                        <a:pt x="296567" y="296674"/>
                        <a:pt x="297334" y="298886"/>
                      </a:cubicBezTo>
                      <a:moveTo>
                        <a:pt x="276744" y="259515"/>
                      </a:moveTo>
                      <a:cubicBezTo>
                        <a:pt x="285821" y="268309"/>
                        <a:pt x="288476" y="281709"/>
                        <a:pt x="294760" y="292324"/>
                      </a:cubicBezTo>
                      <a:moveTo>
                        <a:pt x="297334" y="298886"/>
                      </a:moveTo>
                      <a:cubicBezTo>
                        <a:pt x="298395" y="306715"/>
                        <a:pt x="305715" y="311920"/>
                        <a:pt x="308916" y="318572"/>
                      </a:cubicBezTo>
                      <a:moveTo>
                        <a:pt x="267736" y="246391"/>
                      </a:moveTo>
                      <a:lnTo>
                        <a:pt x="276454" y="259093"/>
                      </a:lnTo>
                      <a:lnTo>
                        <a:pt x="276744" y="259515"/>
                      </a:lnTo>
                      <a:moveTo>
                        <a:pt x="266449" y="244203"/>
                      </a:moveTo>
                      <a:lnTo>
                        <a:pt x="267736" y="246391"/>
                      </a:lnTo>
                      <a:moveTo>
                        <a:pt x="317924" y="347007"/>
                      </a:moveTo>
                      <a:cubicBezTo>
                        <a:pt x="324380" y="364292"/>
                        <a:pt x="339211" y="376156"/>
                        <a:pt x="356525" y="382006"/>
                      </a:cubicBezTo>
                      <a:moveTo>
                        <a:pt x="139058" y="40784"/>
                      </a:moveTo>
                      <a:lnTo>
                        <a:pt x="136484" y="38596"/>
                      </a:lnTo>
                      <a:moveTo>
                        <a:pt x="136484" y="38596"/>
                      </a:moveTo>
                      <a:lnTo>
                        <a:pt x="133911" y="34222"/>
                      </a:lnTo>
                      <a:lnTo>
                        <a:pt x="130050" y="32035"/>
                      </a:lnTo>
                      <a:moveTo>
                        <a:pt x="142914" y="49533"/>
                      </a:moveTo>
                      <a:cubicBezTo>
                        <a:pt x="145487" y="50777"/>
                        <a:pt x="143155" y="57131"/>
                        <a:pt x="146774" y="56095"/>
                      </a:cubicBezTo>
                      <a:moveTo>
                        <a:pt x="146774" y="56095"/>
                      </a:moveTo>
                      <a:cubicBezTo>
                        <a:pt x="146871" y="63020"/>
                        <a:pt x="154940" y="65460"/>
                        <a:pt x="157069" y="71407"/>
                      </a:cubicBezTo>
                      <a:moveTo>
                        <a:pt x="168651" y="82343"/>
                      </a:moveTo>
                      <a:lnTo>
                        <a:pt x="164790" y="77968"/>
                      </a:lnTo>
                      <a:lnTo>
                        <a:pt x="157069" y="71407"/>
                      </a:lnTo>
                      <a:moveTo>
                        <a:pt x="175086" y="91092"/>
                      </a:moveTo>
                      <a:lnTo>
                        <a:pt x="172512" y="86718"/>
                      </a:lnTo>
                      <a:lnTo>
                        <a:pt x="168651" y="82343"/>
                      </a:lnTo>
                      <a:moveTo>
                        <a:pt x="142914" y="49533"/>
                      </a:moveTo>
                      <a:lnTo>
                        <a:pt x="140345" y="45158"/>
                      </a:lnTo>
                      <a:moveTo>
                        <a:pt x="203397" y="112965"/>
                      </a:moveTo>
                      <a:lnTo>
                        <a:pt x="200823" y="108590"/>
                      </a:lnTo>
                      <a:moveTo>
                        <a:pt x="207258" y="119527"/>
                      </a:moveTo>
                      <a:lnTo>
                        <a:pt x="203397" y="112965"/>
                      </a:lnTo>
                      <a:moveTo>
                        <a:pt x="198249" y="106403"/>
                      </a:moveTo>
                      <a:cubicBezTo>
                        <a:pt x="190201" y="101825"/>
                        <a:pt x="181858" y="97510"/>
                        <a:pt x="175086" y="91092"/>
                      </a:cubicBezTo>
                      <a:moveTo>
                        <a:pt x="200823" y="108590"/>
                      </a:moveTo>
                      <a:lnTo>
                        <a:pt x="198249" y="106403"/>
                      </a:lnTo>
                      <a:moveTo>
                        <a:pt x="216266" y="134838"/>
                      </a:moveTo>
                      <a:cubicBezTo>
                        <a:pt x="220180" y="126761"/>
                        <a:pt x="204448" y="128188"/>
                        <a:pt x="207258" y="119527"/>
                      </a:cubicBezTo>
                      <a:moveTo>
                        <a:pt x="140345" y="45158"/>
                      </a:moveTo>
                      <a:lnTo>
                        <a:pt x="139058" y="42971"/>
                      </a:lnTo>
                      <a:moveTo>
                        <a:pt x="200823" y="108590"/>
                      </a:moveTo>
                      <a:lnTo>
                        <a:pt x="202110" y="110778"/>
                      </a:lnTo>
                      <a:lnTo>
                        <a:pt x="204684" y="112965"/>
                      </a:lnTo>
                      <a:moveTo>
                        <a:pt x="198249" y="106403"/>
                      </a:moveTo>
                      <a:lnTo>
                        <a:pt x="200823" y="110778"/>
                      </a:lnTo>
                      <a:lnTo>
                        <a:pt x="200823" y="112965"/>
                      </a:lnTo>
                      <a:moveTo>
                        <a:pt x="213692" y="143587"/>
                      </a:moveTo>
                      <a:lnTo>
                        <a:pt x="216266" y="137026"/>
                      </a:lnTo>
                      <a:lnTo>
                        <a:pt x="216266" y="134838"/>
                      </a:lnTo>
                      <a:moveTo>
                        <a:pt x="139058" y="42971"/>
                      </a:moveTo>
                      <a:lnTo>
                        <a:pt x="139058" y="40784"/>
                      </a:lnTo>
                      <a:moveTo>
                        <a:pt x="212405" y="158898"/>
                      </a:moveTo>
                      <a:lnTo>
                        <a:pt x="213692" y="163273"/>
                      </a:lnTo>
                      <a:lnTo>
                        <a:pt x="216266" y="167647"/>
                      </a:lnTo>
                      <a:moveTo>
                        <a:pt x="213692" y="143587"/>
                      </a:moveTo>
                      <a:cubicBezTo>
                        <a:pt x="211772" y="148546"/>
                        <a:pt x="212496" y="153762"/>
                        <a:pt x="212405" y="158898"/>
                      </a:cubicBezTo>
                      <a:moveTo>
                        <a:pt x="231708" y="204832"/>
                      </a:moveTo>
                      <a:lnTo>
                        <a:pt x="232995" y="213581"/>
                      </a:lnTo>
                      <a:lnTo>
                        <a:pt x="234282" y="215768"/>
                      </a:lnTo>
                      <a:moveTo>
                        <a:pt x="239424" y="220143"/>
                      </a:moveTo>
                      <a:lnTo>
                        <a:pt x="235564" y="217956"/>
                      </a:lnTo>
                      <a:lnTo>
                        <a:pt x="234282" y="215768"/>
                      </a:lnTo>
                      <a:moveTo>
                        <a:pt x="231708" y="204832"/>
                      </a:moveTo>
                      <a:lnTo>
                        <a:pt x="230421" y="200458"/>
                      </a:lnTo>
                      <a:lnTo>
                        <a:pt x="227848" y="198270"/>
                      </a:lnTo>
                      <a:moveTo>
                        <a:pt x="227848" y="198270"/>
                      </a:moveTo>
                      <a:cubicBezTo>
                        <a:pt x="219649" y="189493"/>
                        <a:pt x="220657" y="177917"/>
                        <a:pt x="216266" y="167647"/>
                      </a:cubicBezTo>
                      <a:moveTo>
                        <a:pt x="244572" y="222330"/>
                      </a:moveTo>
                      <a:lnTo>
                        <a:pt x="239424" y="220143"/>
                      </a:lnTo>
                      <a:moveTo>
                        <a:pt x="114607" y="23286"/>
                      </a:moveTo>
                      <a:lnTo>
                        <a:pt x="112034" y="21098"/>
                      </a:lnTo>
                      <a:lnTo>
                        <a:pt x="105599" y="18911"/>
                      </a:lnTo>
                      <a:moveTo>
                        <a:pt x="105599" y="18911"/>
                      </a:moveTo>
                      <a:cubicBezTo>
                        <a:pt x="94875" y="18911"/>
                        <a:pt x="84151" y="18911"/>
                        <a:pt x="73427" y="18911"/>
                      </a:cubicBezTo>
                      <a:moveTo>
                        <a:pt x="118468" y="25473"/>
                      </a:moveTo>
                      <a:lnTo>
                        <a:pt x="121042" y="27660"/>
                      </a:lnTo>
                      <a:moveTo>
                        <a:pt x="121042" y="27660"/>
                      </a:moveTo>
                      <a:lnTo>
                        <a:pt x="127476" y="29847"/>
                      </a:lnTo>
                      <a:moveTo>
                        <a:pt x="112034" y="21098"/>
                      </a:moveTo>
                      <a:lnTo>
                        <a:pt x="105599" y="18911"/>
                      </a:lnTo>
                      <a:moveTo>
                        <a:pt x="114607" y="23286"/>
                      </a:moveTo>
                      <a:lnTo>
                        <a:pt x="118468" y="25473"/>
                      </a:lnTo>
                      <a:moveTo>
                        <a:pt x="127476" y="29847"/>
                      </a:moveTo>
                      <a:lnTo>
                        <a:pt x="130050" y="32035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13BF67C0-74D5-4944-7084-4AD72124B150}"/>
                    </a:ext>
                  </a:extLst>
                </p:cNvPr>
                <p:cNvSpPr/>
                <p:nvPr/>
              </p:nvSpPr>
              <p:spPr>
                <a:xfrm>
                  <a:off x="4875688" y="688006"/>
                  <a:ext cx="104231" cy="229667"/>
                </a:xfrm>
                <a:custGeom>
                  <a:avLst/>
                  <a:gdLst>
                    <a:gd name="connsiteX0" fmla="*/ 78500 w 104231"/>
                    <a:gd name="connsiteY0" fmla="*/ 28531 h 229667"/>
                    <a:gd name="connsiteX1" fmla="*/ 77213 w 104231"/>
                    <a:gd name="connsiteY1" fmla="*/ 35092 h 229667"/>
                    <a:gd name="connsiteX2" fmla="*/ 96511 w 104231"/>
                    <a:gd name="connsiteY2" fmla="*/ 8845 h 229667"/>
                    <a:gd name="connsiteX3" fmla="*/ 78500 w 104231"/>
                    <a:gd name="connsiteY3" fmla="*/ 28531 h 229667"/>
                    <a:gd name="connsiteX4" fmla="*/ 96511 w 104231"/>
                    <a:gd name="connsiteY4" fmla="*/ 8845 h 229667"/>
                    <a:gd name="connsiteX5" fmla="*/ 99084 w 104231"/>
                    <a:gd name="connsiteY5" fmla="*/ 8845 h 229667"/>
                    <a:gd name="connsiteX6" fmla="*/ 101658 w 104231"/>
                    <a:gd name="connsiteY6" fmla="*/ 4471 h 229667"/>
                    <a:gd name="connsiteX7" fmla="*/ 79787 w 104231"/>
                    <a:gd name="connsiteY7" fmla="*/ 41654 h 229667"/>
                    <a:gd name="connsiteX8" fmla="*/ 79787 w 104231"/>
                    <a:gd name="connsiteY8" fmla="*/ 39467 h 229667"/>
                    <a:gd name="connsiteX9" fmla="*/ 77213 w 104231"/>
                    <a:gd name="connsiteY9" fmla="*/ 35092 h 229667"/>
                    <a:gd name="connsiteX10" fmla="*/ 102945 w 104231"/>
                    <a:gd name="connsiteY10" fmla="*/ 96 h 229667"/>
                    <a:gd name="connsiteX11" fmla="*/ 104232 w 104231"/>
                    <a:gd name="connsiteY11" fmla="*/ 96 h 229667"/>
                    <a:gd name="connsiteX12" fmla="*/ 102945 w 104231"/>
                    <a:gd name="connsiteY12" fmla="*/ 96 h 229667"/>
                    <a:gd name="connsiteX13" fmla="*/ 102945 w 104231"/>
                    <a:gd name="connsiteY13" fmla="*/ 4471 h 229667"/>
                    <a:gd name="connsiteX14" fmla="*/ 101658 w 104231"/>
                    <a:gd name="connsiteY14" fmla="*/ 4471 h 229667"/>
                    <a:gd name="connsiteX15" fmla="*/ 79787 w 104231"/>
                    <a:gd name="connsiteY15" fmla="*/ 41654 h 229667"/>
                    <a:gd name="connsiteX16" fmla="*/ 79787 w 104231"/>
                    <a:gd name="connsiteY16" fmla="*/ 43842 h 229667"/>
                    <a:gd name="connsiteX17" fmla="*/ 77213 w 104231"/>
                    <a:gd name="connsiteY17" fmla="*/ 50404 h 229667"/>
                    <a:gd name="connsiteX18" fmla="*/ 68205 w 104231"/>
                    <a:gd name="connsiteY18" fmla="*/ 74464 h 229667"/>
                    <a:gd name="connsiteX19" fmla="*/ 65631 w 104231"/>
                    <a:gd name="connsiteY19" fmla="*/ 105086 h 229667"/>
                    <a:gd name="connsiteX20" fmla="*/ 64344 w 104231"/>
                    <a:gd name="connsiteY20" fmla="*/ 109461 h 229667"/>
                    <a:gd name="connsiteX21" fmla="*/ 57910 w 104231"/>
                    <a:gd name="connsiteY21" fmla="*/ 118210 h 229667"/>
                    <a:gd name="connsiteX22" fmla="*/ 65631 w 104231"/>
                    <a:gd name="connsiteY22" fmla="*/ 105086 h 229667"/>
                    <a:gd name="connsiteX23" fmla="*/ 65631 w 104231"/>
                    <a:gd name="connsiteY23" fmla="*/ 102899 h 229667"/>
                    <a:gd name="connsiteX24" fmla="*/ 65631 w 104231"/>
                    <a:gd name="connsiteY24" fmla="*/ 96337 h 229667"/>
                    <a:gd name="connsiteX25" fmla="*/ 79787 w 104231"/>
                    <a:gd name="connsiteY25" fmla="*/ 43842 h 229667"/>
                    <a:gd name="connsiteX26" fmla="*/ 77213 w 104231"/>
                    <a:gd name="connsiteY26" fmla="*/ 50404 h 229667"/>
                    <a:gd name="connsiteX27" fmla="*/ 64344 w 104231"/>
                    <a:gd name="connsiteY27" fmla="*/ 91963 h 229667"/>
                    <a:gd name="connsiteX28" fmla="*/ 65631 w 104231"/>
                    <a:gd name="connsiteY28" fmla="*/ 96337 h 229667"/>
                    <a:gd name="connsiteX29" fmla="*/ 57910 w 104231"/>
                    <a:gd name="connsiteY29" fmla="*/ 118210 h 229667"/>
                    <a:gd name="connsiteX30" fmla="*/ 47615 w 104231"/>
                    <a:gd name="connsiteY30" fmla="*/ 129147 h 229667"/>
                    <a:gd name="connsiteX31" fmla="*/ 68205 w 104231"/>
                    <a:gd name="connsiteY31" fmla="*/ 74464 h 229667"/>
                    <a:gd name="connsiteX32" fmla="*/ 64344 w 104231"/>
                    <a:gd name="connsiteY32" fmla="*/ 78839 h 229667"/>
                    <a:gd name="connsiteX33" fmla="*/ 64344 w 104231"/>
                    <a:gd name="connsiteY33" fmla="*/ 83213 h 229667"/>
                    <a:gd name="connsiteX34" fmla="*/ 64344 w 104231"/>
                    <a:gd name="connsiteY34" fmla="*/ 83213 h 229667"/>
                    <a:gd name="connsiteX35" fmla="*/ 64344 w 104231"/>
                    <a:gd name="connsiteY35" fmla="*/ 91963 h 229667"/>
                    <a:gd name="connsiteX36" fmla="*/ 75926 w 104231"/>
                    <a:gd name="connsiteY36" fmla="*/ 50404 h 229667"/>
                    <a:gd name="connsiteX37" fmla="*/ 77213 w 104231"/>
                    <a:gd name="connsiteY37" fmla="*/ 50404 h 229667"/>
                    <a:gd name="connsiteX38" fmla="*/ 47615 w 104231"/>
                    <a:gd name="connsiteY38" fmla="*/ 129147 h 229667"/>
                    <a:gd name="connsiteX39" fmla="*/ 41180 w 104231"/>
                    <a:gd name="connsiteY39" fmla="*/ 144458 h 229667"/>
                    <a:gd name="connsiteX40" fmla="*/ 38606 w 104231"/>
                    <a:gd name="connsiteY40" fmla="*/ 148833 h 229667"/>
                    <a:gd name="connsiteX41" fmla="*/ 41180 w 104231"/>
                    <a:gd name="connsiteY41" fmla="*/ 144458 h 229667"/>
                    <a:gd name="connsiteX42" fmla="*/ 34746 w 104231"/>
                    <a:gd name="connsiteY42" fmla="*/ 175080 h 229667"/>
                    <a:gd name="connsiteX43" fmla="*/ 33459 w 104231"/>
                    <a:gd name="connsiteY43" fmla="*/ 179455 h 229667"/>
                    <a:gd name="connsiteX44" fmla="*/ 34746 w 104231"/>
                    <a:gd name="connsiteY44" fmla="*/ 175080 h 229667"/>
                    <a:gd name="connsiteX45" fmla="*/ 34746 w 104231"/>
                    <a:gd name="connsiteY45" fmla="*/ 179455 h 229667"/>
                    <a:gd name="connsiteX46" fmla="*/ 38606 w 104231"/>
                    <a:gd name="connsiteY46" fmla="*/ 148833 h 229667"/>
                    <a:gd name="connsiteX47" fmla="*/ 34746 w 104231"/>
                    <a:gd name="connsiteY47" fmla="*/ 175080 h 229667"/>
                    <a:gd name="connsiteX48" fmla="*/ 34746 w 104231"/>
                    <a:gd name="connsiteY48" fmla="*/ 175080 h 229667"/>
                    <a:gd name="connsiteX49" fmla="*/ 33459 w 104231"/>
                    <a:gd name="connsiteY49" fmla="*/ 179455 h 229667"/>
                    <a:gd name="connsiteX50" fmla="*/ 2574 w 104231"/>
                    <a:gd name="connsiteY50" fmla="*/ 214452 h 229667"/>
                    <a:gd name="connsiteX51" fmla="*/ 9008 w 104231"/>
                    <a:gd name="connsiteY51" fmla="*/ 203515 h 229667"/>
                    <a:gd name="connsiteX52" fmla="*/ 1287 w 104231"/>
                    <a:gd name="connsiteY52" fmla="*/ 221014 h 229667"/>
                    <a:gd name="connsiteX53" fmla="*/ 2574 w 104231"/>
                    <a:gd name="connsiteY53" fmla="*/ 216639 h 229667"/>
                    <a:gd name="connsiteX54" fmla="*/ 2574 w 104231"/>
                    <a:gd name="connsiteY54" fmla="*/ 214452 h 229667"/>
                    <a:gd name="connsiteX55" fmla="*/ 6434 w 104231"/>
                    <a:gd name="connsiteY55" fmla="*/ 205703 h 229667"/>
                    <a:gd name="connsiteX56" fmla="*/ 9008 w 104231"/>
                    <a:gd name="connsiteY56" fmla="*/ 203515 h 229667"/>
                    <a:gd name="connsiteX57" fmla="*/ 19303 w 104231"/>
                    <a:gd name="connsiteY57" fmla="*/ 194766 h 229667"/>
                    <a:gd name="connsiteX58" fmla="*/ 9008 w 104231"/>
                    <a:gd name="connsiteY58" fmla="*/ 203515 h 229667"/>
                    <a:gd name="connsiteX59" fmla="*/ 33459 w 104231"/>
                    <a:gd name="connsiteY59" fmla="*/ 179455 h 229667"/>
                    <a:gd name="connsiteX60" fmla="*/ 19303 w 104231"/>
                    <a:gd name="connsiteY60" fmla="*/ 194766 h 229667"/>
                    <a:gd name="connsiteX61" fmla="*/ 1287 w 104231"/>
                    <a:gd name="connsiteY61" fmla="*/ 221014 h 229667"/>
                    <a:gd name="connsiteX62" fmla="*/ 0 w 104231"/>
                    <a:gd name="connsiteY62" fmla="*/ 223201 h 229667"/>
                    <a:gd name="connsiteX63" fmla="*/ 0 w 104231"/>
                    <a:gd name="connsiteY63" fmla="*/ 229763 h 229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04231" h="229667">
                      <a:moveTo>
                        <a:pt x="78500" y="28531"/>
                      </a:moveTo>
                      <a:cubicBezTo>
                        <a:pt x="78071" y="30718"/>
                        <a:pt x="73781" y="32905"/>
                        <a:pt x="77213" y="35092"/>
                      </a:cubicBezTo>
                      <a:moveTo>
                        <a:pt x="96511" y="8845"/>
                      </a:moveTo>
                      <a:cubicBezTo>
                        <a:pt x="87358" y="13308"/>
                        <a:pt x="79738" y="16318"/>
                        <a:pt x="78500" y="28531"/>
                      </a:cubicBezTo>
                      <a:moveTo>
                        <a:pt x="96511" y="8845"/>
                      </a:moveTo>
                      <a:lnTo>
                        <a:pt x="99084" y="8845"/>
                      </a:lnTo>
                      <a:lnTo>
                        <a:pt x="101658" y="4471"/>
                      </a:lnTo>
                      <a:moveTo>
                        <a:pt x="79787" y="41654"/>
                      </a:moveTo>
                      <a:lnTo>
                        <a:pt x="79787" y="39467"/>
                      </a:lnTo>
                      <a:lnTo>
                        <a:pt x="77213" y="35092"/>
                      </a:lnTo>
                      <a:moveTo>
                        <a:pt x="102945" y="96"/>
                      </a:moveTo>
                      <a:lnTo>
                        <a:pt x="104232" y="96"/>
                      </a:lnTo>
                      <a:moveTo>
                        <a:pt x="102945" y="96"/>
                      </a:moveTo>
                      <a:lnTo>
                        <a:pt x="102945" y="4471"/>
                      </a:lnTo>
                      <a:lnTo>
                        <a:pt x="101658" y="4471"/>
                      </a:lnTo>
                      <a:moveTo>
                        <a:pt x="79787" y="41654"/>
                      </a:moveTo>
                      <a:lnTo>
                        <a:pt x="79787" y="43842"/>
                      </a:lnTo>
                      <a:moveTo>
                        <a:pt x="77213" y="50404"/>
                      </a:moveTo>
                      <a:cubicBezTo>
                        <a:pt x="81637" y="59128"/>
                        <a:pt x="69475" y="66366"/>
                        <a:pt x="68205" y="74464"/>
                      </a:cubicBezTo>
                      <a:moveTo>
                        <a:pt x="65631" y="105086"/>
                      </a:moveTo>
                      <a:lnTo>
                        <a:pt x="64344" y="109461"/>
                      </a:lnTo>
                      <a:lnTo>
                        <a:pt x="57910" y="118210"/>
                      </a:lnTo>
                      <a:moveTo>
                        <a:pt x="65631" y="105086"/>
                      </a:moveTo>
                      <a:lnTo>
                        <a:pt x="65631" y="102899"/>
                      </a:lnTo>
                      <a:lnTo>
                        <a:pt x="65631" y="96337"/>
                      </a:lnTo>
                      <a:moveTo>
                        <a:pt x="79787" y="43842"/>
                      </a:moveTo>
                      <a:cubicBezTo>
                        <a:pt x="80725" y="46518"/>
                        <a:pt x="77980" y="48192"/>
                        <a:pt x="77213" y="50404"/>
                      </a:cubicBezTo>
                      <a:moveTo>
                        <a:pt x="64344" y="91963"/>
                      </a:moveTo>
                      <a:lnTo>
                        <a:pt x="65631" y="96337"/>
                      </a:lnTo>
                      <a:moveTo>
                        <a:pt x="57910" y="118210"/>
                      </a:moveTo>
                      <a:cubicBezTo>
                        <a:pt x="56322" y="123408"/>
                        <a:pt x="51228" y="125657"/>
                        <a:pt x="47615" y="129147"/>
                      </a:cubicBezTo>
                      <a:moveTo>
                        <a:pt x="68205" y="74464"/>
                      </a:moveTo>
                      <a:lnTo>
                        <a:pt x="64344" y="78839"/>
                      </a:lnTo>
                      <a:lnTo>
                        <a:pt x="64344" y="83213"/>
                      </a:lnTo>
                      <a:moveTo>
                        <a:pt x="64344" y="83213"/>
                      </a:moveTo>
                      <a:lnTo>
                        <a:pt x="64344" y="91963"/>
                      </a:lnTo>
                      <a:moveTo>
                        <a:pt x="75926" y="50404"/>
                      </a:moveTo>
                      <a:lnTo>
                        <a:pt x="77213" y="50404"/>
                      </a:lnTo>
                      <a:moveTo>
                        <a:pt x="47615" y="129147"/>
                      </a:moveTo>
                      <a:cubicBezTo>
                        <a:pt x="41529" y="131965"/>
                        <a:pt x="46022" y="140247"/>
                        <a:pt x="41180" y="144458"/>
                      </a:cubicBezTo>
                      <a:moveTo>
                        <a:pt x="38606" y="148833"/>
                      </a:moveTo>
                      <a:lnTo>
                        <a:pt x="41180" y="144458"/>
                      </a:lnTo>
                      <a:moveTo>
                        <a:pt x="34746" y="175080"/>
                      </a:moveTo>
                      <a:lnTo>
                        <a:pt x="33459" y="179455"/>
                      </a:lnTo>
                      <a:moveTo>
                        <a:pt x="34746" y="175080"/>
                      </a:moveTo>
                      <a:lnTo>
                        <a:pt x="34746" y="179455"/>
                      </a:lnTo>
                      <a:moveTo>
                        <a:pt x="38606" y="148833"/>
                      </a:moveTo>
                      <a:cubicBezTo>
                        <a:pt x="27126" y="155077"/>
                        <a:pt x="39395" y="167609"/>
                        <a:pt x="34746" y="175080"/>
                      </a:cubicBezTo>
                      <a:moveTo>
                        <a:pt x="34746" y="175080"/>
                      </a:moveTo>
                      <a:lnTo>
                        <a:pt x="33459" y="179455"/>
                      </a:lnTo>
                      <a:moveTo>
                        <a:pt x="2574" y="214452"/>
                      </a:moveTo>
                      <a:cubicBezTo>
                        <a:pt x="3030" y="210043"/>
                        <a:pt x="5909" y="206416"/>
                        <a:pt x="9008" y="203515"/>
                      </a:cubicBezTo>
                      <a:moveTo>
                        <a:pt x="1287" y="221014"/>
                      </a:moveTo>
                      <a:lnTo>
                        <a:pt x="2574" y="216639"/>
                      </a:lnTo>
                      <a:lnTo>
                        <a:pt x="2574" y="214452"/>
                      </a:lnTo>
                      <a:moveTo>
                        <a:pt x="6434" y="205703"/>
                      </a:moveTo>
                      <a:lnTo>
                        <a:pt x="9008" y="203515"/>
                      </a:lnTo>
                      <a:moveTo>
                        <a:pt x="19303" y="194766"/>
                      </a:moveTo>
                      <a:lnTo>
                        <a:pt x="9008" y="203515"/>
                      </a:lnTo>
                      <a:moveTo>
                        <a:pt x="33459" y="179455"/>
                      </a:moveTo>
                      <a:cubicBezTo>
                        <a:pt x="30665" y="186090"/>
                        <a:pt x="24365" y="189935"/>
                        <a:pt x="19303" y="194766"/>
                      </a:cubicBezTo>
                      <a:moveTo>
                        <a:pt x="1287" y="221014"/>
                      </a:moveTo>
                      <a:lnTo>
                        <a:pt x="0" y="223201"/>
                      </a:lnTo>
                      <a:lnTo>
                        <a:pt x="0" y="229763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F5F21712-D000-E1EA-DEFE-00C6825F1679}"/>
                    </a:ext>
                  </a:extLst>
                </p:cNvPr>
                <p:cNvSpPr/>
                <p:nvPr/>
              </p:nvSpPr>
              <p:spPr>
                <a:xfrm>
                  <a:off x="5045551" y="401469"/>
                  <a:ext cx="193016" cy="260289"/>
                </a:xfrm>
                <a:custGeom>
                  <a:avLst/>
                  <a:gdLst>
                    <a:gd name="connsiteX0" fmla="*/ 174834 w 193016"/>
                    <a:gd name="connsiteY0" fmla="*/ 120115 h 260289"/>
                    <a:gd name="connsiteX1" fmla="*/ 103546 w 193016"/>
                    <a:gd name="connsiteY1" fmla="*/ 198429 h 260289"/>
                    <a:gd name="connsiteX2" fmla="*/ 103696 w 193016"/>
                    <a:gd name="connsiteY2" fmla="*/ 197990 h 260289"/>
                    <a:gd name="connsiteX3" fmla="*/ 42687 w 193016"/>
                    <a:gd name="connsiteY3" fmla="*/ 223556 h 260289"/>
                    <a:gd name="connsiteX4" fmla="*/ 186587 w 193016"/>
                    <a:gd name="connsiteY4" fmla="*/ 113836 h 260289"/>
                    <a:gd name="connsiteX5" fmla="*/ 189155 w 193016"/>
                    <a:gd name="connsiteY5" fmla="*/ 111648 h 260289"/>
                    <a:gd name="connsiteX6" fmla="*/ 191729 w 193016"/>
                    <a:gd name="connsiteY6" fmla="*/ 109461 h 260289"/>
                    <a:gd name="connsiteX7" fmla="*/ 189155 w 193016"/>
                    <a:gd name="connsiteY7" fmla="*/ 32905 h 260289"/>
                    <a:gd name="connsiteX8" fmla="*/ 189155 w 193016"/>
                    <a:gd name="connsiteY8" fmla="*/ 30718 h 260289"/>
                    <a:gd name="connsiteX9" fmla="*/ 190442 w 193016"/>
                    <a:gd name="connsiteY9" fmla="*/ 54778 h 260289"/>
                    <a:gd name="connsiteX10" fmla="*/ 189155 w 193016"/>
                    <a:gd name="connsiteY10" fmla="*/ 32905 h 260289"/>
                    <a:gd name="connsiteX11" fmla="*/ 189155 w 193016"/>
                    <a:gd name="connsiteY11" fmla="*/ 87588 h 260289"/>
                    <a:gd name="connsiteX12" fmla="*/ 189155 w 193016"/>
                    <a:gd name="connsiteY12" fmla="*/ 85401 h 260289"/>
                    <a:gd name="connsiteX13" fmla="*/ 187874 w 193016"/>
                    <a:gd name="connsiteY13" fmla="*/ 78839 h 260289"/>
                    <a:gd name="connsiteX14" fmla="*/ 190442 w 193016"/>
                    <a:gd name="connsiteY14" fmla="*/ 54778 h 260289"/>
                    <a:gd name="connsiteX15" fmla="*/ 189155 w 193016"/>
                    <a:gd name="connsiteY15" fmla="*/ 94150 h 260289"/>
                    <a:gd name="connsiteX16" fmla="*/ 189155 w 193016"/>
                    <a:gd name="connsiteY16" fmla="*/ 87588 h 260289"/>
                    <a:gd name="connsiteX17" fmla="*/ 191729 w 193016"/>
                    <a:gd name="connsiteY17" fmla="*/ 109461 h 260289"/>
                    <a:gd name="connsiteX18" fmla="*/ 193016 w 193016"/>
                    <a:gd name="connsiteY18" fmla="*/ 107274 h 260289"/>
                    <a:gd name="connsiteX19" fmla="*/ 189155 w 193016"/>
                    <a:gd name="connsiteY19" fmla="*/ 85401 h 260289"/>
                    <a:gd name="connsiteX20" fmla="*/ 187874 w 193016"/>
                    <a:gd name="connsiteY20" fmla="*/ 78839 h 260289"/>
                    <a:gd name="connsiteX21" fmla="*/ 193016 w 193016"/>
                    <a:gd name="connsiteY21" fmla="*/ 107274 h 260289"/>
                    <a:gd name="connsiteX22" fmla="*/ 193016 w 193016"/>
                    <a:gd name="connsiteY22" fmla="*/ 105086 h 260289"/>
                    <a:gd name="connsiteX23" fmla="*/ 191729 w 193016"/>
                    <a:gd name="connsiteY23" fmla="*/ 100712 h 260289"/>
                    <a:gd name="connsiteX24" fmla="*/ 191729 w 193016"/>
                    <a:gd name="connsiteY24" fmla="*/ 100712 h 260289"/>
                    <a:gd name="connsiteX25" fmla="*/ 190442 w 193016"/>
                    <a:gd name="connsiteY25" fmla="*/ 98525 h 260289"/>
                    <a:gd name="connsiteX26" fmla="*/ 189155 w 193016"/>
                    <a:gd name="connsiteY26" fmla="*/ 94150 h 260289"/>
                    <a:gd name="connsiteX27" fmla="*/ 189155 w 193016"/>
                    <a:gd name="connsiteY27" fmla="*/ 30718 h 260289"/>
                    <a:gd name="connsiteX28" fmla="*/ 184013 w 193016"/>
                    <a:gd name="connsiteY28" fmla="*/ 21969 h 260289"/>
                    <a:gd name="connsiteX29" fmla="*/ 169858 w 193016"/>
                    <a:gd name="connsiteY29" fmla="*/ 96 h 260289"/>
                    <a:gd name="connsiteX30" fmla="*/ 171144 w 193016"/>
                    <a:gd name="connsiteY30" fmla="*/ 4471 h 260289"/>
                    <a:gd name="connsiteX31" fmla="*/ 172431 w 193016"/>
                    <a:gd name="connsiteY31" fmla="*/ 8845 h 260289"/>
                    <a:gd name="connsiteX32" fmla="*/ 172431 w 193016"/>
                    <a:gd name="connsiteY32" fmla="*/ 8845 h 260289"/>
                    <a:gd name="connsiteX33" fmla="*/ 173718 w 193016"/>
                    <a:gd name="connsiteY33" fmla="*/ 11032 h 260289"/>
                    <a:gd name="connsiteX34" fmla="*/ 173718 w 193016"/>
                    <a:gd name="connsiteY34" fmla="*/ 11032 h 260289"/>
                    <a:gd name="connsiteX35" fmla="*/ 175005 w 193016"/>
                    <a:gd name="connsiteY35" fmla="*/ 13220 h 260289"/>
                    <a:gd name="connsiteX36" fmla="*/ 176292 w 193016"/>
                    <a:gd name="connsiteY36" fmla="*/ 15407 h 260289"/>
                    <a:gd name="connsiteX37" fmla="*/ 176292 w 193016"/>
                    <a:gd name="connsiteY37" fmla="*/ 15407 h 260289"/>
                    <a:gd name="connsiteX38" fmla="*/ 178866 w 193016"/>
                    <a:gd name="connsiteY38" fmla="*/ 17594 h 260289"/>
                    <a:gd name="connsiteX39" fmla="*/ 176292 w 193016"/>
                    <a:gd name="connsiteY39" fmla="*/ 15407 h 260289"/>
                    <a:gd name="connsiteX40" fmla="*/ 178866 w 193016"/>
                    <a:gd name="connsiteY40" fmla="*/ 17594 h 260289"/>
                    <a:gd name="connsiteX41" fmla="*/ 181439 w 193016"/>
                    <a:gd name="connsiteY41" fmla="*/ 19782 h 260289"/>
                    <a:gd name="connsiteX42" fmla="*/ 184013 w 193016"/>
                    <a:gd name="connsiteY42" fmla="*/ 21969 h 260289"/>
                    <a:gd name="connsiteX43" fmla="*/ 184013 w 193016"/>
                    <a:gd name="connsiteY43" fmla="*/ 113836 h 260289"/>
                    <a:gd name="connsiteX44" fmla="*/ 186587 w 193016"/>
                    <a:gd name="connsiteY44" fmla="*/ 113836 h 260289"/>
                    <a:gd name="connsiteX45" fmla="*/ 182726 w 193016"/>
                    <a:gd name="connsiteY45" fmla="*/ 116023 h 260289"/>
                    <a:gd name="connsiteX46" fmla="*/ 176292 w 193016"/>
                    <a:gd name="connsiteY46" fmla="*/ 118210 h 260289"/>
                    <a:gd name="connsiteX47" fmla="*/ 175005 w 193016"/>
                    <a:gd name="connsiteY47" fmla="*/ 120398 h 260289"/>
                    <a:gd name="connsiteX48" fmla="*/ 176292 w 193016"/>
                    <a:gd name="connsiteY48" fmla="*/ 118210 h 260289"/>
                    <a:gd name="connsiteX49" fmla="*/ 182726 w 193016"/>
                    <a:gd name="connsiteY49" fmla="*/ 116023 h 260289"/>
                    <a:gd name="connsiteX50" fmla="*/ 184013 w 193016"/>
                    <a:gd name="connsiteY50" fmla="*/ 113836 h 260289"/>
                    <a:gd name="connsiteX51" fmla="*/ 0 w 193016"/>
                    <a:gd name="connsiteY51" fmla="*/ 260385 h 260289"/>
                    <a:gd name="connsiteX52" fmla="*/ 1287 w 193016"/>
                    <a:gd name="connsiteY52" fmla="*/ 260385 h 260289"/>
                    <a:gd name="connsiteX53" fmla="*/ 0 w 193016"/>
                    <a:gd name="connsiteY53" fmla="*/ 260385 h 260289"/>
                    <a:gd name="connsiteX54" fmla="*/ 1287 w 193016"/>
                    <a:gd name="connsiteY54" fmla="*/ 260385 h 260289"/>
                    <a:gd name="connsiteX55" fmla="*/ 42462 w 193016"/>
                    <a:gd name="connsiteY55" fmla="*/ 223201 h 260289"/>
                    <a:gd name="connsiteX56" fmla="*/ 38601 w 193016"/>
                    <a:gd name="connsiteY56" fmla="*/ 227575 h 260289"/>
                    <a:gd name="connsiteX57" fmla="*/ 1287 w 193016"/>
                    <a:gd name="connsiteY57" fmla="*/ 260385 h 260289"/>
                    <a:gd name="connsiteX58" fmla="*/ 1287 w 193016"/>
                    <a:gd name="connsiteY58" fmla="*/ 258198 h 260289"/>
                    <a:gd name="connsiteX59" fmla="*/ 1287 w 193016"/>
                    <a:gd name="connsiteY59" fmla="*/ 256010 h 260289"/>
                    <a:gd name="connsiteX60" fmla="*/ 1287 w 193016"/>
                    <a:gd name="connsiteY60" fmla="*/ 256010 h 260289"/>
                    <a:gd name="connsiteX61" fmla="*/ 1287 w 193016"/>
                    <a:gd name="connsiteY61" fmla="*/ 258198 h 260289"/>
                    <a:gd name="connsiteX62" fmla="*/ 1287 w 193016"/>
                    <a:gd name="connsiteY62" fmla="*/ 251636 h 260289"/>
                    <a:gd name="connsiteX63" fmla="*/ 1287 w 193016"/>
                    <a:gd name="connsiteY63" fmla="*/ 256010 h 260289"/>
                    <a:gd name="connsiteX64" fmla="*/ 38601 w 193016"/>
                    <a:gd name="connsiteY64" fmla="*/ 227575 h 260289"/>
                    <a:gd name="connsiteX65" fmla="*/ 34740 w 193016"/>
                    <a:gd name="connsiteY65" fmla="*/ 229763 h 260289"/>
                    <a:gd name="connsiteX66" fmla="*/ 14150 w 193016"/>
                    <a:gd name="connsiteY66" fmla="*/ 238512 h 260289"/>
                    <a:gd name="connsiteX67" fmla="*/ 34740 w 193016"/>
                    <a:gd name="connsiteY67" fmla="*/ 229763 h 260289"/>
                    <a:gd name="connsiteX68" fmla="*/ 7721 w 193016"/>
                    <a:gd name="connsiteY68" fmla="*/ 247261 h 260289"/>
                    <a:gd name="connsiteX69" fmla="*/ 1287 w 193016"/>
                    <a:gd name="connsiteY69" fmla="*/ 251636 h 260289"/>
                    <a:gd name="connsiteX70" fmla="*/ 14150 w 193016"/>
                    <a:gd name="connsiteY70" fmla="*/ 238512 h 260289"/>
                    <a:gd name="connsiteX71" fmla="*/ 7721 w 193016"/>
                    <a:gd name="connsiteY71" fmla="*/ 247261 h 260289"/>
                    <a:gd name="connsiteX72" fmla="*/ 0 w 193016"/>
                    <a:gd name="connsiteY72" fmla="*/ 260385 h 260289"/>
                    <a:gd name="connsiteX73" fmla="*/ 1287 w 193016"/>
                    <a:gd name="connsiteY73" fmla="*/ 260385 h 260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193016" h="260289">
                      <a:moveTo>
                        <a:pt x="174834" y="120115"/>
                      </a:moveTo>
                      <a:cubicBezTo>
                        <a:pt x="166946" y="152247"/>
                        <a:pt x="124039" y="170303"/>
                        <a:pt x="103546" y="198429"/>
                      </a:cubicBezTo>
                      <a:moveTo>
                        <a:pt x="103696" y="197990"/>
                      </a:moveTo>
                      <a:cubicBezTo>
                        <a:pt x="79250" y="198991"/>
                        <a:pt x="61406" y="205674"/>
                        <a:pt x="42687" y="223556"/>
                      </a:cubicBezTo>
                      <a:moveTo>
                        <a:pt x="186587" y="113836"/>
                      </a:moveTo>
                      <a:lnTo>
                        <a:pt x="189155" y="111648"/>
                      </a:lnTo>
                      <a:lnTo>
                        <a:pt x="191729" y="109461"/>
                      </a:lnTo>
                      <a:moveTo>
                        <a:pt x="189155" y="32905"/>
                      </a:moveTo>
                      <a:lnTo>
                        <a:pt x="189155" y="30718"/>
                      </a:lnTo>
                      <a:moveTo>
                        <a:pt x="190442" y="54778"/>
                      </a:moveTo>
                      <a:cubicBezTo>
                        <a:pt x="185075" y="47962"/>
                        <a:pt x="189434" y="40232"/>
                        <a:pt x="189155" y="32905"/>
                      </a:cubicBezTo>
                      <a:moveTo>
                        <a:pt x="189155" y="87588"/>
                      </a:moveTo>
                      <a:lnTo>
                        <a:pt x="189155" y="85401"/>
                      </a:lnTo>
                      <a:moveTo>
                        <a:pt x="187874" y="78839"/>
                      </a:moveTo>
                      <a:cubicBezTo>
                        <a:pt x="186855" y="70508"/>
                        <a:pt x="195434" y="63239"/>
                        <a:pt x="190442" y="54778"/>
                      </a:cubicBezTo>
                      <a:moveTo>
                        <a:pt x="189155" y="94150"/>
                      </a:moveTo>
                      <a:lnTo>
                        <a:pt x="189155" y="87588"/>
                      </a:lnTo>
                      <a:moveTo>
                        <a:pt x="191729" y="109461"/>
                      </a:moveTo>
                      <a:lnTo>
                        <a:pt x="193016" y="107274"/>
                      </a:lnTo>
                      <a:moveTo>
                        <a:pt x="189155" y="85401"/>
                      </a:moveTo>
                      <a:lnTo>
                        <a:pt x="187874" y="78839"/>
                      </a:lnTo>
                      <a:moveTo>
                        <a:pt x="193016" y="107274"/>
                      </a:moveTo>
                      <a:lnTo>
                        <a:pt x="193016" y="105086"/>
                      </a:lnTo>
                      <a:lnTo>
                        <a:pt x="191729" y="100712"/>
                      </a:lnTo>
                      <a:moveTo>
                        <a:pt x="191729" y="100712"/>
                      </a:moveTo>
                      <a:lnTo>
                        <a:pt x="190442" y="98525"/>
                      </a:lnTo>
                      <a:lnTo>
                        <a:pt x="189155" y="94150"/>
                      </a:lnTo>
                      <a:moveTo>
                        <a:pt x="189155" y="30718"/>
                      </a:moveTo>
                      <a:cubicBezTo>
                        <a:pt x="187440" y="27802"/>
                        <a:pt x="185729" y="24885"/>
                        <a:pt x="184013" y="21969"/>
                      </a:cubicBezTo>
                      <a:moveTo>
                        <a:pt x="169858" y="96"/>
                      </a:moveTo>
                      <a:lnTo>
                        <a:pt x="171144" y="4471"/>
                      </a:lnTo>
                      <a:lnTo>
                        <a:pt x="172431" y="8845"/>
                      </a:lnTo>
                      <a:moveTo>
                        <a:pt x="172431" y="8845"/>
                      </a:moveTo>
                      <a:lnTo>
                        <a:pt x="173718" y="11032"/>
                      </a:lnTo>
                      <a:moveTo>
                        <a:pt x="173718" y="11032"/>
                      </a:moveTo>
                      <a:lnTo>
                        <a:pt x="175005" y="13220"/>
                      </a:lnTo>
                      <a:lnTo>
                        <a:pt x="176292" y="15407"/>
                      </a:lnTo>
                      <a:moveTo>
                        <a:pt x="176292" y="15407"/>
                      </a:moveTo>
                      <a:lnTo>
                        <a:pt x="178866" y="17594"/>
                      </a:lnTo>
                      <a:moveTo>
                        <a:pt x="176292" y="15407"/>
                      </a:moveTo>
                      <a:lnTo>
                        <a:pt x="178866" y="17594"/>
                      </a:lnTo>
                      <a:moveTo>
                        <a:pt x="181439" y="19782"/>
                      </a:moveTo>
                      <a:lnTo>
                        <a:pt x="184013" y="21969"/>
                      </a:lnTo>
                      <a:moveTo>
                        <a:pt x="184013" y="113836"/>
                      </a:moveTo>
                      <a:lnTo>
                        <a:pt x="186587" y="113836"/>
                      </a:lnTo>
                      <a:moveTo>
                        <a:pt x="182726" y="116023"/>
                      </a:moveTo>
                      <a:lnTo>
                        <a:pt x="176292" y="118210"/>
                      </a:lnTo>
                      <a:moveTo>
                        <a:pt x="175005" y="120398"/>
                      </a:moveTo>
                      <a:lnTo>
                        <a:pt x="176292" y="118210"/>
                      </a:lnTo>
                      <a:moveTo>
                        <a:pt x="182726" y="116023"/>
                      </a:moveTo>
                      <a:lnTo>
                        <a:pt x="184013" y="113836"/>
                      </a:lnTo>
                      <a:moveTo>
                        <a:pt x="0" y="260385"/>
                      </a:moveTo>
                      <a:lnTo>
                        <a:pt x="1287" y="260385"/>
                      </a:lnTo>
                      <a:moveTo>
                        <a:pt x="0" y="260385"/>
                      </a:moveTo>
                      <a:lnTo>
                        <a:pt x="1287" y="260385"/>
                      </a:lnTo>
                      <a:moveTo>
                        <a:pt x="42462" y="223201"/>
                      </a:moveTo>
                      <a:lnTo>
                        <a:pt x="38601" y="227575"/>
                      </a:lnTo>
                      <a:moveTo>
                        <a:pt x="1287" y="260385"/>
                      </a:moveTo>
                      <a:lnTo>
                        <a:pt x="1287" y="258198"/>
                      </a:lnTo>
                      <a:lnTo>
                        <a:pt x="1287" y="256010"/>
                      </a:lnTo>
                      <a:moveTo>
                        <a:pt x="1287" y="256010"/>
                      </a:moveTo>
                      <a:lnTo>
                        <a:pt x="1287" y="258198"/>
                      </a:lnTo>
                      <a:moveTo>
                        <a:pt x="1287" y="251636"/>
                      </a:moveTo>
                      <a:lnTo>
                        <a:pt x="1287" y="256010"/>
                      </a:lnTo>
                      <a:moveTo>
                        <a:pt x="38601" y="227575"/>
                      </a:moveTo>
                      <a:lnTo>
                        <a:pt x="34740" y="229763"/>
                      </a:lnTo>
                      <a:moveTo>
                        <a:pt x="14150" y="238512"/>
                      </a:moveTo>
                      <a:cubicBezTo>
                        <a:pt x="20140" y="233178"/>
                        <a:pt x="28424" y="234119"/>
                        <a:pt x="34740" y="229763"/>
                      </a:cubicBezTo>
                      <a:moveTo>
                        <a:pt x="7721" y="247261"/>
                      </a:moveTo>
                      <a:cubicBezTo>
                        <a:pt x="6161" y="251409"/>
                        <a:pt x="2751" y="248465"/>
                        <a:pt x="1287" y="251636"/>
                      </a:cubicBezTo>
                      <a:moveTo>
                        <a:pt x="14150" y="238512"/>
                      </a:moveTo>
                      <a:cubicBezTo>
                        <a:pt x="11657" y="240442"/>
                        <a:pt x="11480" y="247890"/>
                        <a:pt x="7721" y="247261"/>
                      </a:cubicBezTo>
                      <a:moveTo>
                        <a:pt x="0" y="260385"/>
                      </a:moveTo>
                      <a:lnTo>
                        <a:pt x="1287" y="260385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54D91731-FB68-F50C-D079-B2F366D94E4B}"/>
                    </a:ext>
                  </a:extLst>
                </p:cNvPr>
                <p:cNvSpPr/>
                <p:nvPr/>
              </p:nvSpPr>
              <p:spPr>
                <a:xfrm>
                  <a:off x="5533070" y="66605"/>
                  <a:ext cx="78269" cy="496724"/>
                </a:xfrm>
                <a:custGeom>
                  <a:avLst/>
                  <a:gdLst>
                    <a:gd name="connsiteX0" fmla="*/ 50043 w 78269"/>
                    <a:gd name="connsiteY0" fmla="*/ 406882 h 496724"/>
                    <a:gd name="connsiteX1" fmla="*/ 67802 w 78269"/>
                    <a:gd name="connsiteY1" fmla="*/ 470590 h 496724"/>
                    <a:gd name="connsiteX2" fmla="*/ 63089 w 78269"/>
                    <a:gd name="connsiteY2" fmla="*/ 299050 h 496724"/>
                    <a:gd name="connsiteX3" fmla="*/ 63985 w 78269"/>
                    <a:gd name="connsiteY3" fmla="*/ 318811 h 496724"/>
                    <a:gd name="connsiteX4" fmla="*/ 63089 w 78269"/>
                    <a:gd name="connsiteY4" fmla="*/ 299050 h 496724"/>
                    <a:gd name="connsiteX5" fmla="*/ 56247 w 78269"/>
                    <a:gd name="connsiteY5" fmla="*/ 255980 h 496724"/>
                    <a:gd name="connsiteX6" fmla="*/ 56247 w 78269"/>
                    <a:gd name="connsiteY6" fmla="*/ 255980 h 496724"/>
                    <a:gd name="connsiteX7" fmla="*/ 54757 w 78269"/>
                    <a:gd name="connsiteY7" fmla="*/ 251420 h 496724"/>
                    <a:gd name="connsiteX8" fmla="*/ 51186 w 78269"/>
                    <a:gd name="connsiteY8" fmla="*/ 244579 h 496724"/>
                    <a:gd name="connsiteX9" fmla="*/ 63985 w 78269"/>
                    <a:gd name="connsiteY9" fmla="*/ 318811 h 496724"/>
                    <a:gd name="connsiteX10" fmla="*/ 66365 w 78269"/>
                    <a:gd name="connsiteY10" fmla="*/ 324892 h 496724"/>
                    <a:gd name="connsiteX11" fmla="*/ 66660 w 78269"/>
                    <a:gd name="connsiteY11" fmla="*/ 328945 h 496724"/>
                    <a:gd name="connsiteX12" fmla="*/ 47614 w 78269"/>
                    <a:gd name="connsiteY12" fmla="*/ 235712 h 496724"/>
                    <a:gd name="connsiteX13" fmla="*/ 51186 w 78269"/>
                    <a:gd name="connsiteY13" fmla="*/ 244579 h 496724"/>
                    <a:gd name="connsiteX14" fmla="*/ 66660 w 78269"/>
                    <a:gd name="connsiteY14" fmla="*/ 328945 h 496724"/>
                    <a:gd name="connsiteX15" fmla="*/ 66215 w 78269"/>
                    <a:gd name="connsiteY15" fmla="*/ 331225 h 496724"/>
                    <a:gd name="connsiteX16" fmla="*/ 45089 w 78269"/>
                    <a:gd name="connsiteY16" fmla="*/ 27964 h 496724"/>
                    <a:gd name="connsiteX17" fmla="*/ 42853 w 78269"/>
                    <a:gd name="connsiteY17" fmla="*/ 22390 h 496724"/>
                    <a:gd name="connsiteX18" fmla="*/ 45979 w 78269"/>
                    <a:gd name="connsiteY18" fmla="*/ 18084 h 496724"/>
                    <a:gd name="connsiteX19" fmla="*/ 42853 w 78269"/>
                    <a:gd name="connsiteY19" fmla="*/ 22390 h 496724"/>
                    <a:gd name="connsiteX20" fmla="*/ 19046 w 78269"/>
                    <a:gd name="connsiteY20" fmla="*/ 8709 h 496724"/>
                    <a:gd name="connsiteX21" fmla="*/ 42853 w 78269"/>
                    <a:gd name="connsiteY21" fmla="*/ 22390 h 496724"/>
                    <a:gd name="connsiteX22" fmla="*/ 53716 w 78269"/>
                    <a:gd name="connsiteY22" fmla="*/ 8456 h 496724"/>
                    <a:gd name="connsiteX23" fmla="*/ 45979 w 78269"/>
                    <a:gd name="connsiteY23" fmla="*/ 18083 h 496724"/>
                    <a:gd name="connsiteX24" fmla="*/ 56247 w 78269"/>
                    <a:gd name="connsiteY24" fmla="*/ 3896 h 496724"/>
                    <a:gd name="connsiteX25" fmla="*/ 53716 w 78269"/>
                    <a:gd name="connsiteY25" fmla="*/ 8456 h 496724"/>
                    <a:gd name="connsiteX26" fmla="*/ 60859 w 78269"/>
                    <a:gd name="connsiteY26" fmla="*/ 52792 h 496724"/>
                    <a:gd name="connsiteX27" fmla="*/ 59668 w 78269"/>
                    <a:gd name="connsiteY27" fmla="*/ 59126 h 496724"/>
                    <a:gd name="connsiteX28" fmla="*/ 60859 w 78269"/>
                    <a:gd name="connsiteY28" fmla="*/ 52792 h 496724"/>
                    <a:gd name="connsiteX29" fmla="*/ 61304 w 78269"/>
                    <a:gd name="connsiteY29" fmla="*/ 48992 h 496724"/>
                    <a:gd name="connsiteX30" fmla="*/ 60263 w 78269"/>
                    <a:gd name="connsiteY30" fmla="*/ 71287 h 496724"/>
                    <a:gd name="connsiteX31" fmla="*/ 59668 w 78269"/>
                    <a:gd name="connsiteY31" fmla="*/ 59126 h 496724"/>
                    <a:gd name="connsiteX32" fmla="*/ 61304 w 78269"/>
                    <a:gd name="connsiteY32" fmla="*/ 48992 h 496724"/>
                    <a:gd name="connsiteX33" fmla="*/ 61009 w 78269"/>
                    <a:gd name="connsiteY33" fmla="*/ 44432 h 496724"/>
                    <a:gd name="connsiteX34" fmla="*/ 59373 w 78269"/>
                    <a:gd name="connsiteY34" fmla="*/ 40125 h 496724"/>
                    <a:gd name="connsiteX35" fmla="*/ 63239 w 78269"/>
                    <a:gd name="connsiteY35" fmla="*/ 116890 h 496724"/>
                    <a:gd name="connsiteX36" fmla="*/ 66961 w 78269"/>
                    <a:gd name="connsiteY36" fmla="*/ 112077 h 496724"/>
                    <a:gd name="connsiteX37" fmla="*/ 68746 w 78269"/>
                    <a:gd name="connsiteY37" fmla="*/ 108783 h 496724"/>
                    <a:gd name="connsiteX38" fmla="*/ 68746 w 78269"/>
                    <a:gd name="connsiteY38" fmla="*/ 108783 h 496724"/>
                    <a:gd name="connsiteX39" fmla="*/ 78269 w 78269"/>
                    <a:gd name="connsiteY39" fmla="*/ 83955 h 496724"/>
                    <a:gd name="connsiteX40" fmla="*/ 78269 w 78269"/>
                    <a:gd name="connsiteY40" fmla="*/ 83955 h 496724"/>
                    <a:gd name="connsiteX41" fmla="*/ 60263 w 78269"/>
                    <a:gd name="connsiteY41" fmla="*/ 71287 h 496724"/>
                    <a:gd name="connsiteX42" fmla="*/ 59373 w 78269"/>
                    <a:gd name="connsiteY42" fmla="*/ 40125 h 496724"/>
                    <a:gd name="connsiteX43" fmla="*/ 45084 w 78269"/>
                    <a:gd name="connsiteY43" fmla="*/ 27964 h 496724"/>
                    <a:gd name="connsiteX44" fmla="*/ 61604 w 78269"/>
                    <a:gd name="connsiteY44" fmla="*/ 131585 h 496724"/>
                    <a:gd name="connsiteX45" fmla="*/ 63239 w 78269"/>
                    <a:gd name="connsiteY45" fmla="*/ 116890 h 496724"/>
                    <a:gd name="connsiteX46" fmla="*/ 65025 w 78269"/>
                    <a:gd name="connsiteY46" fmla="*/ 172374 h 496724"/>
                    <a:gd name="connsiteX47" fmla="*/ 72317 w 78269"/>
                    <a:gd name="connsiteY47" fmla="*/ 169081 h 496724"/>
                    <a:gd name="connsiteX48" fmla="*/ 54757 w 78269"/>
                    <a:gd name="connsiteY48" fmla="*/ 180228 h 496724"/>
                    <a:gd name="connsiteX49" fmla="*/ 65025 w 78269"/>
                    <a:gd name="connsiteY49" fmla="*/ 172374 h 496724"/>
                    <a:gd name="connsiteX50" fmla="*/ 65025 w 78269"/>
                    <a:gd name="connsiteY50" fmla="*/ 172374 h 496724"/>
                    <a:gd name="connsiteX51" fmla="*/ 73658 w 78269"/>
                    <a:gd name="connsiteY51" fmla="*/ 161227 h 496724"/>
                    <a:gd name="connsiteX52" fmla="*/ 34370 w 78269"/>
                    <a:gd name="connsiteY52" fmla="*/ 208097 h 496724"/>
                    <a:gd name="connsiteX53" fmla="*/ 43598 w 78269"/>
                    <a:gd name="connsiteY53" fmla="*/ 224311 h 496724"/>
                    <a:gd name="connsiteX54" fmla="*/ 46274 w 78269"/>
                    <a:gd name="connsiteY54" fmla="*/ 181242 h 496724"/>
                    <a:gd name="connsiteX55" fmla="*/ 36306 w 78269"/>
                    <a:gd name="connsiteY55" fmla="*/ 188842 h 496724"/>
                    <a:gd name="connsiteX56" fmla="*/ 34370 w 78269"/>
                    <a:gd name="connsiteY56" fmla="*/ 208097 h 496724"/>
                    <a:gd name="connsiteX57" fmla="*/ 33630 w 78269"/>
                    <a:gd name="connsiteY57" fmla="*/ 197709 h 496724"/>
                    <a:gd name="connsiteX58" fmla="*/ 33630 w 78269"/>
                    <a:gd name="connsiteY58" fmla="*/ 197709 h 496724"/>
                    <a:gd name="connsiteX59" fmla="*/ 34671 w 78269"/>
                    <a:gd name="connsiteY59" fmla="*/ 193149 h 496724"/>
                    <a:gd name="connsiteX60" fmla="*/ 36306 w 78269"/>
                    <a:gd name="connsiteY60" fmla="*/ 188842 h 496724"/>
                    <a:gd name="connsiteX61" fmla="*/ 73652 w 78269"/>
                    <a:gd name="connsiteY61" fmla="*/ 161227 h 496724"/>
                    <a:gd name="connsiteX62" fmla="*/ 73802 w 78269"/>
                    <a:gd name="connsiteY62" fmla="*/ 147292 h 496724"/>
                    <a:gd name="connsiteX63" fmla="*/ 46274 w 78269"/>
                    <a:gd name="connsiteY63" fmla="*/ 181242 h 496724"/>
                    <a:gd name="connsiteX64" fmla="*/ 51931 w 78269"/>
                    <a:gd name="connsiteY64" fmla="*/ 180735 h 496724"/>
                    <a:gd name="connsiteX65" fmla="*/ 54757 w 78269"/>
                    <a:gd name="connsiteY65" fmla="*/ 180228 h 496724"/>
                    <a:gd name="connsiteX66" fmla="*/ 47614 w 78269"/>
                    <a:gd name="connsiteY66" fmla="*/ 235712 h 496724"/>
                    <a:gd name="connsiteX67" fmla="*/ 45234 w 78269"/>
                    <a:gd name="connsiteY67" fmla="*/ 227858 h 496724"/>
                    <a:gd name="connsiteX68" fmla="*/ 43598 w 78269"/>
                    <a:gd name="connsiteY68" fmla="*/ 224311 h 496724"/>
                    <a:gd name="connsiteX69" fmla="*/ 73802 w 78269"/>
                    <a:gd name="connsiteY69" fmla="*/ 147293 h 496724"/>
                    <a:gd name="connsiteX70" fmla="*/ 61604 w 78269"/>
                    <a:gd name="connsiteY70" fmla="*/ 131585 h 496724"/>
                    <a:gd name="connsiteX71" fmla="*/ 12799 w 78269"/>
                    <a:gd name="connsiteY71" fmla="*/ 5162 h 496724"/>
                    <a:gd name="connsiteX72" fmla="*/ 0 w 78269"/>
                    <a:gd name="connsiteY72" fmla="*/ 96 h 496724"/>
                    <a:gd name="connsiteX73" fmla="*/ 12799 w 78269"/>
                    <a:gd name="connsiteY73" fmla="*/ 5162 h 496724"/>
                    <a:gd name="connsiteX74" fmla="*/ 19046 w 78269"/>
                    <a:gd name="connsiteY74" fmla="*/ 8709 h 496724"/>
                    <a:gd name="connsiteX75" fmla="*/ 63229 w 78269"/>
                    <a:gd name="connsiteY75" fmla="*/ 326210 h 496724"/>
                    <a:gd name="connsiteX76" fmla="*/ 56800 w 78269"/>
                    <a:gd name="connsiteY76" fmla="*/ 337147 h 496724"/>
                    <a:gd name="connsiteX77" fmla="*/ 56800 w 78269"/>
                    <a:gd name="connsiteY77" fmla="*/ 352458 h 496724"/>
                    <a:gd name="connsiteX78" fmla="*/ 59368 w 78269"/>
                    <a:gd name="connsiteY78" fmla="*/ 354645 h 496724"/>
                    <a:gd name="connsiteX79" fmla="*/ 61942 w 78269"/>
                    <a:gd name="connsiteY79" fmla="*/ 359019 h 496724"/>
                    <a:gd name="connsiteX80" fmla="*/ 56800 w 78269"/>
                    <a:gd name="connsiteY80" fmla="*/ 337147 h 496724"/>
                    <a:gd name="connsiteX81" fmla="*/ 56800 w 78269"/>
                    <a:gd name="connsiteY81" fmla="*/ 352458 h 496724"/>
                    <a:gd name="connsiteX82" fmla="*/ 50365 w 78269"/>
                    <a:gd name="connsiteY82" fmla="*/ 404953 h 496724"/>
                    <a:gd name="connsiteX83" fmla="*/ 50365 w 78269"/>
                    <a:gd name="connsiteY83" fmla="*/ 402766 h 496724"/>
                    <a:gd name="connsiteX84" fmla="*/ 51652 w 78269"/>
                    <a:gd name="connsiteY84" fmla="*/ 400578 h 496724"/>
                    <a:gd name="connsiteX85" fmla="*/ 63229 w 78269"/>
                    <a:gd name="connsiteY85" fmla="*/ 363394 h 496724"/>
                    <a:gd name="connsiteX86" fmla="*/ 61942 w 78269"/>
                    <a:gd name="connsiteY86" fmla="*/ 359019 h 496724"/>
                    <a:gd name="connsiteX87" fmla="*/ 61942 w 78269"/>
                    <a:gd name="connsiteY87" fmla="*/ 359019 h 496724"/>
                    <a:gd name="connsiteX88" fmla="*/ 64516 w 78269"/>
                    <a:gd name="connsiteY88" fmla="*/ 350270 h 496724"/>
                    <a:gd name="connsiteX89" fmla="*/ 63229 w 78269"/>
                    <a:gd name="connsiteY89" fmla="*/ 363394 h 496724"/>
                    <a:gd name="connsiteX90" fmla="*/ 61942 w 78269"/>
                    <a:gd name="connsiteY90" fmla="*/ 359019 h 496724"/>
                    <a:gd name="connsiteX91" fmla="*/ 50365 w 78269"/>
                    <a:gd name="connsiteY91" fmla="*/ 407140 h 496724"/>
                    <a:gd name="connsiteX92" fmla="*/ 50365 w 78269"/>
                    <a:gd name="connsiteY92" fmla="*/ 404953 h 496724"/>
                    <a:gd name="connsiteX93" fmla="*/ 51652 w 78269"/>
                    <a:gd name="connsiteY93" fmla="*/ 400578 h 496724"/>
                    <a:gd name="connsiteX94" fmla="*/ 54226 w 78269"/>
                    <a:gd name="connsiteY94" fmla="*/ 394016 h 496724"/>
                    <a:gd name="connsiteX95" fmla="*/ 64516 w 78269"/>
                    <a:gd name="connsiteY95" fmla="*/ 350270 h 496724"/>
                    <a:gd name="connsiteX96" fmla="*/ 67089 w 78269"/>
                    <a:gd name="connsiteY96" fmla="*/ 345896 h 496724"/>
                    <a:gd name="connsiteX97" fmla="*/ 69663 w 78269"/>
                    <a:gd name="connsiteY97" fmla="*/ 345896 h 496724"/>
                    <a:gd name="connsiteX98" fmla="*/ 64516 w 78269"/>
                    <a:gd name="connsiteY98" fmla="*/ 383080 h 496724"/>
                    <a:gd name="connsiteX99" fmla="*/ 64516 w 78269"/>
                    <a:gd name="connsiteY99" fmla="*/ 369956 h 496724"/>
                    <a:gd name="connsiteX100" fmla="*/ 63229 w 78269"/>
                    <a:gd name="connsiteY100" fmla="*/ 363394 h 496724"/>
                    <a:gd name="connsiteX101" fmla="*/ 56800 w 78269"/>
                    <a:gd name="connsiteY101" fmla="*/ 391829 h 496724"/>
                    <a:gd name="connsiteX102" fmla="*/ 64516 w 78269"/>
                    <a:gd name="connsiteY102" fmla="*/ 383080 h 496724"/>
                    <a:gd name="connsiteX103" fmla="*/ 54226 w 78269"/>
                    <a:gd name="connsiteY103" fmla="*/ 394016 h 496724"/>
                    <a:gd name="connsiteX104" fmla="*/ 56800 w 78269"/>
                    <a:gd name="connsiteY104" fmla="*/ 391829 h 496724"/>
                    <a:gd name="connsiteX105" fmla="*/ 65802 w 78269"/>
                    <a:gd name="connsiteY105" fmla="*/ 479321 h 496724"/>
                    <a:gd name="connsiteX106" fmla="*/ 67089 w 78269"/>
                    <a:gd name="connsiteY106" fmla="*/ 470572 h 496724"/>
                    <a:gd name="connsiteX107" fmla="*/ 54226 w 78269"/>
                    <a:gd name="connsiteY107" fmla="*/ 488071 h 496724"/>
                    <a:gd name="connsiteX108" fmla="*/ 65802 w 78269"/>
                    <a:gd name="connsiteY108" fmla="*/ 479321 h 496724"/>
                    <a:gd name="connsiteX109" fmla="*/ 43931 w 78269"/>
                    <a:gd name="connsiteY109" fmla="*/ 496820 h 496724"/>
                    <a:gd name="connsiteX110" fmla="*/ 43931 w 78269"/>
                    <a:gd name="connsiteY110" fmla="*/ 494632 h 496724"/>
                    <a:gd name="connsiteX111" fmla="*/ 43931 w 78269"/>
                    <a:gd name="connsiteY111" fmla="*/ 494632 h 496724"/>
                    <a:gd name="connsiteX112" fmla="*/ 54226 w 78269"/>
                    <a:gd name="connsiteY112" fmla="*/ 488071 h 496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78269" h="496724">
                      <a:moveTo>
                        <a:pt x="50043" y="406882"/>
                      </a:moveTo>
                      <a:cubicBezTo>
                        <a:pt x="60129" y="436094"/>
                        <a:pt x="16692" y="472279"/>
                        <a:pt x="67802" y="470590"/>
                      </a:cubicBezTo>
                      <a:moveTo>
                        <a:pt x="63089" y="299050"/>
                      </a:moveTo>
                      <a:cubicBezTo>
                        <a:pt x="67845" y="305339"/>
                        <a:pt x="61041" y="312355"/>
                        <a:pt x="63985" y="318811"/>
                      </a:cubicBezTo>
                      <a:moveTo>
                        <a:pt x="63089" y="299050"/>
                      </a:moveTo>
                      <a:cubicBezTo>
                        <a:pt x="59759" y="284030"/>
                        <a:pt x="64789" y="271373"/>
                        <a:pt x="56247" y="255980"/>
                      </a:cubicBezTo>
                      <a:moveTo>
                        <a:pt x="56247" y="255980"/>
                      </a:moveTo>
                      <a:lnTo>
                        <a:pt x="54757" y="251420"/>
                      </a:lnTo>
                      <a:lnTo>
                        <a:pt x="51186" y="244579"/>
                      </a:lnTo>
                      <a:moveTo>
                        <a:pt x="63985" y="318811"/>
                      </a:moveTo>
                      <a:lnTo>
                        <a:pt x="66365" y="324892"/>
                      </a:lnTo>
                      <a:lnTo>
                        <a:pt x="66660" y="328945"/>
                      </a:lnTo>
                      <a:moveTo>
                        <a:pt x="47614" y="235712"/>
                      </a:moveTo>
                      <a:lnTo>
                        <a:pt x="51186" y="244579"/>
                      </a:lnTo>
                      <a:moveTo>
                        <a:pt x="66660" y="328945"/>
                      </a:moveTo>
                      <a:lnTo>
                        <a:pt x="66215" y="331225"/>
                      </a:lnTo>
                      <a:moveTo>
                        <a:pt x="45089" y="27964"/>
                      </a:moveTo>
                      <a:cubicBezTo>
                        <a:pt x="43845" y="26261"/>
                        <a:pt x="40665" y="26294"/>
                        <a:pt x="42853" y="22390"/>
                      </a:cubicBezTo>
                      <a:moveTo>
                        <a:pt x="45979" y="18084"/>
                      </a:moveTo>
                      <a:cubicBezTo>
                        <a:pt x="44285" y="18266"/>
                        <a:pt x="45480" y="24676"/>
                        <a:pt x="42853" y="22390"/>
                      </a:cubicBezTo>
                      <a:moveTo>
                        <a:pt x="19046" y="8709"/>
                      </a:moveTo>
                      <a:cubicBezTo>
                        <a:pt x="27952" y="11240"/>
                        <a:pt x="32059" y="25739"/>
                        <a:pt x="42853" y="22390"/>
                      </a:cubicBezTo>
                      <a:moveTo>
                        <a:pt x="53716" y="8456"/>
                      </a:moveTo>
                      <a:cubicBezTo>
                        <a:pt x="53009" y="12877"/>
                        <a:pt x="49877" y="16341"/>
                        <a:pt x="45979" y="18083"/>
                      </a:cubicBezTo>
                      <a:moveTo>
                        <a:pt x="56247" y="3896"/>
                      </a:moveTo>
                      <a:cubicBezTo>
                        <a:pt x="57154" y="8465"/>
                        <a:pt x="52596" y="3887"/>
                        <a:pt x="53716" y="8456"/>
                      </a:cubicBezTo>
                      <a:moveTo>
                        <a:pt x="60859" y="52792"/>
                      </a:moveTo>
                      <a:cubicBezTo>
                        <a:pt x="61084" y="55037"/>
                        <a:pt x="59915" y="56972"/>
                        <a:pt x="59668" y="59126"/>
                      </a:cubicBezTo>
                      <a:moveTo>
                        <a:pt x="60859" y="52792"/>
                      </a:moveTo>
                      <a:cubicBezTo>
                        <a:pt x="56355" y="50212"/>
                        <a:pt x="61652" y="50372"/>
                        <a:pt x="61304" y="48992"/>
                      </a:cubicBezTo>
                      <a:moveTo>
                        <a:pt x="60263" y="71287"/>
                      </a:moveTo>
                      <a:cubicBezTo>
                        <a:pt x="58923" y="67405"/>
                        <a:pt x="58542" y="63105"/>
                        <a:pt x="59668" y="59126"/>
                      </a:cubicBezTo>
                      <a:moveTo>
                        <a:pt x="61304" y="48992"/>
                      </a:moveTo>
                      <a:lnTo>
                        <a:pt x="61009" y="44432"/>
                      </a:lnTo>
                      <a:lnTo>
                        <a:pt x="59373" y="40125"/>
                      </a:lnTo>
                      <a:moveTo>
                        <a:pt x="63239" y="116890"/>
                      </a:moveTo>
                      <a:lnTo>
                        <a:pt x="66961" y="112077"/>
                      </a:lnTo>
                      <a:lnTo>
                        <a:pt x="68746" y="108783"/>
                      </a:lnTo>
                      <a:moveTo>
                        <a:pt x="68746" y="108783"/>
                      </a:moveTo>
                      <a:cubicBezTo>
                        <a:pt x="68457" y="96969"/>
                        <a:pt x="68752" y="91465"/>
                        <a:pt x="78269" y="83955"/>
                      </a:cubicBezTo>
                      <a:moveTo>
                        <a:pt x="78269" y="83955"/>
                      </a:moveTo>
                      <a:cubicBezTo>
                        <a:pt x="76296" y="74929"/>
                        <a:pt x="61749" y="81703"/>
                        <a:pt x="60263" y="71287"/>
                      </a:cubicBezTo>
                      <a:moveTo>
                        <a:pt x="59373" y="40125"/>
                      </a:moveTo>
                      <a:cubicBezTo>
                        <a:pt x="56532" y="34267"/>
                        <a:pt x="51062" y="30240"/>
                        <a:pt x="45084" y="27964"/>
                      </a:cubicBezTo>
                      <a:moveTo>
                        <a:pt x="61604" y="131585"/>
                      </a:moveTo>
                      <a:cubicBezTo>
                        <a:pt x="59486" y="126943"/>
                        <a:pt x="61095" y="121258"/>
                        <a:pt x="63239" y="116890"/>
                      </a:cubicBezTo>
                      <a:moveTo>
                        <a:pt x="65025" y="172374"/>
                      </a:moveTo>
                      <a:cubicBezTo>
                        <a:pt x="66784" y="169712"/>
                        <a:pt x="69931" y="170420"/>
                        <a:pt x="72317" y="169081"/>
                      </a:cubicBezTo>
                      <a:moveTo>
                        <a:pt x="54757" y="180228"/>
                      </a:moveTo>
                      <a:cubicBezTo>
                        <a:pt x="59068" y="178829"/>
                        <a:pt x="61920" y="175495"/>
                        <a:pt x="65025" y="172374"/>
                      </a:cubicBezTo>
                      <a:moveTo>
                        <a:pt x="65025" y="172374"/>
                      </a:moveTo>
                      <a:cubicBezTo>
                        <a:pt x="68366" y="169077"/>
                        <a:pt x="71910" y="165717"/>
                        <a:pt x="73658" y="161227"/>
                      </a:cubicBezTo>
                      <a:moveTo>
                        <a:pt x="34370" y="208097"/>
                      </a:moveTo>
                      <a:cubicBezTo>
                        <a:pt x="36092" y="214149"/>
                        <a:pt x="39743" y="219439"/>
                        <a:pt x="43598" y="224311"/>
                      </a:cubicBezTo>
                      <a:moveTo>
                        <a:pt x="46274" y="181242"/>
                      </a:moveTo>
                      <a:cubicBezTo>
                        <a:pt x="41931" y="181728"/>
                        <a:pt x="38140" y="184997"/>
                        <a:pt x="36306" y="188842"/>
                      </a:cubicBezTo>
                      <a:moveTo>
                        <a:pt x="34370" y="208097"/>
                      </a:moveTo>
                      <a:cubicBezTo>
                        <a:pt x="33025" y="204728"/>
                        <a:pt x="33984" y="201163"/>
                        <a:pt x="33630" y="197709"/>
                      </a:cubicBezTo>
                      <a:moveTo>
                        <a:pt x="33630" y="197709"/>
                      </a:moveTo>
                      <a:lnTo>
                        <a:pt x="34671" y="193149"/>
                      </a:lnTo>
                      <a:lnTo>
                        <a:pt x="36306" y="188842"/>
                      </a:lnTo>
                      <a:moveTo>
                        <a:pt x="73652" y="161227"/>
                      </a:moveTo>
                      <a:cubicBezTo>
                        <a:pt x="75132" y="156713"/>
                        <a:pt x="75245" y="151835"/>
                        <a:pt x="73802" y="147292"/>
                      </a:cubicBezTo>
                      <a:moveTo>
                        <a:pt x="46274" y="181242"/>
                      </a:moveTo>
                      <a:lnTo>
                        <a:pt x="51931" y="180735"/>
                      </a:lnTo>
                      <a:lnTo>
                        <a:pt x="54757" y="180228"/>
                      </a:lnTo>
                      <a:moveTo>
                        <a:pt x="47614" y="235712"/>
                      </a:moveTo>
                      <a:lnTo>
                        <a:pt x="45234" y="227858"/>
                      </a:lnTo>
                      <a:lnTo>
                        <a:pt x="43598" y="224311"/>
                      </a:lnTo>
                      <a:moveTo>
                        <a:pt x="73802" y="147293"/>
                      </a:moveTo>
                      <a:cubicBezTo>
                        <a:pt x="73025" y="139520"/>
                        <a:pt x="66473" y="136266"/>
                        <a:pt x="61604" y="131585"/>
                      </a:cubicBezTo>
                      <a:moveTo>
                        <a:pt x="12799" y="5162"/>
                      </a:moveTo>
                      <a:cubicBezTo>
                        <a:pt x="8499" y="3234"/>
                        <a:pt x="3271" y="4182"/>
                        <a:pt x="0" y="96"/>
                      </a:cubicBezTo>
                      <a:moveTo>
                        <a:pt x="12799" y="5162"/>
                      </a:moveTo>
                      <a:lnTo>
                        <a:pt x="19046" y="8709"/>
                      </a:lnTo>
                      <a:moveTo>
                        <a:pt x="63229" y="326210"/>
                      </a:moveTo>
                      <a:cubicBezTo>
                        <a:pt x="64591" y="330920"/>
                        <a:pt x="56912" y="333296"/>
                        <a:pt x="56800" y="337147"/>
                      </a:cubicBezTo>
                      <a:moveTo>
                        <a:pt x="56800" y="352458"/>
                      </a:moveTo>
                      <a:lnTo>
                        <a:pt x="59368" y="354645"/>
                      </a:lnTo>
                      <a:lnTo>
                        <a:pt x="61942" y="359019"/>
                      </a:lnTo>
                      <a:moveTo>
                        <a:pt x="56800" y="337147"/>
                      </a:moveTo>
                      <a:cubicBezTo>
                        <a:pt x="53346" y="341646"/>
                        <a:pt x="53346" y="347958"/>
                        <a:pt x="56800" y="352458"/>
                      </a:cubicBezTo>
                      <a:moveTo>
                        <a:pt x="50365" y="404953"/>
                      </a:moveTo>
                      <a:lnTo>
                        <a:pt x="50365" y="402766"/>
                      </a:lnTo>
                      <a:lnTo>
                        <a:pt x="51652" y="400578"/>
                      </a:lnTo>
                      <a:moveTo>
                        <a:pt x="63229" y="363394"/>
                      </a:moveTo>
                      <a:cubicBezTo>
                        <a:pt x="65877" y="358861"/>
                        <a:pt x="59298" y="363553"/>
                        <a:pt x="61942" y="359019"/>
                      </a:cubicBezTo>
                      <a:moveTo>
                        <a:pt x="61942" y="359019"/>
                      </a:moveTo>
                      <a:cubicBezTo>
                        <a:pt x="57652" y="356103"/>
                        <a:pt x="65373" y="353187"/>
                        <a:pt x="64516" y="350270"/>
                      </a:cubicBezTo>
                      <a:moveTo>
                        <a:pt x="63229" y="363394"/>
                      </a:moveTo>
                      <a:lnTo>
                        <a:pt x="61942" y="359019"/>
                      </a:lnTo>
                      <a:moveTo>
                        <a:pt x="50365" y="407140"/>
                      </a:moveTo>
                      <a:lnTo>
                        <a:pt x="50365" y="404953"/>
                      </a:lnTo>
                      <a:moveTo>
                        <a:pt x="51652" y="400578"/>
                      </a:moveTo>
                      <a:lnTo>
                        <a:pt x="54226" y="394016"/>
                      </a:lnTo>
                      <a:moveTo>
                        <a:pt x="64516" y="350270"/>
                      </a:moveTo>
                      <a:lnTo>
                        <a:pt x="67089" y="345896"/>
                      </a:lnTo>
                      <a:lnTo>
                        <a:pt x="69663" y="345896"/>
                      </a:lnTo>
                      <a:moveTo>
                        <a:pt x="64516" y="383080"/>
                      </a:moveTo>
                      <a:lnTo>
                        <a:pt x="64516" y="369956"/>
                      </a:lnTo>
                      <a:lnTo>
                        <a:pt x="63229" y="363394"/>
                      </a:lnTo>
                      <a:moveTo>
                        <a:pt x="56800" y="391829"/>
                      </a:moveTo>
                      <a:cubicBezTo>
                        <a:pt x="59470" y="390237"/>
                        <a:pt x="65046" y="386742"/>
                        <a:pt x="64516" y="383080"/>
                      </a:cubicBezTo>
                      <a:moveTo>
                        <a:pt x="54226" y="394016"/>
                      </a:moveTo>
                      <a:lnTo>
                        <a:pt x="56800" y="391829"/>
                      </a:lnTo>
                      <a:moveTo>
                        <a:pt x="65802" y="479321"/>
                      </a:moveTo>
                      <a:cubicBezTo>
                        <a:pt x="68156" y="477414"/>
                        <a:pt x="69786" y="472953"/>
                        <a:pt x="67089" y="470572"/>
                      </a:cubicBezTo>
                      <a:moveTo>
                        <a:pt x="54226" y="488071"/>
                      </a:moveTo>
                      <a:cubicBezTo>
                        <a:pt x="59588" y="485531"/>
                        <a:pt x="62542" y="485257"/>
                        <a:pt x="65802" y="479321"/>
                      </a:cubicBezTo>
                      <a:moveTo>
                        <a:pt x="43931" y="496820"/>
                      </a:moveTo>
                      <a:lnTo>
                        <a:pt x="43931" y="494632"/>
                      </a:lnTo>
                      <a:moveTo>
                        <a:pt x="43931" y="494632"/>
                      </a:moveTo>
                      <a:cubicBezTo>
                        <a:pt x="47727" y="492770"/>
                        <a:pt x="48483" y="485708"/>
                        <a:pt x="54226" y="488071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F4EA4401-3E98-AF7B-2F9C-7DA411DC1A98}"/>
                    </a:ext>
                  </a:extLst>
                </p:cNvPr>
                <p:cNvSpPr/>
                <p:nvPr/>
              </p:nvSpPr>
              <p:spPr>
                <a:xfrm>
                  <a:off x="7226680" y="3289157"/>
                  <a:ext cx="388616" cy="58613"/>
                </a:xfrm>
                <a:custGeom>
                  <a:avLst/>
                  <a:gdLst>
                    <a:gd name="connsiteX0" fmla="*/ 359018 w 388616"/>
                    <a:gd name="connsiteY0" fmla="*/ 19336 h 58613"/>
                    <a:gd name="connsiteX1" fmla="*/ 388616 w 388616"/>
                    <a:gd name="connsiteY1" fmla="*/ 10585 h 58613"/>
                    <a:gd name="connsiteX2" fmla="*/ 350010 w 388616"/>
                    <a:gd name="connsiteY2" fmla="*/ 25899 h 58613"/>
                    <a:gd name="connsiteX3" fmla="*/ 342289 w 388616"/>
                    <a:gd name="connsiteY3" fmla="*/ 32462 h 58613"/>
                    <a:gd name="connsiteX4" fmla="*/ 337141 w 388616"/>
                    <a:gd name="connsiteY4" fmla="*/ 36832 h 58613"/>
                    <a:gd name="connsiteX5" fmla="*/ 355157 w 388616"/>
                    <a:gd name="connsiteY5" fmla="*/ 21524 h 58613"/>
                    <a:gd name="connsiteX6" fmla="*/ 350010 w 388616"/>
                    <a:gd name="connsiteY6" fmla="*/ 25899 h 58613"/>
                    <a:gd name="connsiteX7" fmla="*/ 359018 w 388616"/>
                    <a:gd name="connsiteY7" fmla="*/ 19336 h 58613"/>
                    <a:gd name="connsiteX8" fmla="*/ 355157 w 388616"/>
                    <a:gd name="connsiteY8" fmla="*/ 21524 h 58613"/>
                    <a:gd name="connsiteX9" fmla="*/ 337141 w 388616"/>
                    <a:gd name="connsiteY9" fmla="*/ 36832 h 58613"/>
                    <a:gd name="connsiteX10" fmla="*/ 335854 w 388616"/>
                    <a:gd name="connsiteY10" fmla="*/ 36832 h 58613"/>
                    <a:gd name="connsiteX11" fmla="*/ 292106 w 388616"/>
                    <a:gd name="connsiteY11" fmla="*/ 56522 h 58613"/>
                    <a:gd name="connsiteX12" fmla="*/ 295966 w 388616"/>
                    <a:gd name="connsiteY12" fmla="*/ 56522 h 58613"/>
                    <a:gd name="connsiteX13" fmla="*/ 299827 w 388616"/>
                    <a:gd name="connsiteY13" fmla="*/ 56522 h 58613"/>
                    <a:gd name="connsiteX14" fmla="*/ 292106 w 388616"/>
                    <a:gd name="connsiteY14" fmla="*/ 56522 h 58613"/>
                    <a:gd name="connsiteX15" fmla="*/ 277950 w 388616"/>
                    <a:gd name="connsiteY15" fmla="*/ 54334 h 58613"/>
                    <a:gd name="connsiteX16" fmla="*/ 320417 w 388616"/>
                    <a:gd name="connsiteY16" fmla="*/ 47771 h 58613"/>
                    <a:gd name="connsiteX17" fmla="*/ 315270 w 388616"/>
                    <a:gd name="connsiteY17" fmla="*/ 49959 h 58613"/>
                    <a:gd name="connsiteX18" fmla="*/ 313983 w 388616"/>
                    <a:gd name="connsiteY18" fmla="*/ 49959 h 58613"/>
                    <a:gd name="connsiteX19" fmla="*/ 299827 w 388616"/>
                    <a:gd name="connsiteY19" fmla="*/ 56522 h 58613"/>
                    <a:gd name="connsiteX20" fmla="*/ 277950 w 388616"/>
                    <a:gd name="connsiteY20" fmla="*/ 54334 h 58613"/>
                    <a:gd name="connsiteX21" fmla="*/ 248352 w 388616"/>
                    <a:gd name="connsiteY21" fmla="*/ 54334 h 58613"/>
                    <a:gd name="connsiteX22" fmla="*/ 315270 w 388616"/>
                    <a:gd name="connsiteY22" fmla="*/ 49959 h 58613"/>
                    <a:gd name="connsiteX23" fmla="*/ 313983 w 388616"/>
                    <a:gd name="connsiteY23" fmla="*/ 49959 h 58613"/>
                    <a:gd name="connsiteX24" fmla="*/ 335854 w 388616"/>
                    <a:gd name="connsiteY24" fmla="*/ 36832 h 58613"/>
                    <a:gd name="connsiteX25" fmla="*/ 329425 w 388616"/>
                    <a:gd name="connsiteY25" fmla="*/ 41208 h 58613"/>
                    <a:gd name="connsiteX26" fmla="*/ 320417 w 388616"/>
                    <a:gd name="connsiteY26" fmla="*/ 47771 h 58613"/>
                    <a:gd name="connsiteX27" fmla="*/ 248352 w 388616"/>
                    <a:gd name="connsiteY27" fmla="*/ 54334 h 58613"/>
                    <a:gd name="connsiteX28" fmla="*/ 240636 w 388616"/>
                    <a:gd name="connsiteY28" fmla="*/ 54334 h 58613"/>
                    <a:gd name="connsiteX29" fmla="*/ 234201 w 388616"/>
                    <a:gd name="connsiteY29" fmla="*/ 56522 h 58613"/>
                    <a:gd name="connsiteX30" fmla="*/ 200743 w 388616"/>
                    <a:gd name="connsiteY30" fmla="*/ 52146 h 58613"/>
                    <a:gd name="connsiteX31" fmla="*/ 187874 w 388616"/>
                    <a:gd name="connsiteY31" fmla="*/ 43395 h 58613"/>
                    <a:gd name="connsiteX32" fmla="*/ 225193 w 388616"/>
                    <a:gd name="connsiteY32" fmla="*/ 58709 h 58613"/>
                    <a:gd name="connsiteX33" fmla="*/ 217472 w 388616"/>
                    <a:gd name="connsiteY33" fmla="*/ 58709 h 58613"/>
                    <a:gd name="connsiteX34" fmla="*/ 211038 w 388616"/>
                    <a:gd name="connsiteY34" fmla="*/ 56522 h 58613"/>
                    <a:gd name="connsiteX35" fmla="*/ 211038 w 388616"/>
                    <a:gd name="connsiteY35" fmla="*/ 56522 h 58613"/>
                    <a:gd name="connsiteX36" fmla="*/ 205890 w 388616"/>
                    <a:gd name="connsiteY36" fmla="*/ 54334 h 58613"/>
                    <a:gd name="connsiteX37" fmla="*/ 200743 w 388616"/>
                    <a:gd name="connsiteY37" fmla="*/ 52146 h 58613"/>
                    <a:gd name="connsiteX38" fmla="*/ 164710 w 388616"/>
                    <a:gd name="connsiteY38" fmla="*/ 43395 h 58613"/>
                    <a:gd name="connsiteX39" fmla="*/ 162136 w 388616"/>
                    <a:gd name="connsiteY39" fmla="*/ 43395 h 58613"/>
                    <a:gd name="connsiteX40" fmla="*/ 187874 w 388616"/>
                    <a:gd name="connsiteY40" fmla="*/ 43395 h 58613"/>
                    <a:gd name="connsiteX41" fmla="*/ 164710 w 388616"/>
                    <a:gd name="connsiteY41" fmla="*/ 43395 h 58613"/>
                    <a:gd name="connsiteX42" fmla="*/ 162136 w 388616"/>
                    <a:gd name="connsiteY42" fmla="*/ 43395 h 58613"/>
                    <a:gd name="connsiteX43" fmla="*/ 142838 w 388616"/>
                    <a:gd name="connsiteY43" fmla="*/ 45583 h 58613"/>
                    <a:gd name="connsiteX44" fmla="*/ 234201 w 388616"/>
                    <a:gd name="connsiteY44" fmla="*/ 56522 h 58613"/>
                    <a:gd name="connsiteX45" fmla="*/ 225193 w 388616"/>
                    <a:gd name="connsiteY45" fmla="*/ 58709 h 58613"/>
                    <a:gd name="connsiteX46" fmla="*/ 142838 w 388616"/>
                    <a:gd name="connsiteY46" fmla="*/ 45583 h 58613"/>
                    <a:gd name="connsiteX47" fmla="*/ 136404 w 388616"/>
                    <a:gd name="connsiteY47" fmla="*/ 43395 h 58613"/>
                    <a:gd name="connsiteX48" fmla="*/ 131256 w 388616"/>
                    <a:gd name="connsiteY48" fmla="*/ 39020 h 58613"/>
                    <a:gd name="connsiteX49" fmla="*/ 131256 w 388616"/>
                    <a:gd name="connsiteY49" fmla="*/ 39020 h 58613"/>
                    <a:gd name="connsiteX50" fmla="*/ 114527 w 388616"/>
                    <a:gd name="connsiteY50" fmla="*/ 28087 h 58613"/>
                    <a:gd name="connsiteX51" fmla="*/ 114527 w 388616"/>
                    <a:gd name="connsiteY51" fmla="*/ 28087 h 58613"/>
                    <a:gd name="connsiteX52" fmla="*/ 75921 w 388616"/>
                    <a:gd name="connsiteY52" fmla="*/ 25899 h 58613"/>
                    <a:gd name="connsiteX53" fmla="*/ 75921 w 388616"/>
                    <a:gd name="connsiteY53" fmla="*/ 25899 h 58613"/>
                    <a:gd name="connsiteX54" fmla="*/ 64344 w 388616"/>
                    <a:gd name="connsiteY54" fmla="*/ 25899 h 58613"/>
                    <a:gd name="connsiteX55" fmla="*/ 64344 w 388616"/>
                    <a:gd name="connsiteY55" fmla="*/ 25899 h 58613"/>
                    <a:gd name="connsiteX56" fmla="*/ 54049 w 388616"/>
                    <a:gd name="connsiteY56" fmla="*/ 23711 h 58613"/>
                    <a:gd name="connsiteX57" fmla="*/ 43754 w 388616"/>
                    <a:gd name="connsiteY57" fmla="*/ 21524 h 58613"/>
                    <a:gd name="connsiteX58" fmla="*/ 43754 w 388616"/>
                    <a:gd name="connsiteY58" fmla="*/ 21524 h 58613"/>
                    <a:gd name="connsiteX59" fmla="*/ 36032 w 388616"/>
                    <a:gd name="connsiteY59" fmla="*/ 17148 h 58613"/>
                    <a:gd name="connsiteX60" fmla="*/ 29598 w 388616"/>
                    <a:gd name="connsiteY60" fmla="*/ 14961 h 58613"/>
                    <a:gd name="connsiteX61" fmla="*/ 16729 w 388616"/>
                    <a:gd name="connsiteY61" fmla="*/ 4022 h 58613"/>
                    <a:gd name="connsiteX62" fmla="*/ 5147 w 388616"/>
                    <a:gd name="connsiteY62" fmla="*/ 1840 h 58613"/>
                    <a:gd name="connsiteX63" fmla="*/ 5147 w 388616"/>
                    <a:gd name="connsiteY63" fmla="*/ 1840 h 58613"/>
                    <a:gd name="connsiteX64" fmla="*/ 0 w 388616"/>
                    <a:gd name="connsiteY64" fmla="*/ 4022 h 58613"/>
                    <a:gd name="connsiteX65" fmla="*/ 27024 w 388616"/>
                    <a:gd name="connsiteY65" fmla="*/ 14961 h 58613"/>
                    <a:gd name="connsiteX66" fmla="*/ 21877 w 388616"/>
                    <a:gd name="connsiteY66" fmla="*/ 10585 h 58613"/>
                    <a:gd name="connsiteX67" fmla="*/ 16729 w 388616"/>
                    <a:gd name="connsiteY67" fmla="*/ 4022 h 58613"/>
                    <a:gd name="connsiteX68" fmla="*/ 29598 w 388616"/>
                    <a:gd name="connsiteY68" fmla="*/ 14961 h 58613"/>
                    <a:gd name="connsiteX69" fmla="*/ 28311 w 388616"/>
                    <a:gd name="connsiteY69" fmla="*/ 14961 h 58613"/>
                    <a:gd name="connsiteX70" fmla="*/ 28311 w 388616"/>
                    <a:gd name="connsiteY70" fmla="*/ 14961 h 58613"/>
                    <a:gd name="connsiteX71" fmla="*/ 27024 w 388616"/>
                    <a:gd name="connsiteY71" fmla="*/ 14961 h 5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388616" h="58613">
                      <a:moveTo>
                        <a:pt x="359018" y="19336"/>
                      </a:moveTo>
                      <a:cubicBezTo>
                        <a:pt x="368080" y="15175"/>
                        <a:pt x="378402" y="10264"/>
                        <a:pt x="388616" y="10585"/>
                      </a:cubicBezTo>
                      <a:moveTo>
                        <a:pt x="350010" y="25899"/>
                      </a:moveTo>
                      <a:lnTo>
                        <a:pt x="342289" y="32462"/>
                      </a:lnTo>
                      <a:lnTo>
                        <a:pt x="337141" y="36832"/>
                      </a:lnTo>
                      <a:moveTo>
                        <a:pt x="355157" y="21524"/>
                      </a:moveTo>
                      <a:lnTo>
                        <a:pt x="350010" y="25899"/>
                      </a:lnTo>
                      <a:moveTo>
                        <a:pt x="359018" y="19336"/>
                      </a:moveTo>
                      <a:lnTo>
                        <a:pt x="355157" y="21524"/>
                      </a:lnTo>
                      <a:moveTo>
                        <a:pt x="337141" y="36832"/>
                      </a:moveTo>
                      <a:lnTo>
                        <a:pt x="335854" y="36832"/>
                      </a:lnTo>
                      <a:moveTo>
                        <a:pt x="292106" y="56522"/>
                      </a:moveTo>
                      <a:lnTo>
                        <a:pt x="295966" y="56522"/>
                      </a:lnTo>
                      <a:lnTo>
                        <a:pt x="299827" y="56522"/>
                      </a:lnTo>
                      <a:moveTo>
                        <a:pt x="292106" y="56522"/>
                      </a:moveTo>
                      <a:cubicBezTo>
                        <a:pt x="286760" y="58865"/>
                        <a:pt x="283167" y="52607"/>
                        <a:pt x="277950" y="54334"/>
                      </a:cubicBezTo>
                      <a:moveTo>
                        <a:pt x="320417" y="47771"/>
                      </a:moveTo>
                      <a:lnTo>
                        <a:pt x="315270" y="49959"/>
                      </a:lnTo>
                      <a:moveTo>
                        <a:pt x="313983" y="49959"/>
                      </a:moveTo>
                      <a:cubicBezTo>
                        <a:pt x="309152" y="51722"/>
                        <a:pt x="305387" y="57530"/>
                        <a:pt x="299827" y="56522"/>
                      </a:cubicBezTo>
                      <a:moveTo>
                        <a:pt x="277950" y="54334"/>
                      </a:moveTo>
                      <a:cubicBezTo>
                        <a:pt x="268084" y="54334"/>
                        <a:pt x="258218" y="54334"/>
                        <a:pt x="248352" y="54334"/>
                      </a:cubicBezTo>
                      <a:moveTo>
                        <a:pt x="315270" y="49959"/>
                      </a:moveTo>
                      <a:lnTo>
                        <a:pt x="313983" y="49959"/>
                      </a:lnTo>
                      <a:moveTo>
                        <a:pt x="335854" y="36832"/>
                      </a:moveTo>
                      <a:lnTo>
                        <a:pt x="329425" y="41208"/>
                      </a:lnTo>
                      <a:lnTo>
                        <a:pt x="320417" y="47771"/>
                      </a:lnTo>
                      <a:moveTo>
                        <a:pt x="248352" y="54334"/>
                      </a:moveTo>
                      <a:lnTo>
                        <a:pt x="240636" y="54334"/>
                      </a:lnTo>
                      <a:lnTo>
                        <a:pt x="234201" y="56522"/>
                      </a:lnTo>
                      <a:moveTo>
                        <a:pt x="200743" y="52146"/>
                      </a:moveTo>
                      <a:cubicBezTo>
                        <a:pt x="198051" y="46645"/>
                        <a:pt x="191246" y="47798"/>
                        <a:pt x="187874" y="43395"/>
                      </a:cubicBezTo>
                      <a:moveTo>
                        <a:pt x="225193" y="58709"/>
                      </a:moveTo>
                      <a:lnTo>
                        <a:pt x="217472" y="58709"/>
                      </a:lnTo>
                      <a:lnTo>
                        <a:pt x="211038" y="56522"/>
                      </a:lnTo>
                      <a:moveTo>
                        <a:pt x="211038" y="56522"/>
                      </a:moveTo>
                      <a:lnTo>
                        <a:pt x="205890" y="54334"/>
                      </a:lnTo>
                      <a:lnTo>
                        <a:pt x="200743" y="52146"/>
                      </a:lnTo>
                      <a:moveTo>
                        <a:pt x="164710" y="43395"/>
                      </a:moveTo>
                      <a:lnTo>
                        <a:pt x="162136" y="43395"/>
                      </a:lnTo>
                      <a:moveTo>
                        <a:pt x="187874" y="43395"/>
                      </a:moveTo>
                      <a:cubicBezTo>
                        <a:pt x="181541" y="39524"/>
                        <a:pt x="171268" y="40398"/>
                        <a:pt x="164710" y="43395"/>
                      </a:cubicBezTo>
                      <a:moveTo>
                        <a:pt x="162136" y="43395"/>
                      </a:moveTo>
                      <a:cubicBezTo>
                        <a:pt x="156436" y="47497"/>
                        <a:pt x="149224" y="44795"/>
                        <a:pt x="142838" y="45583"/>
                      </a:cubicBezTo>
                      <a:moveTo>
                        <a:pt x="234201" y="56522"/>
                      </a:moveTo>
                      <a:lnTo>
                        <a:pt x="225193" y="58709"/>
                      </a:lnTo>
                      <a:moveTo>
                        <a:pt x="142838" y="45583"/>
                      </a:moveTo>
                      <a:lnTo>
                        <a:pt x="136404" y="43395"/>
                      </a:lnTo>
                      <a:lnTo>
                        <a:pt x="131256" y="39020"/>
                      </a:lnTo>
                      <a:moveTo>
                        <a:pt x="131256" y="39020"/>
                      </a:moveTo>
                      <a:cubicBezTo>
                        <a:pt x="128120" y="31218"/>
                        <a:pt x="119256" y="32832"/>
                        <a:pt x="114527" y="28087"/>
                      </a:cubicBezTo>
                      <a:moveTo>
                        <a:pt x="114527" y="28087"/>
                      </a:moveTo>
                      <a:cubicBezTo>
                        <a:pt x="102060" y="24194"/>
                        <a:pt x="88934" y="26457"/>
                        <a:pt x="75921" y="25899"/>
                      </a:cubicBezTo>
                      <a:moveTo>
                        <a:pt x="75921" y="25899"/>
                      </a:moveTo>
                      <a:lnTo>
                        <a:pt x="64344" y="25899"/>
                      </a:lnTo>
                      <a:moveTo>
                        <a:pt x="64344" y="25899"/>
                      </a:moveTo>
                      <a:lnTo>
                        <a:pt x="54049" y="23711"/>
                      </a:lnTo>
                      <a:lnTo>
                        <a:pt x="43754" y="21524"/>
                      </a:lnTo>
                      <a:moveTo>
                        <a:pt x="43754" y="21524"/>
                      </a:moveTo>
                      <a:lnTo>
                        <a:pt x="36032" y="17148"/>
                      </a:lnTo>
                      <a:lnTo>
                        <a:pt x="29598" y="14961"/>
                      </a:lnTo>
                      <a:moveTo>
                        <a:pt x="16729" y="4022"/>
                      </a:moveTo>
                      <a:cubicBezTo>
                        <a:pt x="11823" y="5572"/>
                        <a:pt x="12284" y="-3603"/>
                        <a:pt x="5147" y="1840"/>
                      </a:cubicBezTo>
                      <a:moveTo>
                        <a:pt x="5147" y="1840"/>
                      </a:moveTo>
                      <a:lnTo>
                        <a:pt x="0" y="4022"/>
                      </a:lnTo>
                      <a:moveTo>
                        <a:pt x="27024" y="14961"/>
                      </a:moveTo>
                      <a:lnTo>
                        <a:pt x="21877" y="10585"/>
                      </a:lnTo>
                      <a:lnTo>
                        <a:pt x="16729" y="4022"/>
                      </a:lnTo>
                      <a:moveTo>
                        <a:pt x="29598" y="14961"/>
                      </a:moveTo>
                      <a:lnTo>
                        <a:pt x="28311" y="14961"/>
                      </a:lnTo>
                      <a:moveTo>
                        <a:pt x="28311" y="14961"/>
                      </a:moveTo>
                      <a:lnTo>
                        <a:pt x="27024" y="14961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C7C6D051-285C-6778-50AD-8E3DABBAF5AB}"/>
                    </a:ext>
                  </a:extLst>
                </p:cNvPr>
                <p:cNvSpPr/>
                <p:nvPr/>
              </p:nvSpPr>
              <p:spPr>
                <a:xfrm>
                  <a:off x="7414553" y="3295271"/>
                  <a:ext cx="7721" cy="37185"/>
                </a:xfrm>
                <a:custGeom>
                  <a:avLst/>
                  <a:gdLst>
                    <a:gd name="connsiteX0" fmla="*/ 7721 w 7721"/>
                    <a:gd name="connsiteY0" fmla="*/ 96 h 37185"/>
                    <a:gd name="connsiteX1" fmla="*/ 7721 w 7721"/>
                    <a:gd name="connsiteY1" fmla="*/ 11034 h 37185"/>
                    <a:gd name="connsiteX2" fmla="*/ 2574 w 7721"/>
                    <a:gd name="connsiteY2" fmla="*/ 26348 h 37185"/>
                    <a:gd name="connsiteX3" fmla="*/ 0 w 7721"/>
                    <a:gd name="connsiteY3" fmla="*/ 37281 h 37185"/>
                    <a:gd name="connsiteX4" fmla="*/ 6434 w 7721"/>
                    <a:gd name="connsiteY4" fmla="*/ 15410 h 37185"/>
                    <a:gd name="connsiteX5" fmla="*/ 5148 w 7721"/>
                    <a:gd name="connsiteY5" fmla="*/ 19785 h 37185"/>
                    <a:gd name="connsiteX6" fmla="*/ 2574 w 7721"/>
                    <a:gd name="connsiteY6" fmla="*/ 26348 h 37185"/>
                    <a:gd name="connsiteX7" fmla="*/ 7721 w 7721"/>
                    <a:gd name="connsiteY7" fmla="*/ 11034 h 37185"/>
                    <a:gd name="connsiteX8" fmla="*/ 6434 w 7721"/>
                    <a:gd name="connsiteY8" fmla="*/ 15410 h 37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21" h="37185">
                      <a:moveTo>
                        <a:pt x="7721" y="96"/>
                      </a:moveTo>
                      <a:lnTo>
                        <a:pt x="7721" y="11034"/>
                      </a:lnTo>
                      <a:moveTo>
                        <a:pt x="2574" y="26348"/>
                      </a:moveTo>
                      <a:cubicBezTo>
                        <a:pt x="-482" y="29603"/>
                        <a:pt x="3266" y="34321"/>
                        <a:pt x="0" y="37281"/>
                      </a:cubicBezTo>
                      <a:moveTo>
                        <a:pt x="6434" y="15410"/>
                      </a:moveTo>
                      <a:lnTo>
                        <a:pt x="5148" y="19785"/>
                      </a:lnTo>
                      <a:lnTo>
                        <a:pt x="2574" y="26348"/>
                      </a:lnTo>
                      <a:moveTo>
                        <a:pt x="7721" y="11034"/>
                      </a:moveTo>
                      <a:lnTo>
                        <a:pt x="6434" y="15410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EF247B6B-773C-E01C-C388-F9FAF6C15424}"/>
                    </a:ext>
                  </a:extLst>
                </p:cNvPr>
                <p:cNvSpPr/>
                <p:nvPr/>
              </p:nvSpPr>
              <p:spPr>
                <a:xfrm>
                  <a:off x="6894597" y="6337815"/>
                  <a:ext cx="3984" cy="35013"/>
                </a:xfrm>
                <a:custGeom>
                  <a:avLst/>
                  <a:gdLst>
                    <a:gd name="connsiteX0" fmla="*/ 1375 w 3984"/>
                    <a:gd name="connsiteY0" fmla="*/ 21972 h 35013"/>
                    <a:gd name="connsiteX1" fmla="*/ 89 w 3984"/>
                    <a:gd name="connsiteY1" fmla="*/ 6637 h 35013"/>
                    <a:gd name="connsiteX2" fmla="*/ 1375 w 3984"/>
                    <a:gd name="connsiteY2" fmla="*/ 21972 h 35013"/>
                    <a:gd name="connsiteX3" fmla="*/ 3949 w 3984"/>
                    <a:gd name="connsiteY3" fmla="*/ 35109 h 35013"/>
                    <a:gd name="connsiteX4" fmla="*/ 1375 w 3984"/>
                    <a:gd name="connsiteY4" fmla="*/ 96 h 35013"/>
                    <a:gd name="connsiteX5" fmla="*/ 89 w 3984"/>
                    <a:gd name="connsiteY5" fmla="*/ 4492 h 35013"/>
                    <a:gd name="connsiteX6" fmla="*/ 89 w 3984"/>
                    <a:gd name="connsiteY6" fmla="*/ 4492 h 35013"/>
                    <a:gd name="connsiteX7" fmla="*/ 89 w 3984"/>
                    <a:gd name="connsiteY7" fmla="*/ 6637 h 35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84" h="35013">
                      <a:moveTo>
                        <a:pt x="1375" y="21972"/>
                      </a:moveTo>
                      <a:cubicBezTo>
                        <a:pt x="5622" y="16449"/>
                        <a:pt x="-818" y="12213"/>
                        <a:pt x="89" y="6637"/>
                      </a:cubicBezTo>
                      <a:moveTo>
                        <a:pt x="1375" y="21972"/>
                      </a:moveTo>
                      <a:cubicBezTo>
                        <a:pt x="2566" y="26209"/>
                        <a:pt x="4250" y="30605"/>
                        <a:pt x="3949" y="35109"/>
                      </a:cubicBezTo>
                      <a:moveTo>
                        <a:pt x="1375" y="96"/>
                      </a:moveTo>
                      <a:lnTo>
                        <a:pt x="89" y="4492"/>
                      </a:lnTo>
                      <a:moveTo>
                        <a:pt x="89" y="4492"/>
                      </a:moveTo>
                      <a:lnTo>
                        <a:pt x="89" y="6637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622A19C7-BFCB-5B1B-225C-20F9FF5499C4}"/>
                    </a:ext>
                  </a:extLst>
                </p:cNvPr>
                <p:cNvSpPr/>
                <p:nvPr/>
              </p:nvSpPr>
              <p:spPr>
                <a:xfrm>
                  <a:off x="7154617" y="6469076"/>
                  <a:ext cx="10346" cy="32761"/>
                </a:xfrm>
                <a:custGeom>
                  <a:avLst/>
                  <a:gdLst>
                    <a:gd name="connsiteX0" fmla="*/ 6437 w 10346"/>
                    <a:gd name="connsiteY0" fmla="*/ 4439 h 32761"/>
                    <a:gd name="connsiteX1" fmla="*/ 1289 w 10346"/>
                    <a:gd name="connsiteY1" fmla="*/ 17576 h 32761"/>
                    <a:gd name="connsiteX2" fmla="*/ 10297 w 10346"/>
                    <a:gd name="connsiteY2" fmla="*/ 96 h 32761"/>
                    <a:gd name="connsiteX3" fmla="*/ 6437 w 10346"/>
                    <a:gd name="connsiteY3" fmla="*/ 4439 h 32761"/>
                    <a:gd name="connsiteX4" fmla="*/ 1289 w 10346"/>
                    <a:gd name="connsiteY4" fmla="*/ 17576 h 32761"/>
                    <a:gd name="connsiteX5" fmla="*/ 5150 w 10346"/>
                    <a:gd name="connsiteY5" fmla="*/ 28514 h 32761"/>
                    <a:gd name="connsiteX6" fmla="*/ 5150 w 10346"/>
                    <a:gd name="connsiteY6" fmla="*/ 28514 h 32761"/>
                    <a:gd name="connsiteX7" fmla="*/ 5150 w 10346"/>
                    <a:gd name="connsiteY7" fmla="*/ 30712 h 32761"/>
                    <a:gd name="connsiteX8" fmla="*/ 5150 w 10346"/>
                    <a:gd name="connsiteY8" fmla="*/ 32857 h 32761"/>
                    <a:gd name="connsiteX9" fmla="*/ 7724 w 10346"/>
                    <a:gd name="connsiteY9" fmla="*/ 96 h 32761"/>
                    <a:gd name="connsiteX10" fmla="*/ 10297 w 10346"/>
                    <a:gd name="connsiteY10" fmla="*/ 96 h 32761"/>
                    <a:gd name="connsiteX11" fmla="*/ 6437 w 10346"/>
                    <a:gd name="connsiteY11" fmla="*/ 4439 h 32761"/>
                    <a:gd name="connsiteX12" fmla="*/ 5150 w 10346"/>
                    <a:gd name="connsiteY12" fmla="*/ 4439 h 32761"/>
                    <a:gd name="connsiteX13" fmla="*/ 5150 w 10346"/>
                    <a:gd name="connsiteY13" fmla="*/ 2240 h 32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346" h="32761">
                      <a:moveTo>
                        <a:pt x="6437" y="4439"/>
                      </a:moveTo>
                      <a:cubicBezTo>
                        <a:pt x="351" y="2991"/>
                        <a:pt x="7804" y="19613"/>
                        <a:pt x="1289" y="17576"/>
                      </a:cubicBezTo>
                      <a:moveTo>
                        <a:pt x="10297" y="96"/>
                      </a:moveTo>
                      <a:cubicBezTo>
                        <a:pt x="10984" y="4868"/>
                        <a:pt x="4255" y="-441"/>
                        <a:pt x="6437" y="4439"/>
                      </a:cubicBezTo>
                      <a:moveTo>
                        <a:pt x="1289" y="17576"/>
                      </a:moveTo>
                      <a:cubicBezTo>
                        <a:pt x="-3145" y="21222"/>
                        <a:pt x="5295" y="24868"/>
                        <a:pt x="5150" y="28514"/>
                      </a:cubicBezTo>
                      <a:moveTo>
                        <a:pt x="5150" y="28514"/>
                      </a:moveTo>
                      <a:lnTo>
                        <a:pt x="5150" y="30712"/>
                      </a:lnTo>
                      <a:lnTo>
                        <a:pt x="5150" y="32857"/>
                      </a:lnTo>
                      <a:moveTo>
                        <a:pt x="7724" y="96"/>
                      </a:moveTo>
                      <a:lnTo>
                        <a:pt x="10297" y="96"/>
                      </a:lnTo>
                      <a:moveTo>
                        <a:pt x="6437" y="4439"/>
                      </a:moveTo>
                      <a:lnTo>
                        <a:pt x="5150" y="4439"/>
                      </a:lnTo>
                      <a:lnTo>
                        <a:pt x="5150" y="2240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974CDF60-DC0B-18A8-0861-B1E027C571BD}"/>
                    </a:ext>
                  </a:extLst>
                </p:cNvPr>
                <p:cNvSpPr/>
                <p:nvPr/>
              </p:nvSpPr>
              <p:spPr>
                <a:xfrm>
                  <a:off x="6284742" y="3408635"/>
                  <a:ext cx="63051" cy="13501"/>
                </a:xfrm>
                <a:custGeom>
                  <a:avLst/>
                  <a:gdLst>
                    <a:gd name="connsiteX0" fmla="*/ 63052 w 63051"/>
                    <a:gd name="connsiteY0" fmla="*/ 13597 h 13501"/>
                    <a:gd name="connsiteX1" fmla="*/ 61765 w 63051"/>
                    <a:gd name="connsiteY1" fmla="*/ 11409 h 13501"/>
                    <a:gd name="connsiteX2" fmla="*/ 54044 w 63051"/>
                    <a:gd name="connsiteY2" fmla="*/ 9221 h 13501"/>
                    <a:gd name="connsiteX3" fmla="*/ 50183 w 63051"/>
                    <a:gd name="connsiteY3" fmla="*/ 9221 h 13501"/>
                    <a:gd name="connsiteX4" fmla="*/ 54044 w 63051"/>
                    <a:gd name="connsiteY4" fmla="*/ 9221 h 13501"/>
                    <a:gd name="connsiteX5" fmla="*/ 48896 w 63051"/>
                    <a:gd name="connsiteY5" fmla="*/ 9221 h 13501"/>
                    <a:gd name="connsiteX6" fmla="*/ 50183 w 63051"/>
                    <a:gd name="connsiteY6" fmla="*/ 9221 h 13501"/>
                    <a:gd name="connsiteX7" fmla="*/ 29593 w 63051"/>
                    <a:gd name="connsiteY7" fmla="*/ 4846 h 13501"/>
                    <a:gd name="connsiteX8" fmla="*/ 37314 w 63051"/>
                    <a:gd name="connsiteY8" fmla="*/ 7033 h 13501"/>
                    <a:gd name="connsiteX9" fmla="*/ 24445 w 63051"/>
                    <a:gd name="connsiteY9" fmla="*/ 4846 h 13501"/>
                    <a:gd name="connsiteX10" fmla="*/ 25732 w 63051"/>
                    <a:gd name="connsiteY10" fmla="*/ 4846 h 13501"/>
                    <a:gd name="connsiteX11" fmla="*/ 29593 w 63051"/>
                    <a:gd name="connsiteY11" fmla="*/ 4846 h 13501"/>
                    <a:gd name="connsiteX12" fmla="*/ 0 w 63051"/>
                    <a:gd name="connsiteY12" fmla="*/ 2664 h 13501"/>
                    <a:gd name="connsiteX13" fmla="*/ 3860 w 63051"/>
                    <a:gd name="connsiteY13" fmla="*/ 476 h 13501"/>
                    <a:gd name="connsiteX14" fmla="*/ 37314 w 63051"/>
                    <a:gd name="connsiteY14" fmla="*/ 7033 h 13501"/>
                    <a:gd name="connsiteX15" fmla="*/ 45035 w 63051"/>
                    <a:gd name="connsiteY15" fmla="*/ 7033 h 13501"/>
                    <a:gd name="connsiteX16" fmla="*/ 12869 w 63051"/>
                    <a:gd name="connsiteY16" fmla="*/ 2664 h 13501"/>
                    <a:gd name="connsiteX17" fmla="*/ 21877 w 63051"/>
                    <a:gd name="connsiteY17" fmla="*/ 4846 h 13501"/>
                    <a:gd name="connsiteX18" fmla="*/ 24445 w 63051"/>
                    <a:gd name="connsiteY18" fmla="*/ 4846 h 13501"/>
                    <a:gd name="connsiteX19" fmla="*/ 3860 w 63051"/>
                    <a:gd name="connsiteY19" fmla="*/ 476 h 13501"/>
                    <a:gd name="connsiteX20" fmla="*/ 11582 w 63051"/>
                    <a:gd name="connsiteY20" fmla="*/ 2664 h 13501"/>
                    <a:gd name="connsiteX21" fmla="*/ 11582 w 63051"/>
                    <a:gd name="connsiteY21" fmla="*/ 2664 h 13501"/>
                    <a:gd name="connsiteX22" fmla="*/ 12869 w 63051"/>
                    <a:gd name="connsiteY22" fmla="*/ 2664 h 13501"/>
                    <a:gd name="connsiteX23" fmla="*/ 45035 w 63051"/>
                    <a:gd name="connsiteY23" fmla="*/ 7033 h 13501"/>
                    <a:gd name="connsiteX24" fmla="*/ 48896 w 63051"/>
                    <a:gd name="connsiteY24" fmla="*/ 9221 h 13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3051" h="13501">
                      <a:moveTo>
                        <a:pt x="63052" y="13597"/>
                      </a:moveTo>
                      <a:lnTo>
                        <a:pt x="61765" y="11409"/>
                      </a:lnTo>
                      <a:lnTo>
                        <a:pt x="54044" y="9221"/>
                      </a:lnTo>
                      <a:moveTo>
                        <a:pt x="50183" y="9221"/>
                      </a:moveTo>
                      <a:lnTo>
                        <a:pt x="54044" y="9221"/>
                      </a:lnTo>
                      <a:moveTo>
                        <a:pt x="48896" y="9221"/>
                      </a:moveTo>
                      <a:lnTo>
                        <a:pt x="50183" y="9221"/>
                      </a:lnTo>
                      <a:moveTo>
                        <a:pt x="29593" y="4846"/>
                      </a:moveTo>
                      <a:cubicBezTo>
                        <a:pt x="31775" y="7505"/>
                        <a:pt x="34606" y="6974"/>
                        <a:pt x="37314" y="7033"/>
                      </a:cubicBezTo>
                      <a:moveTo>
                        <a:pt x="24445" y="4846"/>
                      </a:moveTo>
                      <a:lnTo>
                        <a:pt x="25732" y="4846"/>
                      </a:lnTo>
                      <a:lnTo>
                        <a:pt x="29593" y="4846"/>
                      </a:lnTo>
                      <a:moveTo>
                        <a:pt x="0" y="2664"/>
                      </a:moveTo>
                      <a:cubicBezTo>
                        <a:pt x="2407" y="3897"/>
                        <a:pt x="1448" y="-757"/>
                        <a:pt x="3860" y="476"/>
                      </a:cubicBezTo>
                      <a:moveTo>
                        <a:pt x="37314" y="7033"/>
                      </a:moveTo>
                      <a:lnTo>
                        <a:pt x="45035" y="7033"/>
                      </a:lnTo>
                      <a:moveTo>
                        <a:pt x="12869" y="2664"/>
                      </a:moveTo>
                      <a:lnTo>
                        <a:pt x="21877" y="4846"/>
                      </a:lnTo>
                      <a:lnTo>
                        <a:pt x="24445" y="4846"/>
                      </a:lnTo>
                      <a:moveTo>
                        <a:pt x="3860" y="476"/>
                      </a:moveTo>
                      <a:cubicBezTo>
                        <a:pt x="7400" y="-1433"/>
                        <a:pt x="8037" y="4567"/>
                        <a:pt x="11582" y="2664"/>
                      </a:cubicBezTo>
                      <a:moveTo>
                        <a:pt x="11582" y="2664"/>
                      </a:moveTo>
                      <a:lnTo>
                        <a:pt x="12869" y="2664"/>
                      </a:lnTo>
                      <a:moveTo>
                        <a:pt x="45035" y="7033"/>
                      </a:moveTo>
                      <a:lnTo>
                        <a:pt x="48896" y="9221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CE971355-3947-C9C0-8FF7-186B9508B5A8}"/>
                    </a:ext>
                  </a:extLst>
                </p:cNvPr>
                <p:cNvSpPr/>
                <p:nvPr/>
              </p:nvSpPr>
              <p:spPr>
                <a:xfrm>
                  <a:off x="6708099" y="3085290"/>
                  <a:ext cx="16729" cy="41560"/>
                </a:xfrm>
                <a:custGeom>
                  <a:avLst/>
                  <a:gdLst>
                    <a:gd name="connsiteX0" fmla="*/ 2574 w 16729"/>
                    <a:gd name="connsiteY0" fmla="*/ 4471 h 41560"/>
                    <a:gd name="connsiteX1" fmla="*/ 1287 w 16729"/>
                    <a:gd name="connsiteY1" fmla="*/ 2283 h 41560"/>
                    <a:gd name="connsiteX2" fmla="*/ 0 w 16729"/>
                    <a:gd name="connsiteY2" fmla="*/ 96 h 41560"/>
                    <a:gd name="connsiteX3" fmla="*/ 1287 w 16729"/>
                    <a:gd name="connsiteY3" fmla="*/ 2283 h 41560"/>
                    <a:gd name="connsiteX4" fmla="*/ 0 w 16729"/>
                    <a:gd name="connsiteY4" fmla="*/ 2283 h 41560"/>
                    <a:gd name="connsiteX5" fmla="*/ 0 w 16729"/>
                    <a:gd name="connsiteY5" fmla="*/ 96 h 41560"/>
                    <a:gd name="connsiteX6" fmla="*/ 10295 w 16729"/>
                    <a:gd name="connsiteY6" fmla="*/ 26348 h 41560"/>
                    <a:gd name="connsiteX7" fmla="*/ 14155 w 16729"/>
                    <a:gd name="connsiteY7" fmla="*/ 35093 h 41560"/>
                    <a:gd name="connsiteX8" fmla="*/ 16729 w 16729"/>
                    <a:gd name="connsiteY8" fmla="*/ 39469 h 41560"/>
                    <a:gd name="connsiteX9" fmla="*/ 2574 w 16729"/>
                    <a:gd name="connsiteY9" fmla="*/ 4471 h 41560"/>
                    <a:gd name="connsiteX10" fmla="*/ 6434 w 16729"/>
                    <a:gd name="connsiteY10" fmla="*/ 17597 h 41560"/>
                    <a:gd name="connsiteX11" fmla="*/ 6434 w 16729"/>
                    <a:gd name="connsiteY11" fmla="*/ 17597 h 41560"/>
                    <a:gd name="connsiteX12" fmla="*/ 6434 w 16729"/>
                    <a:gd name="connsiteY12" fmla="*/ 19785 h 41560"/>
                    <a:gd name="connsiteX13" fmla="*/ 7721 w 16729"/>
                    <a:gd name="connsiteY13" fmla="*/ 21973 h 41560"/>
                    <a:gd name="connsiteX14" fmla="*/ 7721 w 16729"/>
                    <a:gd name="connsiteY14" fmla="*/ 21973 h 41560"/>
                    <a:gd name="connsiteX15" fmla="*/ 10295 w 16729"/>
                    <a:gd name="connsiteY15" fmla="*/ 26348 h 41560"/>
                    <a:gd name="connsiteX16" fmla="*/ 16729 w 16729"/>
                    <a:gd name="connsiteY16" fmla="*/ 39469 h 41560"/>
                    <a:gd name="connsiteX17" fmla="*/ 16729 w 16729"/>
                    <a:gd name="connsiteY17" fmla="*/ 41657 h 41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6729" h="41560">
                      <a:moveTo>
                        <a:pt x="2574" y="4471"/>
                      </a:moveTo>
                      <a:lnTo>
                        <a:pt x="1287" y="2283"/>
                      </a:lnTo>
                      <a:moveTo>
                        <a:pt x="0" y="96"/>
                      </a:moveTo>
                      <a:lnTo>
                        <a:pt x="1287" y="2283"/>
                      </a:lnTo>
                      <a:moveTo>
                        <a:pt x="0" y="2283"/>
                      </a:moveTo>
                      <a:lnTo>
                        <a:pt x="0" y="96"/>
                      </a:lnTo>
                      <a:moveTo>
                        <a:pt x="10295" y="26348"/>
                      </a:moveTo>
                      <a:lnTo>
                        <a:pt x="14155" y="35093"/>
                      </a:lnTo>
                      <a:lnTo>
                        <a:pt x="16729" y="39469"/>
                      </a:lnTo>
                      <a:moveTo>
                        <a:pt x="2574" y="4471"/>
                      </a:moveTo>
                      <a:cubicBezTo>
                        <a:pt x="4788" y="8343"/>
                        <a:pt x="4450" y="13410"/>
                        <a:pt x="6434" y="17597"/>
                      </a:cubicBezTo>
                      <a:moveTo>
                        <a:pt x="6434" y="17597"/>
                      </a:moveTo>
                      <a:lnTo>
                        <a:pt x="6434" y="19785"/>
                      </a:lnTo>
                      <a:lnTo>
                        <a:pt x="7721" y="21973"/>
                      </a:lnTo>
                      <a:moveTo>
                        <a:pt x="7721" y="21973"/>
                      </a:moveTo>
                      <a:lnTo>
                        <a:pt x="10295" y="26348"/>
                      </a:lnTo>
                      <a:moveTo>
                        <a:pt x="16729" y="39469"/>
                      </a:moveTo>
                      <a:lnTo>
                        <a:pt x="16729" y="41657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63519554-757D-D10F-89A8-BEF19D515FAC}"/>
                    </a:ext>
                  </a:extLst>
                </p:cNvPr>
                <p:cNvSpPr/>
                <p:nvPr/>
              </p:nvSpPr>
              <p:spPr>
                <a:xfrm>
                  <a:off x="6785306" y="3065606"/>
                  <a:ext cx="83641" cy="48118"/>
                </a:xfrm>
                <a:custGeom>
                  <a:avLst/>
                  <a:gdLst>
                    <a:gd name="connsiteX0" fmla="*/ 61765 w 83641"/>
                    <a:gd name="connsiteY0" fmla="*/ 2283 h 48118"/>
                    <a:gd name="connsiteX1" fmla="*/ 63052 w 83641"/>
                    <a:gd name="connsiteY1" fmla="*/ 96 h 48118"/>
                    <a:gd name="connsiteX2" fmla="*/ 61765 w 83641"/>
                    <a:gd name="connsiteY2" fmla="*/ 4471 h 48118"/>
                    <a:gd name="connsiteX3" fmla="*/ 61765 w 83641"/>
                    <a:gd name="connsiteY3" fmla="*/ 2283 h 48118"/>
                    <a:gd name="connsiteX4" fmla="*/ 82355 w 83641"/>
                    <a:gd name="connsiteY4" fmla="*/ 21967 h 48118"/>
                    <a:gd name="connsiteX5" fmla="*/ 77207 w 83641"/>
                    <a:gd name="connsiteY5" fmla="*/ 19780 h 48118"/>
                    <a:gd name="connsiteX6" fmla="*/ 64338 w 83641"/>
                    <a:gd name="connsiteY6" fmla="*/ 4471 h 48118"/>
                    <a:gd name="connsiteX7" fmla="*/ 61765 w 83641"/>
                    <a:gd name="connsiteY7" fmla="*/ 4471 h 48118"/>
                    <a:gd name="connsiteX8" fmla="*/ 72060 w 83641"/>
                    <a:gd name="connsiteY8" fmla="*/ 19780 h 48118"/>
                    <a:gd name="connsiteX9" fmla="*/ 69486 w 83641"/>
                    <a:gd name="connsiteY9" fmla="*/ 19780 h 48118"/>
                    <a:gd name="connsiteX10" fmla="*/ 68199 w 83641"/>
                    <a:gd name="connsiteY10" fmla="*/ 13222 h 48118"/>
                    <a:gd name="connsiteX11" fmla="*/ 69486 w 83641"/>
                    <a:gd name="connsiteY11" fmla="*/ 19780 h 48118"/>
                    <a:gd name="connsiteX12" fmla="*/ 66912 w 83641"/>
                    <a:gd name="connsiteY12" fmla="*/ 8847 h 48118"/>
                    <a:gd name="connsiteX13" fmla="*/ 64338 w 83641"/>
                    <a:gd name="connsiteY13" fmla="*/ 4471 h 48118"/>
                    <a:gd name="connsiteX14" fmla="*/ 68199 w 83641"/>
                    <a:gd name="connsiteY14" fmla="*/ 13222 h 48118"/>
                    <a:gd name="connsiteX15" fmla="*/ 68199 w 83641"/>
                    <a:gd name="connsiteY15" fmla="*/ 11034 h 48118"/>
                    <a:gd name="connsiteX16" fmla="*/ 66912 w 83641"/>
                    <a:gd name="connsiteY16" fmla="*/ 8847 h 48118"/>
                    <a:gd name="connsiteX17" fmla="*/ 77207 w 83641"/>
                    <a:gd name="connsiteY17" fmla="*/ 19780 h 48118"/>
                    <a:gd name="connsiteX18" fmla="*/ 72060 w 83641"/>
                    <a:gd name="connsiteY18" fmla="*/ 19780 h 48118"/>
                    <a:gd name="connsiteX19" fmla="*/ 83642 w 83641"/>
                    <a:gd name="connsiteY19" fmla="*/ 26343 h 48118"/>
                    <a:gd name="connsiteX20" fmla="*/ 83642 w 83641"/>
                    <a:gd name="connsiteY20" fmla="*/ 24155 h 48118"/>
                    <a:gd name="connsiteX21" fmla="*/ 82355 w 83641"/>
                    <a:gd name="connsiteY21" fmla="*/ 21967 h 48118"/>
                    <a:gd name="connsiteX22" fmla="*/ 83642 w 83641"/>
                    <a:gd name="connsiteY22" fmla="*/ 26343 h 48118"/>
                    <a:gd name="connsiteX23" fmla="*/ 83642 w 83641"/>
                    <a:gd name="connsiteY23" fmla="*/ 28530 h 48118"/>
                    <a:gd name="connsiteX24" fmla="*/ 83642 w 83641"/>
                    <a:gd name="connsiteY24" fmla="*/ 28530 h 48118"/>
                    <a:gd name="connsiteX25" fmla="*/ 83642 w 83641"/>
                    <a:gd name="connsiteY25" fmla="*/ 32906 h 48118"/>
                    <a:gd name="connsiteX26" fmla="*/ 83642 w 83641"/>
                    <a:gd name="connsiteY26" fmla="*/ 37281 h 48118"/>
                    <a:gd name="connsiteX27" fmla="*/ 81068 w 83641"/>
                    <a:gd name="connsiteY27" fmla="*/ 46032 h 48118"/>
                    <a:gd name="connsiteX28" fmla="*/ 82355 w 83641"/>
                    <a:gd name="connsiteY28" fmla="*/ 41657 h 48118"/>
                    <a:gd name="connsiteX29" fmla="*/ 83642 w 83641"/>
                    <a:gd name="connsiteY29" fmla="*/ 37281 h 48118"/>
                    <a:gd name="connsiteX30" fmla="*/ 57910 w 83641"/>
                    <a:gd name="connsiteY30" fmla="*/ 4471 h 48118"/>
                    <a:gd name="connsiteX31" fmla="*/ 61765 w 83641"/>
                    <a:gd name="connsiteY31" fmla="*/ 4471 h 48118"/>
                    <a:gd name="connsiteX32" fmla="*/ 29598 w 83641"/>
                    <a:gd name="connsiteY32" fmla="*/ 26343 h 48118"/>
                    <a:gd name="connsiteX33" fmla="*/ 37319 w 83641"/>
                    <a:gd name="connsiteY33" fmla="*/ 15410 h 48118"/>
                    <a:gd name="connsiteX34" fmla="*/ 47615 w 83641"/>
                    <a:gd name="connsiteY34" fmla="*/ 8847 h 48118"/>
                    <a:gd name="connsiteX35" fmla="*/ 52762 w 83641"/>
                    <a:gd name="connsiteY35" fmla="*/ 6659 h 48118"/>
                    <a:gd name="connsiteX36" fmla="*/ 47615 w 83641"/>
                    <a:gd name="connsiteY36" fmla="*/ 8847 h 48118"/>
                    <a:gd name="connsiteX37" fmla="*/ 37319 w 83641"/>
                    <a:gd name="connsiteY37" fmla="*/ 15410 h 48118"/>
                    <a:gd name="connsiteX38" fmla="*/ 57910 w 83641"/>
                    <a:gd name="connsiteY38" fmla="*/ 4471 h 48118"/>
                    <a:gd name="connsiteX39" fmla="*/ 52762 w 83641"/>
                    <a:gd name="connsiteY39" fmla="*/ 6659 h 48118"/>
                    <a:gd name="connsiteX40" fmla="*/ 57910 w 83641"/>
                    <a:gd name="connsiteY40" fmla="*/ 4471 h 48118"/>
                    <a:gd name="connsiteX41" fmla="*/ 59196 w 83641"/>
                    <a:gd name="connsiteY41" fmla="*/ 2283 h 48118"/>
                    <a:gd name="connsiteX42" fmla="*/ 60478 w 83641"/>
                    <a:gd name="connsiteY42" fmla="*/ 2283 h 48118"/>
                    <a:gd name="connsiteX43" fmla="*/ 7721 w 83641"/>
                    <a:gd name="connsiteY43" fmla="*/ 48214 h 48118"/>
                    <a:gd name="connsiteX44" fmla="*/ 9008 w 83641"/>
                    <a:gd name="connsiteY44" fmla="*/ 48214 h 48118"/>
                    <a:gd name="connsiteX45" fmla="*/ 5147 w 83641"/>
                    <a:gd name="connsiteY45" fmla="*/ 48214 h 48118"/>
                    <a:gd name="connsiteX46" fmla="*/ 2574 w 83641"/>
                    <a:gd name="connsiteY46" fmla="*/ 48214 h 48118"/>
                    <a:gd name="connsiteX47" fmla="*/ 15443 w 83641"/>
                    <a:gd name="connsiteY47" fmla="*/ 39469 h 48118"/>
                    <a:gd name="connsiteX48" fmla="*/ 18016 w 83641"/>
                    <a:gd name="connsiteY48" fmla="*/ 35093 h 48118"/>
                    <a:gd name="connsiteX49" fmla="*/ 21877 w 83641"/>
                    <a:gd name="connsiteY49" fmla="*/ 32906 h 48118"/>
                    <a:gd name="connsiteX50" fmla="*/ 3860 w 83641"/>
                    <a:gd name="connsiteY50" fmla="*/ 48214 h 48118"/>
                    <a:gd name="connsiteX51" fmla="*/ 5147 w 83641"/>
                    <a:gd name="connsiteY51" fmla="*/ 48214 h 48118"/>
                    <a:gd name="connsiteX52" fmla="*/ 7721 w 83641"/>
                    <a:gd name="connsiteY52" fmla="*/ 48214 h 48118"/>
                    <a:gd name="connsiteX53" fmla="*/ 5147 w 83641"/>
                    <a:gd name="connsiteY53" fmla="*/ 48214 h 48118"/>
                    <a:gd name="connsiteX54" fmla="*/ 6434 w 83641"/>
                    <a:gd name="connsiteY54" fmla="*/ 48214 h 48118"/>
                    <a:gd name="connsiteX55" fmla="*/ 7721 w 83641"/>
                    <a:gd name="connsiteY55" fmla="*/ 48214 h 48118"/>
                    <a:gd name="connsiteX56" fmla="*/ 9008 w 83641"/>
                    <a:gd name="connsiteY56" fmla="*/ 48214 h 48118"/>
                    <a:gd name="connsiteX57" fmla="*/ 15443 w 83641"/>
                    <a:gd name="connsiteY57" fmla="*/ 39469 h 48118"/>
                    <a:gd name="connsiteX58" fmla="*/ 5147 w 83641"/>
                    <a:gd name="connsiteY58" fmla="*/ 48214 h 48118"/>
                    <a:gd name="connsiteX59" fmla="*/ 1287 w 83641"/>
                    <a:gd name="connsiteY59" fmla="*/ 48214 h 48118"/>
                    <a:gd name="connsiteX60" fmla="*/ 0 w 83641"/>
                    <a:gd name="connsiteY60" fmla="*/ 48214 h 48118"/>
                    <a:gd name="connsiteX61" fmla="*/ 21877 w 83641"/>
                    <a:gd name="connsiteY61" fmla="*/ 32906 h 48118"/>
                    <a:gd name="connsiteX62" fmla="*/ 25738 w 83641"/>
                    <a:gd name="connsiteY62" fmla="*/ 28530 h 48118"/>
                    <a:gd name="connsiteX63" fmla="*/ 29598 w 83641"/>
                    <a:gd name="connsiteY63" fmla="*/ 26343 h 4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83641" h="48118">
                      <a:moveTo>
                        <a:pt x="61765" y="2283"/>
                      </a:moveTo>
                      <a:lnTo>
                        <a:pt x="63052" y="96"/>
                      </a:lnTo>
                      <a:moveTo>
                        <a:pt x="61765" y="4471"/>
                      </a:moveTo>
                      <a:lnTo>
                        <a:pt x="61765" y="2283"/>
                      </a:lnTo>
                      <a:moveTo>
                        <a:pt x="82355" y="21967"/>
                      </a:moveTo>
                      <a:cubicBezTo>
                        <a:pt x="80039" y="22879"/>
                        <a:pt x="79529" y="18873"/>
                        <a:pt x="77207" y="19780"/>
                      </a:cubicBezTo>
                      <a:moveTo>
                        <a:pt x="64338" y="4471"/>
                      </a:moveTo>
                      <a:lnTo>
                        <a:pt x="61765" y="4471"/>
                      </a:lnTo>
                      <a:moveTo>
                        <a:pt x="72060" y="19780"/>
                      </a:moveTo>
                      <a:lnTo>
                        <a:pt x="69486" y="19780"/>
                      </a:lnTo>
                      <a:moveTo>
                        <a:pt x="68199" y="13222"/>
                      </a:moveTo>
                      <a:cubicBezTo>
                        <a:pt x="64569" y="16305"/>
                        <a:pt x="65170" y="18069"/>
                        <a:pt x="69486" y="19780"/>
                      </a:cubicBezTo>
                      <a:moveTo>
                        <a:pt x="66912" y="8847"/>
                      </a:moveTo>
                      <a:cubicBezTo>
                        <a:pt x="69234" y="4278"/>
                        <a:pt x="63352" y="9002"/>
                        <a:pt x="64338" y="4471"/>
                      </a:cubicBezTo>
                      <a:moveTo>
                        <a:pt x="68199" y="13222"/>
                      </a:moveTo>
                      <a:lnTo>
                        <a:pt x="68199" y="11034"/>
                      </a:lnTo>
                      <a:lnTo>
                        <a:pt x="66912" y="8847"/>
                      </a:lnTo>
                      <a:moveTo>
                        <a:pt x="77207" y="19780"/>
                      </a:moveTo>
                      <a:lnTo>
                        <a:pt x="72060" y="19780"/>
                      </a:lnTo>
                      <a:moveTo>
                        <a:pt x="83642" y="26343"/>
                      </a:moveTo>
                      <a:lnTo>
                        <a:pt x="83642" y="24155"/>
                      </a:lnTo>
                      <a:lnTo>
                        <a:pt x="82355" y="21967"/>
                      </a:lnTo>
                      <a:moveTo>
                        <a:pt x="83642" y="26343"/>
                      </a:moveTo>
                      <a:lnTo>
                        <a:pt x="83642" y="28530"/>
                      </a:lnTo>
                      <a:moveTo>
                        <a:pt x="83642" y="28530"/>
                      </a:moveTo>
                      <a:lnTo>
                        <a:pt x="83642" y="32906"/>
                      </a:lnTo>
                      <a:lnTo>
                        <a:pt x="83642" y="37281"/>
                      </a:lnTo>
                      <a:moveTo>
                        <a:pt x="81068" y="46032"/>
                      </a:moveTo>
                      <a:lnTo>
                        <a:pt x="82355" y="41657"/>
                      </a:lnTo>
                      <a:lnTo>
                        <a:pt x="83642" y="37281"/>
                      </a:lnTo>
                      <a:moveTo>
                        <a:pt x="57910" y="4471"/>
                      </a:moveTo>
                      <a:cubicBezTo>
                        <a:pt x="59196" y="4471"/>
                        <a:pt x="60478" y="4471"/>
                        <a:pt x="61765" y="4471"/>
                      </a:cubicBezTo>
                      <a:moveTo>
                        <a:pt x="29598" y="26343"/>
                      </a:moveTo>
                      <a:cubicBezTo>
                        <a:pt x="25351" y="10460"/>
                        <a:pt x="35078" y="21876"/>
                        <a:pt x="37319" y="15410"/>
                      </a:cubicBezTo>
                      <a:moveTo>
                        <a:pt x="47615" y="8847"/>
                      </a:moveTo>
                      <a:cubicBezTo>
                        <a:pt x="49320" y="8101"/>
                        <a:pt x="52794" y="10444"/>
                        <a:pt x="52762" y="6659"/>
                      </a:cubicBezTo>
                      <a:moveTo>
                        <a:pt x="47615" y="8847"/>
                      </a:moveTo>
                      <a:cubicBezTo>
                        <a:pt x="42467" y="6734"/>
                        <a:pt x="41518" y="13999"/>
                        <a:pt x="37319" y="15410"/>
                      </a:cubicBezTo>
                      <a:moveTo>
                        <a:pt x="57910" y="4471"/>
                      </a:moveTo>
                      <a:cubicBezTo>
                        <a:pt x="55979" y="4621"/>
                        <a:pt x="53663" y="3715"/>
                        <a:pt x="52762" y="6659"/>
                      </a:cubicBezTo>
                      <a:moveTo>
                        <a:pt x="57910" y="4471"/>
                      </a:moveTo>
                      <a:lnTo>
                        <a:pt x="59196" y="2283"/>
                      </a:lnTo>
                      <a:lnTo>
                        <a:pt x="60478" y="2283"/>
                      </a:lnTo>
                      <a:moveTo>
                        <a:pt x="7721" y="48214"/>
                      </a:moveTo>
                      <a:lnTo>
                        <a:pt x="9008" y="48214"/>
                      </a:lnTo>
                      <a:moveTo>
                        <a:pt x="5147" y="48214"/>
                      </a:moveTo>
                      <a:lnTo>
                        <a:pt x="2574" y="48214"/>
                      </a:lnTo>
                      <a:moveTo>
                        <a:pt x="15443" y="39469"/>
                      </a:moveTo>
                      <a:lnTo>
                        <a:pt x="18016" y="35093"/>
                      </a:lnTo>
                      <a:lnTo>
                        <a:pt x="21877" y="32906"/>
                      </a:lnTo>
                      <a:moveTo>
                        <a:pt x="3860" y="48214"/>
                      </a:moveTo>
                      <a:lnTo>
                        <a:pt x="5147" y="48214"/>
                      </a:lnTo>
                      <a:lnTo>
                        <a:pt x="7721" y="48214"/>
                      </a:lnTo>
                      <a:moveTo>
                        <a:pt x="5147" y="48214"/>
                      </a:moveTo>
                      <a:lnTo>
                        <a:pt x="6434" y="48214"/>
                      </a:lnTo>
                      <a:lnTo>
                        <a:pt x="7721" y="48214"/>
                      </a:lnTo>
                      <a:moveTo>
                        <a:pt x="9008" y="48214"/>
                      </a:moveTo>
                      <a:cubicBezTo>
                        <a:pt x="9099" y="41710"/>
                        <a:pt x="19276" y="52842"/>
                        <a:pt x="15443" y="39469"/>
                      </a:cubicBezTo>
                      <a:moveTo>
                        <a:pt x="5147" y="48214"/>
                      </a:moveTo>
                      <a:lnTo>
                        <a:pt x="1287" y="48214"/>
                      </a:lnTo>
                      <a:lnTo>
                        <a:pt x="0" y="48214"/>
                      </a:lnTo>
                      <a:moveTo>
                        <a:pt x="21877" y="32906"/>
                      </a:moveTo>
                      <a:lnTo>
                        <a:pt x="25738" y="28530"/>
                      </a:lnTo>
                      <a:lnTo>
                        <a:pt x="29598" y="26343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2F4EF016-FD62-1210-91EC-5C2FFE28A017}"/>
                    </a:ext>
                  </a:extLst>
                </p:cNvPr>
                <p:cNvSpPr/>
                <p:nvPr/>
              </p:nvSpPr>
              <p:spPr>
                <a:xfrm>
                  <a:off x="5220556" y="451777"/>
                  <a:ext cx="124816" cy="69993"/>
                </a:xfrm>
                <a:custGeom>
                  <a:avLst/>
                  <a:gdLst>
                    <a:gd name="connsiteX0" fmla="*/ 118382 w 124816"/>
                    <a:gd name="connsiteY0" fmla="*/ 2283 h 69993"/>
                    <a:gd name="connsiteX1" fmla="*/ 124817 w 124816"/>
                    <a:gd name="connsiteY1" fmla="*/ 96 h 69993"/>
                    <a:gd name="connsiteX2" fmla="*/ 45036 w 124816"/>
                    <a:gd name="connsiteY2" fmla="*/ 46029 h 69993"/>
                    <a:gd name="connsiteX3" fmla="*/ 46322 w 124816"/>
                    <a:gd name="connsiteY3" fmla="*/ 43842 h 69993"/>
                    <a:gd name="connsiteX4" fmla="*/ 108087 w 124816"/>
                    <a:gd name="connsiteY4" fmla="*/ 11032 h 69993"/>
                    <a:gd name="connsiteX5" fmla="*/ 115808 w 124816"/>
                    <a:gd name="connsiteY5" fmla="*/ 4470 h 69993"/>
                    <a:gd name="connsiteX6" fmla="*/ 46322 w 124816"/>
                    <a:gd name="connsiteY6" fmla="*/ 43842 h 69993"/>
                    <a:gd name="connsiteX7" fmla="*/ 47609 w 124816"/>
                    <a:gd name="connsiteY7" fmla="*/ 41654 h 69993"/>
                    <a:gd name="connsiteX8" fmla="*/ 55331 w 124816"/>
                    <a:gd name="connsiteY8" fmla="*/ 30718 h 69993"/>
                    <a:gd name="connsiteX9" fmla="*/ 11582 w 124816"/>
                    <a:gd name="connsiteY9" fmla="*/ 63528 h 69993"/>
                    <a:gd name="connsiteX10" fmla="*/ 14150 w 124816"/>
                    <a:gd name="connsiteY10" fmla="*/ 61340 h 69993"/>
                    <a:gd name="connsiteX11" fmla="*/ 16724 w 124816"/>
                    <a:gd name="connsiteY11" fmla="*/ 59153 h 69993"/>
                    <a:gd name="connsiteX12" fmla="*/ 60478 w 124816"/>
                    <a:gd name="connsiteY12" fmla="*/ 26343 h 69993"/>
                    <a:gd name="connsiteX13" fmla="*/ 63052 w 124816"/>
                    <a:gd name="connsiteY13" fmla="*/ 26343 h 69993"/>
                    <a:gd name="connsiteX14" fmla="*/ 66912 w 124816"/>
                    <a:gd name="connsiteY14" fmla="*/ 26343 h 69993"/>
                    <a:gd name="connsiteX15" fmla="*/ 55331 w 124816"/>
                    <a:gd name="connsiteY15" fmla="*/ 30718 h 69993"/>
                    <a:gd name="connsiteX16" fmla="*/ 56617 w 124816"/>
                    <a:gd name="connsiteY16" fmla="*/ 30718 h 69993"/>
                    <a:gd name="connsiteX17" fmla="*/ 60478 w 124816"/>
                    <a:gd name="connsiteY17" fmla="*/ 26343 h 69993"/>
                    <a:gd name="connsiteX18" fmla="*/ 79781 w 124816"/>
                    <a:gd name="connsiteY18" fmla="*/ 13219 h 69993"/>
                    <a:gd name="connsiteX19" fmla="*/ 82355 w 124816"/>
                    <a:gd name="connsiteY19" fmla="*/ 13219 h 69993"/>
                    <a:gd name="connsiteX20" fmla="*/ 86216 w 124816"/>
                    <a:gd name="connsiteY20" fmla="*/ 11032 h 69993"/>
                    <a:gd name="connsiteX21" fmla="*/ 88789 w 124816"/>
                    <a:gd name="connsiteY21" fmla="*/ 11032 h 69993"/>
                    <a:gd name="connsiteX22" fmla="*/ 108087 w 124816"/>
                    <a:gd name="connsiteY22" fmla="*/ 11032 h 69993"/>
                    <a:gd name="connsiteX23" fmla="*/ 86216 w 124816"/>
                    <a:gd name="connsiteY23" fmla="*/ 11032 h 69993"/>
                    <a:gd name="connsiteX24" fmla="*/ 88789 w 124816"/>
                    <a:gd name="connsiteY24" fmla="*/ 11032 h 69993"/>
                    <a:gd name="connsiteX25" fmla="*/ 30880 w 124816"/>
                    <a:gd name="connsiteY25" fmla="*/ 54778 h 69993"/>
                    <a:gd name="connsiteX26" fmla="*/ 41175 w 124816"/>
                    <a:gd name="connsiteY26" fmla="*/ 50404 h 69993"/>
                    <a:gd name="connsiteX27" fmla="*/ 16724 w 124816"/>
                    <a:gd name="connsiteY27" fmla="*/ 59153 h 69993"/>
                    <a:gd name="connsiteX28" fmla="*/ 19298 w 124816"/>
                    <a:gd name="connsiteY28" fmla="*/ 59153 h 69993"/>
                    <a:gd name="connsiteX29" fmla="*/ 23158 w 124816"/>
                    <a:gd name="connsiteY29" fmla="*/ 59153 h 69993"/>
                    <a:gd name="connsiteX30" fmla="*/ 63052 w 124816"/>
                    <a:gd name="connsiteY30" fmla="*/ 24156 h 69993"/>
                    <a:gd name="connsiteX31" fmla="*/ 79781 w 124816"/>
                    <a:gd name="connsiteY31" fmla="*/ 13219 h 69993"/>
                    <a:gd name="connsiteX32" fmla="*/ 60478 w 124816"/>
                    <a:gd name="connsiteY32" fmla="*/ 26343 h 69993"/>
                    <a:gd name="connsiteX33" fmla="*/ 63052 w 124816"/>
                    <a:gd name="connsiteY33" fmla="*/ 24156 h 69993"/>
                    <a:gd name="connsiteX34" fmla="*/ 23158 w 124816"/>
                    <a:gd name="connsiteY34" fmla="*/ 59153 h 69993"/>
                    <a:gd name="connsiteX35" fmla="*/ 25732 w 124816"/>
                    <a:gd name="connsiteY35" fmla="*/ 59153 h 69993"/>
                    <a:gd name="connsiteX36" fmla="*/ 30880 w 124816"/>
                    <a:gd name="connsiteY36" fmla="*/ 54778 h 69993"/>
                    <a:gd name="connsiteX37" fmla="*/ 41175 w 124816"/>
                    <a:gd name="connsiteY37" fmla="*/ 50404 h 69993"/>
                    <a:gd name="connsiteX38" fmla="*/ 45036 w 124816"/>
                    <a:gd name="connsiteY38" fmla="*/ 46029 h 69993"/>
                    <a:gd name="connsiteX39" fmla="*/ 41175 w 124816"/>
                    <a:gd name="connsiteY39" fmla="*/ 50404 h 69993"/>
                    <a:gd name="connsiteX40" fmla="*/ 43749 w 124816"/>
                    <a:gd name="connsiteY40" fmla="*/ 48216 h 69993"/>
                    <a:gd name="connsiteX41" fmla="*/ 55331 w 124816"/>
                    <a:gd name="connsiteY41" fmla="*/ 30718 h 69993"/>
                    <a:gd name="connsiteX42" fmla="*/ 66912 w 124816"/>
                    <a:gd name="connsiteY42" fmla="*/ 26343 h 69993"/>
                    <a:gd name="connsiteX43" fmla="*/ 115808 w 124816"/>
                    <a:gd name="connsiteY43" fmla="*/ 4470 h 69993"/>
                    <a:gd name="connsiteX44" fmla="*/ 118382 w 124816"/>
                    <a:gd name="connsiteY44" fmla="*/ 2283 h 69993"/>
                    <a:gd name="connsiteX45" fmla="*/ 9008 w 124816"/>
                    <a:gd name="connsiteY45" fmla="*/ 63528 h 69993"/>
                    <a:gd name="connsiteX46" fmla="*/ 11582 w 124816"/>
                    <a:gd name="connsiteY46" fmla="*/ 63528 h 69993"/>
                    <a:gd name="connsiteX47" fmla="*/ 7721 w 124816"/>
                    <a:gd name="connsiteY47" fmla="*/ 65715 h 69993"/>
                    <a:gd name="connsiteX48" fmla="*/ 1287 w 124816"/>
                    <a:gd name="connsiteY48" fmla="*/ 67902 h 69993"/>
                    <a:gd name="connsiteX49" fmla="*/ 0 w 124816"/>
                    <a:gd name="connsiteY49" fmla="*/ 70089 h 69993"/>
                    <a:gd name="connsiteX50" fmla="*/ 1287 w 124816"/>
                    <a:gd name="connsiteY50" fmla="*/ 67902 h 69993"/>
                    <a:gd name="connsiteX51" fmla="*/ 7721 w 124816"/>
                    <a:gd name="connsiteY51" fmla="*/ 65715 h 69993"/>
                    <a:gd name="connsiteX52" fmla="*/ 9008 w 124816"/>
                    <a:gd name="connsiteY52" fmla="*/ 63528 h 69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124816" h="69993">
                      <a:moveTo>
                        <a:pt x="118382" y="2283"/>
                      </a:moveTo>
                      <a:lnTo>
                        <a:pt x="124817" y="96"/>
                      </a:lnTo>
                      <a:moveTo>
                        <a:pt x="45036" y="46029"/>
                      </a:moveTo>
                      <a:lnTo>
                        <a:pt x="46322" y="43842"/>
                      </a:lnTo>
                      <a:moveTo>
                        <a:pt x="108087" y="11032"/>
                      </a:moveTo>
                      <a:cubicBezTo>
                        <a:pt x="109315" y="7658"/>
                        <a:pt x="112935" y="6058"/>
                        <a:pt x="115808" y="4470"/>
                      </a:cubicBezTo>
                      <a:moveTo>
                        <a:pt x="46322" y="43842"/>
                      </a:moveTo>
                      <a:lnTo>
                        <a:pt x="47609" y="41654"/>
                      </a:lnTo>
                      <a:lnTo>
                        <a:pt x="55331" y="30718"/>
                      </a:lnTo>
                      <a:moveTo>
                        <a:pt x="11582" y="63528"/>
                      </a:moveTo>
                      <a:lnTo>
                        <a:pt x="14150" y="61340"/>
                      </a:lnTo>
                      <a:lnTo>
                        <a:pt x="16724" y="59153"/>
                      </a:lnTo>
                      <a:moveTo>
                        <a:pt x="60478" y="26343"/>
                      </a:moveTo>
                      <a:lnTo>
                        <a:pt x="63052" y="26343"/>
                      </a:lnTo>
                      <a:lnTo>
                        <a:pt x="66912" y="26343"/>
                      </a:lnTo>
                      <a:moveTo>
                        <a:pt x="55331" y="30718"/>
                      </a:moveTo>
                      <a:lnTo>
                        <a:pt x="56617" y="30718"/>
                      </a:lnTo>
                      <a:lnTo>
                        <a:pt x="60478" y="26343"/>
                      </a:lnTo>
                      <a:moveTo>
                        <a:pt x="79781" y="13219"/>
                      </a:moveTo>
                      <a:lnTo>
                        <a:pt x="82355" y="13219"/>
                      </a:lnTo>
                      <a:lnTo>
                        <a:pt x="86216" y="11032"/>
                      </a:lnTo>
                      <a:moveTo>
                        <a:pt x="88789" y="11032"/>
                      </a:moveTo>
                      <a:cubicBezTo>
                        <a:pt x="94446" y="9801"/>
                        <a:pt x="102827" y="6323"/>
                        <a:pt x="108087" y="11032"/>
                      </a:cubicBezTo>
                      <a:moveTo>
                        <a:pt x="86216" y="11032"/>
                      </a:moveTo>
                      <a:lnTo>
                        <a:pt x="88789" y="11032"/>
                      </a:lnTo>
                      <a:moveTo>
                        <a:pt x="30880" y="54778"/>
                      </a:moveTo>
                      <a:lnTo>
                        <a:pt x="41175" y="50404"/>
                      </a:lnTo>
                      <a:moveTo>
                        <a:pt x="16724" y="59153"/>
                      </a:moveTo>
                      <a:lnTo>
                        <a:pt x="19298" y="59153"/>
                      </a:lnTo>
                      <a:lnTo>
                        <a:pt x="23158" y="59153"/>
                      </a:lnTo>
                      <a:moveTo>
                        <a:pt x="63052" y="24156"/>
                      </a:moveTo>
                      <a:cubicBezTo>
                        <a:pt x="67459" y="18453"/>
                        <a:pt x="77036" y="21853"/>
                        <a:pt x="79781" y="13219"/>
                      </a:cubicBezTo>
                      <a:moveTo>
                        <a:pt x="60478" y="26343"/>
                      </a:moveTo>
                      <a:lnTo>
                        <a:pt x="63052" y="24156"/>
                      </a:lnTo>
                      <a:moveTo>
                        <a:pt x="23158" y="59153"/>
                      </a:moveTo>
                      <a:lnTo>
                        <a:pt x="25732" y="59153"/>
                      </a:lnTo>
                      <a:lnTo>
                        <a:pt x="30880" y="54778"/>
                      </a:lnTo>
                      <a:moveTo>
                        <a:pt x="41175" y="50404"/>
                      </a:moveTo>
                      <a:lnTo>
                        <a:pt x="45036" y="46029"/>
                      </a:lnTo>
                      <a:moveTo>
                        <a:pt x="41175" y="50404"/>
                      </a:moveTo>
                      <a:lnTo>
                        <a:pt x="43749" y="48216"/>
                      </a:lnTo>
                      <a:moveTo>
                        <a:pt x="55331" y="30718"/>
                      </a:moveTo>
                      <a:cubicBezTo>
                        <a:pt x="58221" y="27836"/>
                        <a:pt x="63122" y="27713"/>
                        <a:pt x="66912" y="26343"/>
                      </a:cubicBezTo>
                      <a:moveTo>
                        <a:pt x="115808" y="4470"/>
                      </a:moveTo>
                      <a:lnTo>
                        <a:pt x="118382" y="2283"/>
                      </a:lnTo>
                      <a:moveTo>
                        <a:pt x="9008" y="63528"/>
                      </a:moveTo>
                      <a:lnTo>
                        <a:pt x="11582" y="63528"/>
                      </a:lnTo>
                      <a:moveTo>
                        <a:pt x="7721" y="65715"/>
                      </a:moveTo>
                      <a:lnTo>
                        <a:pt x="1287" y="67902"/>
                      </a:lnTo>
                      <a:moveTo>
                        <a:pt x="0" y="70089"/>
                      </a:moveTo>
                      <a:lnTo>
                        <a:pt x="1287" y="67902"/>
                      </a:lnTo>
                      <a:moveTo>
                        <a:pt x="7721" y="65715"/>
                      </a:moveTo>
                      <a:lnTo>
                        <a:pt x="9008" y="63528"/>
                      </a:ln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00052CF1-170F-4C94-B1D6-6C0F898B0A68}"/>
                    </a:ext>
                  </a:extLst>
                </p:cNvPr>
                <p:cNvSpPr/>
                <p:nvPr/>
              </p:nvSpPr>
              <p:spPr>
                <a:xfrm>
                  <a:off x="4852530" y="613637"/>
                  <a:ext cx="9008" cy="15311"/>
                </a:xfrm>
                <a:custGeom>
                  <a:avLst/>
                  <a:gdLst>
                    <a:gd name="connsiteX0" fmla="*/ 2574 w 9008"/>
                    <a:gd name="connsiteY0" fmla="*/ 13220 h 15311"/>
                    <a:gd name="connsiteX1" fmla="*/ 0 w 9008"/>
                    <a:gd name="connsiteY1" fmla="*/ 15407 h 15311"/>
                    <a:gd name="connsiteX2" fmla="*/ 2574 w 9008"/>
                    <a:gd name="connsiteY2" fmla="*/ 13220 h 15311"/>
                    <a:gd name="connsiteX3" fmla="*/ 9008 w 9008"/>
                    <a:gd name="connsiteY3" fmla="*/ 96 h 15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08" h="15311">
                      <a:moveTo>
                        <a:pt x="2574" y="13220"/>
                      </a:moveTo>
                      <a:lnTo>
                        <a:pt x="0" y="15407"/>
                      </a:lnTo>
                      <a:moveTo>
                        <a:pt x="2574" y="13220"/>
                      </a:moveTo>
                      <a:cubicBezTo>
                        <a:pt x="10799" y="12117"/>
                        <a:pt x="5587" y="4188"/>
                        <a:pt x="9008" y="96"/>
                      </a:cubicBezTo>
                    </a:path>
                  </a:pathLst>
                </a:custGeom>
                <a:grpFill/>
                <a:ln w="19050" cap="rnd">
                  <a:solidFill>
                    <a:srgbClr val="FFC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8" name="Graphic 41">
              <a:extLst>
                <a:ext uri="{FF2B5EF4-FFF2-40B4-BE49-F238E27FC236}">
                  <a16:creationId xmlns:a16="http://schemas.microsoft.com/office/drawing/2014/main" id="{4CCC7782-5BB3-1AA4-BDB2-EF222687658C}"/>
                </a:ext>
              </a:extLst>
            </p:cNvPr>
            <p:cNvGrpSpPr/>
            <p:nvPr/>
          </p:nvGrpSpPr>
          <p:grpSpPr>
            <a:xfrm>
              <a:off x="3315940" y="1786013"/>
              <a:ext cx="570689" cy="521309"/>
              <a:chOff x="3315940" y="1786013"/>
              <a:chExt cx="570689" cy="521309"/>
            </a:xfrm>
            <a:grpFill/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50D1355-6462-BE77-6432-51969F91A594}"/>
                  </a:ext>
                </a:extLst>
              </p:cNvPr>
              <p:cNvSpPr/>
              <p:nvPr/>
            </p:nvSpPr>
            <p:spPr>
              <a:xfrm>
                <a:off x="3836169" y="2024322"/>
                <a:ext cx="5043" cy="14831"/>
              </a:xfrm>
              <a:custGeom>
                <a:avLst/>
                <a:gdLst>
                  <a:gd name="connsiteX0" fmla="*/ 5043 w 5043"/>
                  <a:gd name="connsiteY0" fmla="*/ 96 h 14831"/>
                  <a:gd name="connsiteX1" fmla="*/ 0 w 5043"/>
                  <a:gd name="connsiteY1" fmla="*/ 14927 h 1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3" h="14831">
                    <a:moveTo>
                      <a:pt x="5043" y="96"/>
                    </a:moveTo>
                    <a:cubicBezTo>
                      <a:pt x="3006" y="4895"/>
                      <a:pt x="1313" y="9908"/>
                      <a:pt x="0" y="14927"/>
                    </a:cubicBezTo>
                  </a:path>
                </a:pathLst>
              </a:custGeom>
              <a:grpFill/>
              <a:ln w="19050" cap="rnd">
                <a:solidFill>
                  <a:srgbClr val="FFC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9C0CE8D4-1E58-CA7D-7385-0167AEEF110D}"/>
                  </a:ext>
                </a:extLst>
              </p:cNvPr>
              <p:cNvSpPr/>
              <p:nvPr/>
            </p:nvSpPr>
            <p:spPr>
              <a:xfrm>
                <a:off x="3315940" y="2140286"/>
                <a:ext cx="535975" cy="143031"/>
              </a:xfrm>
              <a:custGeom>
                <a:avLst/>
                <a:gdLst>
                  <a:gd name="connsiteX0" fmla="*/ 507591 w 535975"/>
                  <a:gd name="connsiteY0" fmla="*/ 42279 h 143031"/>
                  <a:gd name="connsiteX1" fmla="*/ 507699 w 535975"/>
                  <a:gd name="connsiteY1" fmla="*/ 41759 h 143031"/>
                  <a:gd name="connsiteX2" fmla="*/ 71219 w 535975"/>
                  <a:gd name="connsiteY2" fmla="*/ 113829 h 143031"/>
                  <a:gd name="connsiteX3" fmla="*/ 71928 w 535975"/>
                  <a:gd name="connsiteY3" fmla="*/ 114183 h 143031"/>
                  <a:gd name="connsiteX4" fmla="*/ 462654 w 535975"/>
                  <a:gd name="connsiteY4" fmla="*/ 111770 h 143031"/>
                  <a:gd name="connsiteX5" fmla="*/ 463219 w 535975"/>
                  <a:gd name="connsiteY5" fmla="*/ 111652 h 143031"/>
                  <a:gd name="connsiteX6" fmla="*/ 211796 w 535975"/>
                  <a:gd name="connsiteY6" fmla="*/ 142376 h 143031"/>
                  <a:gd name="connsiteX7" fmla="*/ 212348 w 535975"/>
                  <a:gd name="connsiteY7" fmla="*/ 142419 h 143031"/>
                  <a:gd name="connsiteX8" fmla="*/ 376624 w 535975"/>
                  <a:gd name="connsiteY8" fmla="*/ 131223 h 143031"/>
                  <a:gd name="connsiteX9" fmla="*/ 377057 w 535975"/>
                  <a:gd name="connsiteY9" fmla="*/ 131529 h 143031"/>
                  <a:gd name="connsiteX10" fmla="*/ 511302 w 535975"/>
                  <a:gd name="connsiteY10" fmla="*/ 27276 h 143031"/>
                  <a:gd name="connsiteX11" fmla="*/ 511627 w 535975"/>
                  <a:gd name="connsiteY11" fmla="*/ 26766 h 143031"/>
                  <a:gd name="connsiteX12" fmla="*/ 509525 w 535975"/>
                  <a:gd name="connsiteY12" fmla="*/ 55866 h 143031"/>
                  <a:gd name="connsiteX13" fmla="*/ 509525 w 535975"/>
                  <a:gd name="connsiteY13" fmla="*/ 55281 h 143031"/>
                  <a:gd name="connsiteX14" fmla="*/ 509500 w 535975"/>
                  <a:gd name="connsiteY14" fmla="*/ 54810 h 143031"/>
                  <a:gd name="connsiteX15" fmla="*/ 508312 w 535975"/>
                  <a:gd name="connsiteY15" fmla="*/ 38831 h 143031"/>
                  <a:gd name="connsiteX16" fmla="*/ 508528 w 535975"/>
                  <a:gd name="connsiteY16" fmla="*/ 37758 h 143031"/>
                  <a:gd name="connsiteX17" fmla="*/ 508949 w 535975"/>
                  <a:gd name="connsiteY17" fmla="*/ 59303 h 143031"/>
                  <a:gd name="connsiteX18" fmla="*/ 509045 w 535975"/>
                  <a:gd name="connsiteY18" fmla="*/ 58997 h 143031"/>
                  <a:gd name="connsiteX19" fmla="*/ 470678 w 535975"/>
                  <a:gd name="connsiteY19" fmla="*/ 109974 h 143031"/>
                  <a:gd name="connsiteX20" fmla="*/ 470954 w 535975"/>
                  <a:gd name="connsiteY20" fmla="*/ 109888 h 143031"/>
                  <a:gd name="connsiteX21" fmla="*/ 519567 w 535975"/>
                  <a:gd name="connsiteY21" fmla="*/ 21201 h 143031"/>
                  <a:gd name="connsiteX22" fmla="*/ 521345 w 535975"/>
                  <a:gd name="connsiteY22" fmla="*/ 19941 h 143031"/>
                  <a:gd name="connsiteX23" fmla="*/ 446931 w 535975"/>
                  <a:gd name="connsiteY23" fmla="*/ 118644 h 143031"/>
                  <a:gd name="connsiteX24" fmla="*/ 461345 w 535975"/>
                  <a:gd name="connsiteY24" fmla="*/ 112054 h 143031"/>
                  <a:gd name="connsiteX25" fmla="*/ 212576 w 535975"/>
                  <a:gd name="connsiteY25" fmla="*/ 142446 h 143031"/>
                  <a:gd name="connsiteX26" fmla="*/ 236240 w 535975"/>
                  <a:gd name="connsiteY26" fmla="*/ 139293 h 143031"/>
                  <a:gd name="connsiteX27" fmla="*/ 320780 w 535975"/>
                  <a:gd name="connsiteY27" fmla="*/ 114242 h 143031"/>
                  <a:gd name="connsiteX28" fmla="*/ 325108 w 535975"/>
                  <a:gd name="connsiteY28" fmla="*/ 114419 h 143031"/>
                  <a:gd name="connsiteX29" fmla="*/ 329429 w 535975"/>
                  <a:gd name="connsiteY29" fmla="*/ 114086 h 143031"/>
                  <a:gd name="connsiteX30" fmla="*/ 377057 w 535975"/>
                  <a:gd name="connsiteY30" fmla="*/ 131529 h 143031"/>
                  <a:gd name="connsiteX31" fmla="*/ 446931 w 535975"/>
                  <a:gd name="connsiteY31" fmla="*/ 118650 h 143031"/>
                  <a:gd name="connsiteX32" fmla="*/ 82979 w 535975"/>
                  <a:gd name="connsiteY32" fmla="*/ 125352 h 143031"/>
                  <a:gd name="connsiteX33" fmla="*/ 133117 w 535975"/>
                  <a:gd name="connsiteY33" fmla="*/ 126280 h 143031"/>
                  <a:gd name="connsiteX34" fmla="*/ 329429 w 535975"/>
                  <a:gd name="connsiteY34" fmla="*/ 114076 h 143031"/>
                  <a:gd name="connsiteX35" fmla="*/ 376624 w 535975"/>
                  <a:gd name="connsiteY35" fmla="*/ 131223 h 143031"/>
                  <a:gd name="connsiteX36" fmla="*/ 509501 w 535975"/>
                  <a:gd name="connsiteY36" fmla="*/ 54810 h 143031"/>
                  <a:gd name="connsiteX37" fmla="*/ 507592 w 535975"/>
                  <a:gd name="connsiteY37" fmla="*/ 42279 h 143031"/>
                  <a:gd name="connsiteX38" fmla="*/ 463219 w 535975"/>
                  <a:gd name="connsiteY38" fmla="*/ 111652 h 143031"/>
                  <a:gd name="connsiteX39" fmla="*/ 468276 w 535975"/>
                  <a:gd name="connsiteY39" fmla="*/ 110558 h 143031"/>
                  <a:gd name="connsiteX40" fmla="*/ 508936 w 535975"/>
                  <a:gd name="connsiteY40" fmla="*/ 35866 h 143031"/>
                  <a:gd name="connsiteX41" fmla="*/ 509093 w 535975"/>
                  <a:gd name="connsiteY41" fmla="*/ 35018 h 143031"/>
                  <a:gd name="connsiteX42" fmla="*/ 521345 w 535975"/>
                  <a:gd name="connsiteY42" fmla="*/ 19946 h 143031"/>
                  <a:gd name="connsiteX43" fmla="*/ 530390 w 535975"/>
                  <a:gd name="connsiteY43" fmla="*/ 7308 h 143031"/>
                  <a:gd name="connsiteX44" fmla="*/ 511627 w 535975"/>
                  <a:gd name="connsiteY44" fmla="*/ 26766 h 143031"/>
                  <a:gd name="connsiteX45" fmla="*/ 515261 w 535975"/>
                  <a:gd name="connsiteY45" fmla="*/ 23560 h 143031"/>
                  <a:gd name="connsiteX46" fmla="*/ 519567 w 535975"/>
                  <a:gd name="connsiteY46" fmla="*/ 21201 h 143031"/>
                  <a:gd name="connsiteX47" fmla="*/ 508528 w 535975"/>
                  <a:gd name="connsiteY47" fmla="*/ 37758 h 143031"/>
                  <a:gd name="connsiteX48" fmla="*/ 508936 w 535975"/>
                  <a:gd name="connsiteY48" fmla="*/ 35866 h 143031"/>
                  <a:gd name="connsiteX49" fmla="*/ 133117 w 535975"/>
                  <a:gd name="connsiteY49" fmla="*/ 126247 h 143031"/>
                  <a:gd name="connsiteX50" fmla="*/ 211796 w 535975"/>
                  <a:gd name="connsiteY50" fmla="*/ 142393 h 143031"/>
                  <a:gd name="connsiteX51" fmla="*/ 71928 w 535975"/>
                  <a:gd name="connsiteY51" fmla="*/ 114183 h 143031"/>
                  <a:gd name="connsiteX52" fmla="*/ 82979 w 535975"/>
                  <a:gd name="connsiteY52" fmla="*/ 125347 h 143031"/>
                  <a:gd name="connsiteX53" fmla="*/ 0 w 535975"/>
                  <a:gd name="connsiteY53" fmla="*/ 128376 h 143031"/>
                  <a:gd name="connsiteX54" fmla="*/ 71219 w 535975"/>
                  <a:gd name="connsiteY54" fmla="*/ 113824 h 143031"/>
                  <a:gd name="connsiteX55" fmla="*/ 468276 w 535975"/>
                  <a:gd name="connsiteY55" fmla="*/ 110558 h 143031"/>
                  <a:gd name="connsiteX56" fmla="*/ 470678 w 535975"/>
                  <a:gd name="connsiteY56" fmla="*/ 109974 h 143031"/>
                  <a:gd name="connsiteX57" fmla="*/ 212348 w 535975"/>
                  <a:gd name="connsiteY57" fmla="*/ 142425 h 143031"/>
                  <a:gd name="connsiteX58" fmla="*/ 212576 w 535975"/>
                  <a:gd name="connsiteY58" fmla="*/ 142451 h 143031"/>
                  <a:gd name="connsiteX59" fmla="*/ 488912 w 535975"/>
                  <a:gd name="connsiteY59" fmla="*/ 94285 h 143031"/>
                  <a:gd name="connsiteX60" fmla="*/ 508948 w 535975"/>
                  <a:gd name="connsiteY60" fmla="*/ 59303 h 143031"/>
                  <a:gd name="connsiteX61" fmla="*/ 533718 w 535975"/>
                  <a:gd name="connsiteY61" fmla="*/ 2353 h 143031"/>
                  <a:gd name="connsiteX62" fmla="*/ 535976 w 535975"/>
                  <a:gd name="connsiteY62" fmla="*/ 96 h 143031"/>
                  <a:gd name="connsiteX63" fmla="*/ 530546 w 535975"/>
                  <a:gd name="connsiteY63" fmla="*/ 7082 h 143031"/>
                  <a:gd name="connsiteX64" fmla="*/ 532901 w 535975"/>
                  <a:gd name="connsiteY64" fmla="*/ 3447 h 143031"/>
                  <a:gd name="connsiteX65" fmla="*/ 470954 w 535975"/>
                  <a:gd name="connsiteY65" fmla="*/ 109888 h 143031"/>
                  <a:gd name="connsiteX66" fmla="*/ 488912 w 535975"/>
                  <a:gd name="connsiteY66" fmla="*/ 94285 h 143031"/>
                  <a:gd name="connsiteX67" fmla="*/ 530390 w 535975"/>
                  <a:gd name="connsiteY67" fmla="*/ 7308 h 143031"/>
                  <a:gd name="connsiteX68" fmla="*/ 530546 w 535975"/>
                  <a:gd name="connsiteY68" fmla="*/ 7082 h 143031"/>
                  <a:gd name="connsiteX69" fmla="*/ 509093 w 535975"/>
                  <a:gd name="connsiteY69" fmla="*/ 35018 h 143031"/>
                  <a:gd name="connsiteX70" fmla="*/ 509898 w 535975"/>
                  <a:gd name="connsiteY70" fmla="*/ 31045 h 143031"/>
                  <a:gd name="connsiteX71" fmla="*/ 511304 w 535975"/>
                  <a:gd name="connsiteY71" fmla="*/ 27276 h 143031"/>
                  <a:gd name="connsiteX72" fmla="*/ 509045 w 535975"/>
                  <a:gd name="connsiteY72" fmla="*/ 58997 h 143031"/>
                  <a:gd name="connsiteX73" fmla="*/ 509524 w 535975"/>
                  <a:gd name="connsiteY73" fmla="*/ 55871 h 143031"/>
                  <a:gd name="connsiteX74" fmla="*/ 507699 w 535975"/>
                  <a:gd name="connsiteY74" fmla="*/ 41759 h 143031"/>
                  <a:gd name="connsiteX75" fmla="*/ 508312 w 535975"/>
                  <a:gd name="connsiteY75" fmla="*/ 38831 h 143031"/>
                  <a:gd name="connsiteX76" fmla="*/ 236240 w 535975"/>
                  <a:gd name="connsiteY76" fmla="*/ 139304 h 143031"/>
                  <a:gd name="connsiteX77" fmla="*/ 320780 w 535975"/>
                  <a:gd name="connsiteY77" fmla="*/ 114242 h 143031"/>
                  <a:gd name="connsiteX78" fmla="*/ 461345 w 535975"/>
                  <a:gd name="connsiteY78" fmla="*/ 112054 h 143031"/>
                  <a:gd name="connsiteX79" fmla="*/ 462455 w 535975"/>
                  <a:gd name="connsiteY79" fmla="*/ 111813 h 143031"/>
                  <a:gd name="connsiteX80" fmla="*/ 462654 w 535975"/>
                  <a:gd name="connsiteY80" fmla="*/ 111770 h 143031"/>
                  <a:gd name="connsiteX81" fmla="*/ 532900 w 535975"/>
                  <a:gd name="connsiteY81" fmla="*/ 3447 h 143031"/>
                  <a:gd name="connsiteX82" fmla="*/ 533418 w 535975"/>
                  <a:gd name="connsiteY82" fmla="*/ 2728 h 143031"/>
                  <a:gd name="connsiteX83" fmla="*/ 533718 w 535975"/>
                  <a:gd name="connsiteY83" fmla="*/ 2353 h 143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35975" h="143031">
                    <a:moveTo>
                      <a:pt x="507591" y="42279"/>
                    </a:moveTo>
                    <a:lnTo>
                      <a:pt x="507699" y="41759"/>
                    </a:lnTo>
                    <a:moveTo>
                      <a:pt x="71219" y="113829"/>
                    </a:moveTo>
                    <a:lnTo>
                      <a:pt x="71928" y="114183"/>
                    </a:lnTo>
                    <a:moveTo>
                      <a:pt x="462654" y="111770"/>
                    </a:moveTo>
                    <a:lnTo>
                      <a:pt x="463219" y="111652"/>
                    </a:lnTo>
                    <a:moveTo>
                      <a:pt x="211796" y="142376"/>
                    </a:moveTo>
                    <a:lnTo>
                      <a:pt x="212348" y="142419"/>
                    </a:lnTo>
                    <a:moveTo>
                      <a:pt x="376624" y="131223"/>
                    </a:moveTo>
                    <a:lnTo>
                      <a:pt x="377057" y="131529"/>
                    </a:lnTo>
                    <a:moveTo>
                      <a:pt x="511302" y="27276"/>
                    </a:moveTo>
                    <a:lnTo>
                      <a:pt x="511627" y="26766"/>
                    </a:lnTo>
                    <a:moveTo>
                      <a:pt x="509525" y="55866"/>
                    </a:moveTo>
                    <a:lnTo>
                      <a:pt x="509525" y="55281"/>
                    </a:lnTo>
                    <a:lnTo>
                      <a:pt x="509500" y="54810"/>
                    </a:lnTo>
                    <a:moveTo>
                      <a:pt x="508312" y="38831"/>
                    </a:moveTo>
                    <a:lnTo>
                      <a:pt x="508528" y="37758"/>
                    </a:lnTo>
                    <a:moveTo>
                      <a:pt x="508949" y="59303"/>
                    </a:moveTo>
                    <a:lnTo>
                      <a:pt x="509045" y="58997"/>
                    </a:lnTo>
                    <a:moveTo>
                      <a:pt x="470678" y="109974"/>
                    </a:moveTo>
                    <a:lnTo>
                      <a:pt x="470954" y="109888"/>
                    </a:lnTo>
                    <a:moveTo>
                      <a:pt x="519567" y="21201"/>
                    </a:moveTo>
                    <a:lnTo>
                      <a:pt x="521345" y="19941"/>
                    </a:lnTo>
                    <a:moveTo>
                      <a:pt x="446931" y="118644"/>
                    </a:moveTo>
                    <a:cubicBezTo>
                      <a:pt x="450327" y="114140"/>
                      <a:pt x="456153" y="112987"/>
                      <a:pt x="461345" y="112054"/>
                    </a:cubicBezTo>
                    <a:moveTo>
                      <a:pt x="212576" y="142446"/>
                    </a:moveTo>
                    <a:cubicBezTo>
                      <a:pt x="220470" y="143315"/>
                      <a:pt x="229336" y="144205"/>
                      <a:pt x="236240" y="139293"/>
                    </a:cubicBezTo>
                    <a:moveTo>
                      <a:pt x="320780" y="114242"/>
                    </a:moveTo>
                    <a:lnTo>
                      <a:pt x="325108" y="114419"/>
                    </a:lnTo>
                    <a:lnTo>
                      <a:pt x="329429" y="114086"/>
                    </a:lnTo>
                    <a:moveTo>
                      <a:pt x="377057" y="131529"/>
                    </a:moveTo>
                    <a:cubicBezTo>
                      <a:pt x="402622" y="149127"/>
                      <a:pt x="424418" y="128548"/>
                      <a:pt x="446931" y="118650"/>
                    </a:cubicBezTo>
                    <a:moveTo>
                      <a:pt x="82979" y="125352"/>
                    </a:moveTo>
                    <a:cubicBezTo>
                      <a:pt x="99712" y="123577"/>
                      <a:pt x="116093" y="128553"/>
                      <a:pt x="133117" y="126280"/>
                    </a:cubicBezTo>
                    <a:moveTo>
                      <a:pt x="329429" y="114076"/>
                    </a:moveTo>
                    <a:cubicBezTo>
                      <a:pt x="346571" y="116328"/>
                      <a:pt x="365657" y="114944"/>
                      <a:pt x="376624" y="131223"/>
                    </a:cubicBezTo>
                    <a:moveTo>
                      <a:pt x="509501" y="54810"/>
                    </a:moveTo>
                    <a:cubicBezTo>
                      <a:pt x="509282" y="50617"/>
                      <a:pt x="506564" y="46584"/>
                      <a:pt x="507592" y="42279"/>
                    </a:cubicBezTo>
                    <a:moveTo>
                      <a:pt x="463219" y="111652"/>
                    </a:moveTo>
                    <a:lnTo>
                      <a:pt x="468276" y="110558"/>
                    </a:lnTo>
                    <a:moveTo>
                      <a:pt x="508936" y="35866"/>
                    </a:moveTo>
                    <a:lnTo>
                      <a:pt x="509093" y="35018"/>
                    </a:lnTo>
                    <a:moveTo>
                      <a:pt x="521345" y="19946"/>
                    </a:moveTo>
                    <a:cubicBezTo>
                      <a:pt x="525037" y="16241"/>
                      <a:pt x="527299" y="11463"/>
                      <a:pt x="530390" y="7308"/>
                    </a:cubicBezTo>
                    <a:moveTo>
                      <a:pt x="511627" y="26766"/>
                    </a:moveTo>
                    <a:lnTo>
                      <a:pt x="515261" y="23560"/>
                    </a:lnTo>
                    <a:lnTo>
                      <a:pt x="519567" y="21201"/>
                    </a:lnTo>
                    <a:moveTo>
                      <a:pt x="508528" y="37758"/>
                    </a:moveTo>
                    <a:lnTo>
                      <a:pt x="508936" y="35866"/>
                    </a:lnTo>
                    <a:moveTo>
                      <a:pt x="133117" y="126247"/>
                    </a:moveTo>
                    <a:cubicBezTo>
                      <a:pt x="160715" y="119213"/>
                      <a:pt x="185256" y="138580"/>
                      <a:pt x="211796" y="142393"/>
                    </a:cubicBezTo>
                    <a:moveTo>
                      <a:pt x="71928" y="114183"/>
                    </a:moveTo>
                    <a:cubicBezTo>
                      <a:pt x="78446" y="114918"/>
                      <a:pt x="76102" y="125400"/>
                      <a:pt x="82979" y="125347"/>
                    </a:cubicBezTo>
                    <a:moveTo>
                      <a:pt x="0" y="128376"/>
                    </a:moveTo>
                    <a:cubicBezTo>
                      <a:pt x="18898" y="109979"/>
                      <a:pt x="46885" y="103700"/>
                      <a:pt x="71219" y="113824"/>
                    </a:cubicBezTo>
                    <a:moveTo>
                      <a:pt x="468276" y="110558"/>
                    </a:moveTo>
                    <a:lnTo>
                      <a:pt x="470678" y="109974"/>
                    </a:lnTo>
                    <a:moveTo>
                      <a:pt x="212348" y="142425"/>
                    </a:moveTo>
                    <a:lnTo>
                      <a:pt x="212576" y="142451"/>
                    </a:lnTo>
                    <a:moveTo>
                      <a:pt x="488912" y="94285"/>
                    </a:moveTo>
                    <a:cubicBezTo>
                      <a:pt x="502651" y="87764"/>
                      <a:pt x="502930" y="71442"/>
                      <a:pt x="508948" y="59303"/>
                    </a:cubicBezTo>
                    <a:moveTo>
                      <a:pt x="533718" y="2353"/>
                    </a:moveTo>
                    <a:lnTo>
                      <a:pt x="535976" y="96"/>
                    </a:lnTo>
                    <a:moveTo>
                      <a:pt x="530546" y="7082"/>
                    </a:moveTo>
                    <a:lnTo>
                      <a:pt x="532901" y="3447"/>
                    </a:lnTo>
                    <a:moveTo>
                      <a:pt x="470954" y="109888"/>
                    </a:moveTo>
                    <a:cubicBezTo>
                      <a:pt x="478923" y="107448"/>
                      <a:pt x="483800" y="100295"/>
                      <a:pt x="488912" y="94285"/>
                    </a:cubicBezTo>
                    <a:moveTo>
                      <a:pt x="530390" y="7308"/>
                    </a:moveTo>
                    <a:lnTo>
                      <a:pt x="530546" y="7082"/>
                    </a:lnTo>
                    <a:moveTo>
                      <a:pt x="509093" y="35018"/>
                    </a:moveTo>
                    <a:lnTo>
                      <a:pt x="509898" y="31045"/>
                    </a:lnTo>
                    <a:lnTo>
                      <a:pt x="511304" y="27276"/>
                    </a:lnTo>
                    <a:moveTo>
                      <a:pt x="509045" y="58997"/>
                    </a:moveTo>
                    <a:lnTo>
                      <a:pt x="509524" y="55871"/>
                    </a:lnTo>
                    <a:moveTo>
                      <a:pt x="507699" y="41759"/>
                    </a:moveTo>
                    <a:lnTo>
                      <a:pt x="508312" y="38831"/>
                    </a:lnTo>
                    <a:moveTo>
                      <a:pt x="236240" y="139304"/>
                    </a:moveTo>
                    <a:cubicBezTo>
                      <a:pt x="261688" y="120687"/>
                      <a:pt x="288497" y="107110"/>
                      <a:pt x="320780" y="114242"/>
                    </a:cubicBezTo>
                    <a:moveTo>
                      <a:pt x="461345" y="112054"/>
                    </a:moveTo>
                    <a:lnTo>
                      <a:pt x="462455" y="111813"/>
                    </a:lnTo>
                    <a:lnTo>
                      <a:pt x="462654" y="111770"/>
                    </a:lnTo>
                    <a:moveTo>
                      <a:pt x="532900" y="3447"/>
                    </a:moveTo>
                    <a:lnTo>
                      <a:pt x="533418" y="2728"/>
                    </a:lnTo>
                    <a:lnTo>
                      <a:pt x="533718" y="2353"/>
                    </a:lnTo>
                  </a:path>
                </a:pathLst>
              </a:custGeom>
              <a:grpFill/>
              <a:ln w="19050" cap="rnd">
                <a:solidFill>
                  <a:srgbClr val="FFC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85DF15A-F954-3F36-5289-7F7D04B219B7}"/>
                  </a:ext>
                </a:extLst>
              </p:cNvPr>
              <p:cNvSpPr/>
              <p:nvPr/>
            </p:nvSpPr>
            <p:spPr>
              <a:xfrm>
                <a:off x="3609106" y="1786013"/>
                <a:ext cx="268521" cy="335746"/>
              </a:xfrm>
              <a:custGeom>
                <a:avLst/>
                <a:gdLst>
                  <a:gd name="connsiteX0" fmla="*/ 191170 w 268521"/>
                  <a:gd name="connsiteY0" fmla="*/ 230453 h 335746"/>
                  <a:gd name="connsiteX1" fmla="*/ 190834 w 268521"/>
                  <a:gd name="connsiteY1" fmla="*/ 230286 h 335746"/>
                  <a:gd name="connsiteX2" fmla="*/ 2822 w 268521"/>
                  <a:gd name="connsiteY2" fmla="*/ 2621 h 335746"/>
                  <a:gd name="connsiteX3" fmla="*/ 2342 w 268521"/>
                  <a:gd name="connsiteY3" fmla="*/ 2568 h 335746"/>
                  <a:gd name="connsiteX4" fmla="*/ 268516 w 268521"/>
                  <a:gd name="connsiteY4" fmla="*/ 291424 h 335746"/>
                  <a:gd name="connsiteX5" fmla="*/ 268189 w 268521"/>
                  <a:gd name="connsiteY5" fmla="*/ 290684 h 335746"/>
                  <a:gd name="connsiteX6" fmla="*/ 32023 w 268521"/>
                  <a:gd name="connsiteY6" fmla="*/ 17458 h 335746"/>
                  <a:gd name="connsiteX7" fmla="*/ 31591 w 268521"/>
                  <a:gd name="connsiteY7" fmla="*/ 17163 h 335746"/>
                  <a:gd name="connsiteX8" fmla="*/ 264709 w 268521"/>
                  <a:gd name="connsiteY8" fmla="*/ 333634 h 335746"/>
                  <a:gd name="connsiteX9" fmla="*/ 264902 w 268521"/>
                  <a:gd name="connsiteY9" fmla="*/ 333269 h 335746"/>
                  <a:gd name="connsiteX10" fmla="*/ 225981 w 268521"/>
                  <a:gd name="connsiteY10" fmla="*/ 253407 h 335746"/>
                  <a:gd name="connsiteX11" fmla="*/ 225825 w 268521"/>
                  <a:gd name="connsiteY11" fmla="*/ 253112 h 335746"/>
                  <a:gd name="connsiteX12" fmla="*/ 74738 w 268521"/>
                  <a:gd name="connsiteY12" fmla="*/ 180924 h 335746"/>
                  <a:gd name="connsiteX13" fmla="*/ 74234 w 268521"/>
                  <a:gd name="connsiteY13" fmla="*/ 180736 h 335746"/>
                  <a:gd name="connsiteX14" fmla="*/ 226738 w 268521"/>
                  <a:gd name="connsiteY14" fmla="*/ 255021 h 335746"/>
                  <a:gd name="connsiteX15" fmla="*/ 226582 w 268521"/>
                  <a:gd name="connsiteY15" fmla="*/ 254657 h 335746"/>
                  <a:gd name="connsiteX16" fmla="*/ 266918 w 268521"/>
                  <a:gd name="connsiteY16" fmla="*/ 289295 h 335746"/>
                  <a:gd name="connsiteX17" fmla="*/ 266500 w 268521"/>
                  <a:gd name="connsiteY17" fmla="*/ 288952 h 335746"/>
                  <a:gd name="connsiteX18" fmla="*/ 40648 w 268521"/>
                  <a:gd name="connsiteY18" fmla="*/ 27227 h 335746"/>
                  <a:gd name="connsiteX19" fmla="*/ 40456 w 268521"/>
                  <a:gd name="connsiteY19" fmla="*/ 26815 h 335746"/>
                  <a:gd name="connsiteX20" fmla="*/ 5693 w 268521"/>
                  <a:gd name="connsiteY20" fmla="*/ 3302 h 335746"/>
                  <a:gd name="connsiteX21" fmla="*/ 2823 w 268521"/>
                  <a:gd name="connsiteY21" fmla="*/ 2621 h 335746"/>
                  <a:gd name="connsiteX22" fmla="*/ 190834 w 268521"/>
                  <a:gd name="connsiteY22" fmla="*/ 230286 h 335746"/>
                  <a:gd name="connsiteX23" fmla="*/ 173297 w 268521"/>
                  <a:gd name="connsiteY23" fmla="*/ 222801 h 335746"/>
                  <a:gd name="connsiteX24" fmla="*/ 218510 w 268521"/>
                  <a:gd name="connsiteY24" fmla="*/ 245804 h 335746"/>
                  <a:gd name="connsiteX25" fmla="*/ 191170 w 268521"/>
                  <a:gd name="connsiteY25" fmla="*/ 230453 h 335746"/>
                  <a:gd name="connsiteX26" fmla="*/ 230377 w 268521"/>
                  <a:gd name="connsiteY26" fmla="*/ 261445 h 335746"/>
                  <a:gd name="connsiteX27" fmla="*/ 228320 w 268521"/>
                  <a:gd name="connsiteY27" fmla="*/ 258378 h 335746"/>
                  <a:gd name="connsiteX28" fmla="*/ 226738 w 268521"/>
                  <a:gd name="connsiteY28" fmla="*/ 255021 h 335746"/>
                  <a:gd name="connsiteX29" fmla="*/ 263518 w 268521"/>
                  <a:gd name="connsiteY29" fmla="*/ 335843 h 335746"/>
                  <a:gd name="connsiteX30" fmla="*/ 264542 w 268521"/>
                  <a:gd name="connsiteY30" fmla="*/ 333950 h 335746"/>
                  <a:gd name="connsiteX31" fmla="*/ 226582 w 268521"/>
                  <a:gd name="connsiteY31" fmla="*/ 254657 h 335746"/>
                  <a:gd name="connsiteX32" fmla="*/ 225981 w 268521"/>
                  <a:gd name="connsiteY32" fmla="*/ 253407 h 335746"/>
                  <a:gd name="connsiteX33" fmla="*/ 225825 w 268521"/>
                  <a:gd name="connsiteY33" fmla="*/ 253112 h 335746"/>
                  <a:gd name="connsiteX34" fmla="*/ 222795 w 268521"/>
                  <a:gd name="connsiteY34" fmla="*/ 248844 h 335746"/>
                  <a:gd name="connsiteX35" fmla="*/ 218510 w 268521"/>
                  <a:gd name="connsiteY35" fmla="*/ 245804 h 335746"/>
                  <a:gd name="connsiteX36" fmla="*/ 112660 w 268521"/>
                  <a:gd name="connsiteY36" fmla="*/ 204184 h 335746"/>
                  <a:gd name="connsiteX37" fmla="*/ 89801 w 268521"/>
                  <a:gd name="connsiteY37" fmla="*/ 190999 h 335746"/>
                  <a:gd name="connsiteX38" fmla="*/ 89801 w 268521"/>
                  <a:gd name="connsiteY38" fmla="*/ 190994 h 335746"/>
                  <a:gd name="connsiteX39" fmla="*/ 74738 w 268521"/>
                  <a:gd name="connsiteY39" fmla="*/ 180924 h 335746"/>
                  <a:gd name="connsiteX40" fmla="*/ 119819 w 268521"/>
                  <a:gd name="connsiteY40" fmla="*/ 205996 h 335746"/>
                  <a:gd name="connsiteX41" fmla="*/ 116212 w 268521"/>
                  <a:gd name="connsiteY41" fmla="*/ 205203 h 335746"/>
                  <a:gd name="connsiteX42" fmla="*/ 112660 w 268521"/>
                  <a:gd name="connsiteY42" fmla="*/ 204184 h 335746"/>
                  <a:gd name="connsiteX43" fmla="*/ 74234 w 268521"/>
                  <a:gd name="connsiteY43" fmla="*/ 180736 h 335746"/>
                  <a:gd name="connsiteX44" fmla="*/ 58402 w 268521"/>
                  <a:gd name="connsiteY44" fmla="*/ 177690 h 335746"/>
                  <a:gd name="connsiteX45" fmla="*/ 58402 w 268521"/>
                  <a:gd name="connsiteY45" fmla="*/ 177690 h 335746"/>
                  <a:gd name="connsiteX46" fmla="*/ 54186 w 268521"/>
                  <a:gd name="connsiteY46" fmla="*/ 177798 h 335746"/>
                  <a:gd name="connsiteX47" fmla="*/ 39591 w 268521"/>
                  <a:gd name="connsiteY47" fmla="*/ 59877 h 335746"/>
                  <a:gd name="connsiteX48" fmla="*/ 40648 w 268521"/>
                  <a:gd name="connsiteY48" fmla="*/ 27227 h 335746"/>
                  <a:gd name="connsiteX49" fmla="*/ 40456 w 268521"/>
                  <a:gd name="connsiteY49" fmla="*/ 26815 h 335746"/>
                  <a:gd name="connsiteX50" fmla="*/ 36871 w 268521"/>
                  <a:gd name="connsiteY50" fmla="*/ 21570 h 335746"/>
                  <a:gd name="connsiteX51" fmla="*/ 32023 w 268521"/>
                  <a:gd name="connsiteY51" fmla="*/ 17463 h 335746"/>
                  <a:gd name="connsiteX52" fmla="*/ 173296 w 268521"/>
                  <a:gd name="connsiteY52" fmla="*/ 222801 h 335746"/>
                  <a:gd name="connsiteX53" fmla="*/ 119819 w 268521"/>
                  <a:gd name="connsiteY53" fmla="*/ 206002 h 335746"/>
                  <a:gd name="connsiteX54" fmla="*/ 266676 w 268521"/>
                  <a:gd name="connsiteY54" fmla="*/ 304995 h 335746"/>
                  <a:gd name="connsiteX55" fmla="*/ 266896 w 268521"/>
                  <a:gd name="connsiteY55" fmla="*/ 301295 h 335746"/>
                  <a:gd name="connsiteX56" fmla="*/ 267508 w 268521"/>
                  <a:gd name="connsiteY56" fmla="*/ 297649 h 335746"/>
                  <a:gd name="connsiteX57" fmla="*/ 267508 w 268521"/>
                  <a:gd name="connsiteY57" fmla="*/ 297649 h 335746"/>
                  <a:gd name="connsiteX58" fmla="*/ 268274 w 268521"/>
                  <a:gd name="connsiteY58" fmla="*/ 294555 h 335746"/>
                  <a:gd name="connsiteX59" fmla="*/ 268521 w 268521"/>
                  <a:gd name="connsiteY59" fmla="*/ 291429 h 335746"/>
                  <a:gd name="connsiteX60" fmla="*/ 266483 w 268521"/>
                  <a:gd name="connsiteY60" fmla="*/ 316137 h 335746"/>
                  <a:gd name="connsiteX61" fmla="*/ 266837 w 268521"/>
                  <a:gd name="connsiteY61" fmla="*/ 310571 h 335746"/>
                  <a:gd name="connsiteX62" fmla="*/ 266676 w 268521"/>
                  <a:gd name="connsiteY62" fmla="*/ 304995 h 335746"/>
                  <a:gd name="connsiteX63" fmla="*/ 264537 w 268521"/>
                  <a:gd name="connsiteY63" fmla="*/ 333950 h 335746"/>
                  <a:gd name="connsiteX64" fmla="*/ 264709 w 268521"/>
                  <a:gd name="connsiteY64" fmla="*/ 333634 h 335746"/>
                  <a:gd name="connsiteX65" fmla="*/ 266500 w 268521"/>
                  <a:gd name="connsiteY65" fmla="*/ 288952 h 335746"/>
                  <a:gd name="connsiteX66" fmla="*/ 230376 w 268521"/>
                  <a:gd name="connsiteY66" fmla="*/ 261445 h 335746"/>
                  <a:gd name="connsiteX67" fmla="*/ 268194 w 268521"/>
                  <a:gd name="connsiteY67" fmla="*/ 290684 h 335746"/>
                  <a:gd name="connsiteX68" fmla="*/ 266918 w 268521"/>
                  <a:gd name="connsiteY68" fmla="*/ 289295 h 335746"/>
                  <a:gd name="connsiteX69" fmla="*/ 264902 w 268521"/>
                  <a:gd name="connsiteY69" fmla="*/ 333269 h 335746"/>
                  <a:gd name="connsiteX70" fmla="*/ 266483 w 268521"/>
                  <a:gd name="connsiteY70" fmla="*/ 316137 h 335746"/>
                  <a:gd name="connsiteX71" fmla="*/ 2342 w 268521"/>
                  <a:gd name="connsiteY71" fmla="*/ 2562 h 335746"/>
                  <a:gd name="connsiteX72" fmla="*/ 721 w 268521"/>
                  <a:gd name="connsiteY72" fmla="*/ 1779 h 335746"/>
                  <a:gd name="connsiteX73" fmla="*/ 0 w 268521"/>
                  <a:gd name="connsiteY73" fmla="*/ 96 h 335746"/>
                  <a:gd name="connsiteX74" fmla="*/ 31591 w 268521"/>
                  <a:gd name="connsiteY74" fmla="*/ 17168 h 335746"/>
                  <a:gd name="connsiteX75" fmla="*/ 5693 w 268521"/>
                  <a:gd name="connsiteY75" fmla="*/ 3308 h 335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268521" h="335746">
                    <a:moveTo>
                      <a:pt x="191170" y="230453"/>
                    </a:moveTo>
                    <a:lnTo>
                      <a:pt x="190834" y="230286"/>
                    </a:lnTo>
                    <a:moveTo>
                      <a:pt x="2822" y="2621"/>
                    </a:moveTo>
                    <a:lnTo>
                      <a:pt x="2342" y="2568"/>
                    </a:lnTo>
                    <a:moveTo>
                      <a:pt x="268516" y="291424"/>
                    </a:moveTo>
                    <a:lnTo>
                      <a:pt x="268189" y="290684"/>
                    </a:lnTo>
                    <a:moveTo>
                      <a:pt x="32023" y="17458"/>
                    </a:moveTo>
                    <a:lnTo>
                      <a:pt x="31591" y="17163"/>
                    </a:lnTo>
                    <a:moveTo>
                      <a:pt x="264709" y="333634"/>
                    </a:moveTo>
                    <a:lnTo>
                      <a:pt x="264902" y="333269"/>
                    </a:lnTo>
                    <a:moveTo>
                      <a:pt x="225981" y="253407"/>
                    </a:moveTo>
                    <a:lnTo>
                      <a:pt x="225825" y="253112"/>
                    </a:lnTo>
                    <a:moveTo>
                      <a:pt x="74738" y="180924"/>
                    </a:moveTo>
                    <a:lnTo>
                      <a:pt x="74234" y="180736"/>
                    </a:lnTo>
                    <a:moveTo>
                      <a:pt x="226738" y="255021"/>
                    </a:moveTo>
                    <a:lnTo>
                      <a:pt x="226582" y="254657"/>
                    </a:lnTo>
                    <a:moveTo>
                      <a:pt x="266918" y="289295"/>
                    </a:moveTo>
                    <a:lnTo>
                      <a:pt x="266500" y="288952"/>
                    </a:lnTo>
                    <a:moveTo>
                      <a:pt x="40648" y="27227"/>
                    </a:moveTo>
                    <a:lnTo>
                      <a:pt x="40456" y="26815"/>
                    </a:lnTo>
                    <a:moveTo>
                      <a:pt x="5693" y="3302"/>
                    </a:moveTo>
                    <a:lnTo>
                      <a:pt x="2823" y="2621"/>
                    </a:lnTo>
                    <a:moveTo>
                      <a:pt x="190834" y="230286"/>
                    </a:moveTo>
                    <a:cubicBezTo>
                      <a:pt x="185198" y="227305"/>
                      <a:pt x="178978" y="225680"/>
                      <a:pt x="173297" y="222801"/>
                    </a:cubicBezTo>
                    <a:moveTo>
                      <a:pt x="218510" y="245804"/>
                    </a:moveTo>
                    <a:cubicBezTo>
                      <a:pt x="209387" y="240705"/>
                      <a:pt x="200355" y="235439"/>
                      <a:pt x="191170" y="230453"/>
                    </a:cubicBezTo>
                    <a:moveTo>
                      <a:pt x="230377" y="261445"/>
                    </a:moveTo>
                    <a:lnTo>
                      <a:pt x="228320" y="258378"/>
                    </a:lnTo>
                    <a:lnTo>
                      <a:pt x="226738" y="255021"/>
                    </a:lnTo>
                    <a:moveTo>
                      <a:pt x="263518" y="335843"/>
                    </a:moveTo>
                    <a:lnTo>
                      <a:pt x="264542" y="333950"/>
                    </a:lnTo>
                    <a:moveTo>
                      <a:pt x="226582" y="254657"/>
                    </a:moveTo>
                    <a:lnTo>
                      <a:pt x="225981" y="253407"/>
                    </a:lnTo>
                    <a:moveTo>
                      <a:pt x="225825" y="253112"/>
                    </a:moveTo>
                    <a:lnTo>
                      <a:pt x="222795" y="248844"/>
                    </a:lnTo>
                    <a:lnTo>
                      <a:pt x="218510" y="245804"/>
                    </a:lnTo>
                    <a:moveTo>
                      <a:pt x="112660" y="204184"/>
                    </a:moveTo>
                    <a:cubicBezTo>
                      <a:pt x="104159" y="201621"/>
                      <a:pt x="96339" y="196977"/>
                      <a:pt x="89801" y="190999"/>
                    </a:cubicBezTo>
                    <a:moveTo>
                      <a:pt x="89801" y="190994"/>
                    </a:moveTo>
                    <a:cubicBezTo>
                      <a:pt x="85879" y="186307"/>
                      <a:pt x="80714" y="182489"/>
                      <a:pt x="74738" y="180924"/>
                    </a:cubicBezTo>
                    <a:moveTo>
                      <a:pt x="119819" y="205996"/>
                    </a:moveTo>
                    <a:lnTo>
                      <a:pt x="116212" y="205203"/>
                    </a:lnTo>
                    <a:lnTo>
                      <a:pt x="112660" y="204184"/>
                    </a:lnTo>
                    <a:moveTo>
                      <a:pt x="74234" y="180736"/>
                    </a:moveTo>
                    <a:cubicBezTo>
                      <a:pt x="69197" y="178774"/>
                      <a:pt x="63800" y="177792"/>
                      <a:pt x="58402" y="177690"/>
                    </a:cubicBezTo>
                    <a:moveTo>
                      <a:pt x="58402" y="177690"/>
                    </a:moveTo>
                    <a:lnTo>
                      <a:pt x="54186" y="177798"/>
                    </a:lnTo>
                    <a:moveTo>
                      <a:pt x="39591" y="59877"/>
                    </a:moveTo>
                    <a:cubicBezTo>
                      <a:pt x="43664" y="50182"/>
                      <a:pt x="43957" y="37206"/>
                      <a:pt x="40648" y="27227"/>
                    </a:cubicBezTo>
                    <a:moveTo>
                      <a:pt x="40456" y="26815"/>
                    </a:moveTo>
                    <a:lnTo>
                      <a:pt x="36871" y="21570"/>
                    </a:lnTo>
                    <a:lnTo>
                      <a:pt x="32023" y="17463"/>
                    </a:lnTo>
                    <a:moveTo>
                      <a:pt x="173296" y="222801"/>
                    </a:moveTo>
                    <a:cubicBezTo>
                      <a:pt x="157296" y="212978"/>
                      <a:pt x="138610" y="206624"/>
                      <a:pt x="119819" y="206002"/>
                    </a:cubicBezTo>
                    <a:moveTo>
                      <a:pt x="266676" y="304995"/>
                    </a:moveTo>
                    <a:lnTo>
                      <a:pt x="266896" y="301295"/>
                    </a:lnTo>
                    <a:lnTo>
                      <a:pt x="267508" y="297649"/>
                    </a:lnTo>
                    <a:moveTo>
                      <a:pt x="267508" y="297649"/>
                    </a:moveTo>
                    <a:lnTo>
                      <a:pt x="268274" y="294555"/>
                    </a:lnTo>
                    <a:lnTo>
                      <a:pt x="268521" y="291429"/>
                    </a:lnTo>
                    <a:moveTo>
                      <a:pt x="266483" y="316137"/>
                    </a:moveTo>
                    <a:lnTo>
                      <a:pt x="266837" y="310571"/>
                    </a:lnTo>
                    <a:lnTo>
                      <a:pt x="266676" y="304995"/>
                    </a:lnTo>
                    <a:moveTo>
                      <a:pt x="264537" y="333950"/>
                    </a:moveTo>
                    <a:lnTo>
                      <a:pt x="264709" y="333634"/>
                    </a:lnTo>
                    <a:moveTo>
                      <a:pt x="266500" y="288952"/>
                    </a:moveTo>
                    <a:cubicBezTo>
                      <a:pt x="256762" y="276276"/>
                      <a:pt x="245255" y="267724"/>
                      <a:pt x="230376" y="261445"/>
                    </a:cubicBezTo>
                    <a:moveTo>
                      <a:pt x="268194" y="290684"/>
                    </a:moveTo>
                    <a:lnTo>
                      <a:pt x="266918" y="289295"/>
                    </a:lnTo>
                    <a:moveTo>
                      <a:pt x="264902" y="333269"/>
                    </a:moveTo>
                    <a:cubicBezTo>
                      <a:pt x="265926" y="327607"/>
                      <a:pt x="265674" y="321821"/>
                      <a:pt x="266483" y="316137"/>
                    </a:cubicBezTo>
                    <a:moveTo>
                      <a:pt x="2342" y="2562"/>
                    </a:moveTo>
                    <a:lnTo>
                      <a:pt x="721" y="1779"/>
                    </a:lnTo>
                    <a:lnTo>
                      <a:pt x="0" y="96"/>
                    </a:lnTo>
                    <a:moveTo>
                      <a:pt x="31591" y="17168"/>
                    </a:moveTo>
                    <a:cubicBezTo>
                      <a:pt x="22048" y="13876"/>
                      <a:pt x="13692" y="9345"/>
                      <a:pt x="5693" y="3308"/>
                    </a:cubicBezTo>
                  </a:path>
                </a:pathLst>
              </a:custGeom>
              <a:grpFill/>
              <a:ln w="19050" cap="rnd">
                <a:solidFill>
                  <a:srgbClr val="FFC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0647696-8E34-503F-9AC6-73834ADD7DB1}"/>
                  </a:ext>
                </a:extLst>
              </p:cNvPr>
              <p:cNvSpPr/>
              <p:nvPr/>
            </p:nvSpPr>
            <p:spPr>
              <a:xfrm>
                <a:off x="3872601" y="2119256"/>
                <a:ext cx="12044" cy="9356"/>
              </a:xfrm>
              <a:custGeom>
                <a:avLst/>
                <a:gdLst>
                  <a:gd name="connsiteX0" fmla="*/ 3326 w 12044"/>
                  <a:gd name="connsiteY0" fmla="*/ 8074 h 9356"/>
                  <a:gd name="connsiteX1" fmla="*/ 4982 w 12044"/>
                  <a:gd name="connsiteY1" fmla="*/ 8991 h 9356"/>
                  <a:gd name="connsiteX2" fmla="*/ 1835 w 12044"/>
                  <a:gd name="connsiteY2" fmla="*/ 7168 h 9356"/>
                  <a:gd name="connsiteX3" fmla="*/ 3326 w 12044"/>
                  <a:gd name="connsiteY3" fmla="*/ 8074 h 9356"/>
                  <a:gd name="connsiteX4" fmla="*/ 140 w 12044"/>
                  <a:gd name="connsiteY4" fmla="*/ 2659 h 9356"/>
                  <a:gd name="connsiteX5" fmla="*/ 1835 w 12044"/>
                  <a:gd name="connsiteY5" fmla="*/ 7168 h 9356"/>
                  <a:gd name="connsiteX6" fmla="*/ 7830 w 12044"/>
                  <a:gd name="connsiteY6" fmla="*/ 9436 h 9356"/>
                  <a:gd name="connsiteX7" fmla="*/ 8178 w 12044"/>
                  <a:gd name="connsiteY7" fmla="*/ 9399 h 9356"/>
                  <a:gd name="connsiteX8" fmla="*/ 6655 w 12044"/>
                  <a:gd name="connsiteY8" fmla="*/ 9426 h 9356"/>
                  <a:gd name="connsiteX9" fmla="*/ 7277 w 12044"/>
                  <a:gd name="connsiteY9" fmla="*/ 9452 h 9356"/>
                  <a:gd name="connsiteX10" fmla="*/ 1631 w 12044"/>
                  <a:gd name="connsiteY10" fmla="*/ 96 h 9356"/>
                  <a:gd name="connsiteX11" fmla="*/ 1427 w 12044"/>
                  <a:gd name="connsiteY11" fmla="*/ 498 h 9356"/>
                  <a:gd name="connsiteX12" fmla="*/ 4982 w 12044"/>
                  <a:gd name="connsiteY12" fmla="*/ 8991 h 9356"/>
                  <a:gd name="connsiteX13" fmla="*/ 6655 w 12044"/>
                  <a:gd name="connsiteY13" fmla="*/ 9426 h 9356"/>
                  <a:gd name="connsiteX14" fmla="*/ 7277 w 12044"/>
                  <a:gd name="connsiteY14" fmla="*/ 9447 h 9356"/>
                  <a:gd name="connsiteX15" fmla="*/ 7556 w 12044"/>
                  <a:gd name="connsiteY15" fmla="*/ 9447 h 9356"/>
                  <a:gd name="connsiteX16" fmla="*/ 7830 w 12044"/>
                  <a:gd name="connsiteY16" fmla="*/ 9436 h 9356"/>
                  <a:gd name="connsiteX17" fmla="*/ 8178 w 12044"/>
                  <a:gd name="connsiteY17" fmla="*/ 9399 h 9356"/>
                  <a:gd name="connsiteX18" fmla="*/ 12044 w 12044"/>
                  <a:gd name="connsiteY18" fmla="*/ 8535 h 9356"/>
                  <a:gd name="connsiteX19" fmla="*/ 1427 w 12044"/>
                  <a:gd name="connsiteY19" fmla="*/ 492 h 9356"/>
                  <a:gd name="connsiteX20" fmla="*/ 1401 w 12044"/>
                  <a:gd name="connsiteY20" fmla="*/ 535 h 9356"/>
                  <a:gd name="connsiteX21" fmla="*/ 1406 w 12044"/>
                  <a:gd name="connsiteY21" fmla="*/ 541 h 9356"/>
                  <a:gd name="connsiteX22" fmla="*/ 146 w 12044"/>
                  <a:gd name="connsiteY22" fmla="*/ 2659 h 9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044" h="9356">
                    <a:moveTo>
                      <a:pt x="3326" y="8074"/>
                    </a:moveTo>
                    <a:cubicBezTo>
                      <a:pt x="3883" y="8369"/>
                      <a:pt x="4393" y="8761"/>
                      <a:pt x="4982" y="8991"/>
                    </a:cubicBezTo>
                    <a:moveTo>
                      <a:pt x="1835" y="7168"/>
                    </a:moveTo>
                    <a:cubicBezTo>
                      <a:pt x="2323" y="7485"/>
                      <a:pt x="2848" y="7742"/>
                      <a:pt x="3326" y="8074"/>
                    </a:cubicBezTo>
                    <a:moveTo>
                      <a:pt x="140" y="2659"/>
                    </a:moveTo>
                    <a:cubicBezTo>
                      <a:pt x="-353" y="4273"/>
                      <a:pt x="510" y="6214"/>
                      <a:pt x="1835" y="7168"/>
                    </a:cubicBezTo>
                    <a:moveTo>
                      <a:pt x="7830" y="9436"/>
                    </a:moveTo>
                    <a:lnTo>
                      <a:pt x="8178" y="9399"/>
                    </a:lnTo>
                    <a:moveTo>
                      <a:pt x="6655" y="9426"/>
                    </a:moveTo>
                    <a:lnTo>
                      <a:pt x="7277" y="9452"/>
                    </a:lnTo>
                    <a:moveTo>
                      <a:pt x="1631" y="96"/>
                    </a:moveTo>
                    <a:lnTo>
                      <a:pt x="1427" y="498"/>
                    </a:lnTo>
                    <a:moveTo>
                      <a:pt x="4982" y="8991"/>
                    </a:moveTo>
                    <a:cubicBezTo>
                      <a:pt x="5513" y="9222"/>
                      <a:pt x="6082" y="9340"/>
                      <a:pt x="6655" y="9426"/>
                    </a:cubicBezTo>
                    <a:moveTo>
                      <a:pt x="7277" y="9447"/>
                    </a:moveTo>
                    <a:lnTo>
                      <a:pt x="7556" y="9447"/>
                    </a:lnTo>
                    <a:lnTo>
                      <a:pt x="7830" y="9436"/>
                    </a:lnTo>
                    <a:moveTo>
                      <a:pt x="8178" y="9399"/>
                    </a:moveTo>
                    <a:cubicBezTo>
                      <a:pt x="9470" y="9141"/>
                      <a:pt x="10806" y="9007"/>
                      <a:pt x="12044" y="8535"/>
                    </a:cubicBezTo>
                    <a:moveTo>
                      <a:pt x="1427" y="492"/>
                    </a:moveTo>
                    <a:lnTo>
                      <a:pt x="1401" y="535"/>
                    </a:lnTo>
                    <a:moveTo>
                      <a:pt x="1406" y="541"/>
                    </a:moveTo>
                    <a:cubicBezTo>
                      <a:pt x="961" y="1232"/>
                      <a:pt x="376" y="1849"/>
                      <a:pt x="146" y="2659"/>
                    </a:cubicBezTo>
                  </a:path>
                </a:pathLst>
              </a:custGeom>
              <a:grpFill/>
              <a:ln w="19050" cap="rnd">
                <a:solidFill>
                  <a:srgbClr val="FFC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693D8D85-FC80-76AC-C3E4-569F6D6D807F}"/>
                  </a:ext>
                </a:extLst>
              </p:cNvPr>
              <p:cNvSpPr/>
              <p:nvPr/>
            </p:nvSpPr>
            <p:spPr>
              <a:xfrm>
                <a:off x="3876613" y="2057153"/>
                <a:ext cx="10016" cy="26413"/>
              </a:xfrm>
              <a:custGeom>
                <a:avLst/>
                <a:gdLst>
                  <a:gd name="connsiteX0" fmla="*/ 0 w 10016"/>
                  <a:gd name="connsiteY0" fmla="*/ 26509 h 26413"/>
                  <a:gd name="connsiteX1" fmla="*/ 9094 w 10016"/>
                  <a:gd name="connsiteY1" fmla="*/ 96 h 2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16" h="26413">
                    <a:moveTo>
                      <a:pt x="0" y="26509"/>
                    </a:moveTo>
                    <a:cubicBezTo>
                      <a:pt x="150" y="16541"/>
                      <a:pt x="13598" y="10198"/>
                      <a:pt x="9094" y="96"/>
                    </a:cubicBezTo>
                  </a:path>
                </a:pathLst>
              </a:custGeom>
              <a:grpFill/>
              <a:ln w="19050" cap="rnd">
                <a:solidFill>
                  <a:srgbClr val="FFC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6F761C8-9700-E8C2-A01D-172006B7ED8E}"/>
                  </a:ext>
                </a:extLst>
              </p:cNvPr>
              <p:cNvSpPr/>
              <p:nvPr/>
            </p:nvSpPr>
            <p:spPr>
              <a:xfrm>
                <a:off x="3528997" y="2280341"/>
                <a:ext cx="22077" cy="26981"/>
              </a:xfrm>
              <a:custGeom>
                <a:avLst/>
                <a:gdLst>
                  <a:gd name="connsiteX0" fmla="*/ 3363 w 22077"/>
                  <a:gd name="connsiteY0" fmla="*/ 23774 h 26981"/>
                  <a:gd name="connsiteX1" fmla="*/ 3135 w 22077"/>
                  <a:gd name="connsiteY1" fmla="*/ 23115 h 26981"/>
                  <a:gd name="connsiteX2" fmla="*/ 5561 w 22077"/>
                  <a:gd name="connsiteY2" fmla="*/ 27077 h 26981"/>
                  <a:gd name="connsiteX3" fmla="*/ 3363 w 22077"/>
                  <a:gd name="connsiteY3" fmla="*/ 23774 h 26981"/>
                  <a:gd name="connsiteX4" fmla="*/ 2738 w 22077"/>
                  <a:gd name="connsiteY4" fmla="*/ 21758 h 26981"/>
                  <a:gd name="connsiteX5" fmla="*/ 9333 w 22077"/>
                  <a:gd name="connsiteY5" fmla="*/ 7731 h 26981"/>
                  <a:gd name="connsiteX6" fmla="*/ 3135 w 22077"/>
                  <a:gd name="connsiteY6" fmla="*/ 23115 h 26981"/>
                  <a:gd name="connsiteX7" fmla="*/ 2738 w 22077"/>
                  <a:gd name="connsiteY7" fmla="*/ 21758 h 26981"/>
                  <a:gd name="connsiteX8" fmla="*/ 9333 w 22077"/>
                  <a:gd name="connsiteY8" fmla="*/ 7651 h 26981"/>
                  <a:gd name="connsiteX9" fmla="*/ 0 w 22077"/>
                  <a:gd name="connsiteY9" fmla="*/ 2594 h 26981"/>
                  <a:gd name="connsiteX10" fmla="*/ 22077 w 22077"/>
                  <a:gd name="connsiteY10" fmla="*/ 96 h 26981"/>
                  <a:gd name="connsiteX11" fmla="*/ 9322 w 22077"/>
                  <a:gd name="connsiteY11" fmla="*/ 7758 h 26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077" h="26981">
                    <a:moveTo>
                      <a:pt x="3363" y="23774"/>
                    </a:moveTo>
                    <a:lnTo>
                      <a:pt x="3135" y="23115"/>
                    </a:lnTo>
                    <a:moveTo>
                      <a:pt x="5561" y="27077"/>
                    </a:moveTo>
                    <a:lnTo>
                      <a:pt x="3363" y="23774"/>
                    </a:lnTo>
                    <a:moveTo>
                      <a:pt x="2738" y="21758"/>
                    </a:moveTo>
                    <a:cubicBezTo>
                      <a:pt x="1330" y="16176"/>
                      <a:pt x="4699" y="10557"/>
                      <a:pt x="9333" y="7731"/>
                    </a:cubicBezTo>
                    <a:moveTo>
                      <a:pt x="3135" y="23115"/>
                    </a:moveTo>
                    <a:lnTo>
                      <a:pt x="2738" y="21758"/>
                    </a:lnTo>
                    <a:moveTo>
                      <a:pt x="9333" y="7651"/>
                    </a:moveTo>
                    <a:cubicBezTo>
                      <a:pt x="8464" y="3141"/>
                      <a:pt x="3702" y="2616"/>
                      <a:pt x="0" y="2594"/>
                    </a:cubicBezTo>
                    <a:moveTo>
                      <a:pt x="22077" y="96"/>
                    </a:moveTo>
                    <a:cubicBezTo>
                      <a:pt x="17260" y="1683"/>
                      <a:pt x="13569" y="5211"/>
                      <a:pt x="9322" y="7758"/>
                    </a:cubicBezTo>
                  </a:path>
                </a:pathLst>
              </a:custGeom>
              <a:grpFill/>
              <a:ln w="19050" cap="rnd">
                <a:solidFill>
                  <a:srgbClr val="FFC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75321C71-E9E3-7B14-18B3-ECC5EF33F378}"/>
                  </a:ext>
                </a:extLst>
              </p:cNvPr>
              <p:cNvSpPr/>
              <p:nvPr/>
            </p:nvSpPr>
            <p:spPr>
              <a:xfrm>
                <a:off x="3586955" y="1963595"/>
                <a:ext cx="80552" cy="4994"/>
              </a:xfrm>
              <a:custGeom>
                <a:avLst/>
                <a:gdLst>
                  <a:gd name="connsiteX0" fmla="*/ 22391 w 80552"/>
                  <a:gd name="connsiteY0" fmla="*/ 2575 h 4994"/>
                  <a:gd name="connsiteX1" fmla="*/ 20724 w 80552"/>
                  <a:gd name="connsiteY1" fmla="*/ 2623 h 4994"/>
                  <a:gd name="connsiteX2" fmla="*/ 20541 w 80552"/>
                  <a:gd name="connsiteY2" fmla="*/ 2629 h 4994"/>
                  <a:gd name="connsiteX3" fmla="*/ 59964 w 80552"/>
                  <a:gd name="connsiteY3" fmla="*/ 1197 h 4994"/>
                  <a:gd name="connsiteX4" fmla="*/ 59423 w 80552"/>
                  <a:gd name="connsiteY4" fmla="*/ 1256 h 4994"/>
                  <a:gd name="connsiteX5" fmla="*/ 59423 w 80552"/>
                  <a:gd name="connsiteY5" fmla="*/ 1256 h 4994"/>
                  <a:gd name="connsiteX6" fmla="*/ 40156 w 80552"/>
                  <a:gd name="connsiteY6" fmla="*/ 2736 h 4994"/>
                  <a:gd name="connsiteX7" fmla="*/ 80553 w 80552"/>
                  <a:gd name="connsiteY7" fmla="*/ 103 h 4994"/>
                  <a:gd name="connsiteX8" fmla="*/ 76337 w 80552"/>
                  <a:gd name="connsiteY8" fmla="*/ 216 h 4994"/>
                  <a:gd name="connsiteX9" fmla="*/ 76337 w 80552"/>
                  <a:gd name="connsiteY9" fmla="*/ 210 h 4994"/>
                  <a:gd name="connsiteX10" fmla="*/ 67183 w 80552"/>
                  <a:gd name="connsiteY10" fmla="*/ 698 h 4994"/>
                  <a:gd name="connsiteX11" fmla="*/ 67183 w 80552"/>
                  <a:gd name="connsiteY11" fmla="*/ 693 h 4994"/>
                  <a:gd name="connsiteX12" fmla="*/ 59964 w 80552"/>
                  <a:gd name="connsiteY12" fmla="*/ 1197 h 4994"/>
                  <a:gd name="connsiteX13" fmla="*/ 40156 w 80552"/>
                  <a:gd name="connsiteY13" fmla="*/ 2741 h 4994"/>
                  <a:gd name="connsiteX14" fmla="*/ 22391 w 80552"/>
                  <a:gd name="connsiteY14" fmla="*/ 2580 h 4994"/>
                  <a:gd name="connsiteX15" fmla="*/ 20541 w 80552"/>
                  <a:gd name="connsiteY15" fmla="*/ 2634 h 4994"/>
                  <a:gd name="connsiteX16" fmla="*/ 0 w 80552"/>
                  <a:gd name="connsiteY16" fmla="*/ 5090 h 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0552" h="4994">
                    <a:moveTo>
                      <a:pt x="22391" y="2575"/>
                    </a:moveTo>
                    <a:lnTo>
                      <a:pt x="20724" y="2623"/>
                    </a:lnTo>
                    <a:lnTo>
                      <a:pt x="20541" y="2629"/>
                    </a:lnTo>
                    <a:moveTo>
                      <a:pt x="59964" y="1197"/>
                    </a:moveTo>
                    <a:lnTo>
                      <a:pt x="59423" y="1256"/>
                    </a:lnTo>
                    <a:moveTo>
                      <a:pt x="59423" y="1256"/>
                    </a:moveTo>
                    <a:cubicBezTo>
                      <a:pt x="53036" y="2194"/>
                      <a:pt x="46633" y="3041"/>
                      <a:pt x="40156" y="2736"/>
                    </a:cubicBezTo>
                    <a:moveTo>
                      <a:pt x="80553" y="103"/>
                    </a:moveTo>
                    <a:cubicBezTo>
                      <a:pt x="79147" y="76"/>
                      <a:pt x="77740" y="124"/>
                      <a:pt x="76337" y="216"/>
                    </a:cubicBezTo>
                    <a:moveTo>
                      <a:pt x="76337" y="210"/>
                    </a:moveTo>
                    <a:cubicBezTo>
                      <a:pt x="73286" y="376"/>
                      <a:pt x="70234" y="527"/>
                      <a:pt x="67183" y="698"/>
                    </a:cubicBezTo>
                    <a:moveTo>
                      <a:pt x="67183" y="693"/>
                    </a:moveTo>
                    <a:cubicBezTo>
                      <a:pt x="64774" y="816"/>
                      <a:pt x="62365" y="945"/>
                      <a:pt x="59964" y="1197"/>
                    </a:cubicBezTo>
                    <a:moveTo>
                      <a:pt x="40156" y="2741"/>
                    </a:moveTo>
                    <a:cubicBezTo>
                      <a:pt x="34235" y="2682"/>
                      <a:pt x="28310" y="2495"/>
                      <a:pt x="22391" y="2580"/>
                    </a:cubicBezTo>
                    <a:moveTo>
                      <a:pt x="20541" y="2634"/>
                    </a:moveTo>
                    <a:cubicBezTo>
                      <a:pt x="13597" y="2634"/>
                      <a:pt x="6904" y="5074"/>
                      <a:pt x="0" y="5090"/>
                    </a:cubicBezTo>
                  </a:path>
                </a:pathLst>
              </a:custGeom>
              <a:grpFill/>
              <a:ln w="19050" cap="rnd">
                <a:solidFill>
                  <a:srgbClr val="FFC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ADC2E5F-4DD8-C33A-E671-2A66FEF88524}"/>
              </a:ext>
            </a:extLst>
          </p:cNvPr>
          <p:cNvSpPr/>
          <p:nvPr/>
        </p:nvSpPr>
        <p:spPr>
          <a:xfrm>
            <a:off x="4585569" y="1558075"/>
            <a:ext cx="2053079" cy="1074167"/>
          </a:xfrm>
          <a:prstGeom prst="rect">
            <a:avLst/>
          </a:prstGeom>
          <a:solidFill>
            <a:srgbClr val="F9F9F9"/>
          </a:solidFill>
          <a:ln w="12700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000" b="0" i="0" u="none" strike="noStrike" kern="1200" cap="none" spc="0" normalizeH="0" baseline="0" noProof="0" dirty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7E7D0F73-FD31-1AD1-94EF-8176D4372E2E}"/>
              </a:ext>
            </a:extLst>
          </p:cNvPr>
          <p:cNvGrpSpPr/>
          <p:nvPr/>
        </p:nvGrpSpPr>
        <p:grpSpPr>
          <a:xfrm>
            <a:off x="4588891" y="1573057"/>
            <a:ext cx="2117378" cy="942356"/>
            <a:chOff x="505661" y="5049206"/>
            <a:chExt cx="1789371" cy="97122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F7647B90-4053-3996-58A4-41440D0D3ED0}"/>
                </a:ext>
              </a:extLst>
            </p:cNvPr>
            <p:cNvCxnSpPr>
              <a:cxnSpLocks/>
            </p:cNvCxnSpPr>
            <p:nvPr/>
          </p:nvCxnSpPr>
          <p:spPr>
            <a:xfrm>
              <a:off x="645354" y="5912909"/>
              <a:ext cx="324000" cy="0"/>
            </a:xfrm>
            <a:prstGeom prst="line">
              <a:avLst/>
            </a:prstGeom>
            <a:ln w="57150">
              <a:solidFill>
                <a:schemeClr val="accent5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4A879022-4775-5655-A764-AD05F76A4ED5}"/>
                </a:ext>
              </a:extLst>
            </p:cNvPr>
            <p:cNvSpPr txBox="1"/>
            <p:nvPr/>
          </p:nvSpPr>
          <p:spPr>
            <a:xfrm>
              <a:off x="1021801" y="5250985"/>
              <a:ext cx="1273231" cy="769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marL="0" marR="0" lvl="0" indent="0" algn="l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0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  <a:sym typeface="Rubik Regular"/>
                </a:rPr>
                <a:t>UK motorway network</a:t>
              </a:r>
            </a:p>
            <a:p>
              <a:pPr marL="0" marR="0" lvl="0" indent="0" algn="l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0000"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Rubik Regular"/>
              </a:endParaRPr>
            </a:p>
            <a:p>
              <a:pPr marL="0" marR="0" lvl="0" indent="0" algn="l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0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M4 corridor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F88AE465-9D60-8476-D2E1-A2BFEF499212}"/>
                </a:ext>
              </a:extLst>
            </p:cNvPr>
            <p:cNvSpPr txBox="1"/>
            <p:nvPr/>
          </p:nvSpPr>
          <p:spPr>
            <a:xfrm>
              <a:off x="505661" y="5049206"/>
              <a:ext cx="824681" cy="2616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marL="0" marR="0" lvl="0" indent="0" algn="l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0000"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  <a:sym typeface="Rubik Regular"/>
                </a:rPr>
                <a:t>Legend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Rubik Regular"/>
              </a:endParaRP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0D87F084-8AC4-351E-70C6-F58CB06B9991}"/>
                </a:ext>
              </a:extLst>
            </p:cNvPr>
            <p:cNvCxnSpPr>
              <a:cxnSpLocks/>
            </p:cNvCxnSpPr>
            <p:nvPr/>
          </p:nvCxnSpPr>
          <p:spPr>
            <a:xfrm>
              <a:off x="645354" y="5471006"/>
              <a:ext cx="324000" cy="0"/>
            </a:xfrm>
            <a:prstGeom prst="line">
              <a:avLst/>
            </a:prstGeom>
            <a:ln w="57150">
              <a:solidFill>
                <a:srgbClr val="FFC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02821A43-FBD8-4FDD-A869-0CA90ECFF665}"/>
              </a:ext>
            </a:extLst>
          </p:cNvPr>
          <p:cNvSpPr txBox="1"/>
          <p:nvPr/>
        </p:nvSpPr>
        <p:spPr>
          <a:xfrm>
            <a:off x="4840942" y="5837108"/>
            <a:ext cx="480667" cy="24453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M5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08CDA7A-4927-F773-5F9C-C68FC54120B0}"/>
              </a:ext>
            </a:extLst>
          </p:cNvPr>
          <p:cNvSpPr txBox="1"/>
          <p:nvPr/>
        </p:nvSpPr>
        <p:spPr>
          <a:xfrm>
            <a:off x="5413547" y="4465303"/>
            <a:ext cx="480667" cy="24453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M6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3391DE7-2E5E-98F5-D356-DCFD479BFA44}"/>
              </a:ext>
            </a:extLst>
          </p:cNvPr>
          <p:cNvSpPr txBox="1"/>
          <p:nvPr/>
        </p:nvSpPr>
        <p:spPr>
          <a:xfrm>
            <a:off x="5127334" y="4866611"/>
            <a:ext cx="1063050" cy="24453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Birmingham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271E2E55-27FA-E549-0597-D6A98EEC464B}"/>
              </a:ext>
            </a:extLst>
          </p:cNvPr>
          <p:cNvSpPr txBox="1"/>
          <p:nvPr/>
        </p:nvSpPr>
        <p:spPr>
          <a:xfrm>
            <a:off x="6470854" y="3751959"/>
            <a:ext cx="911972" cy="24453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Teesside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E623333D-AEFC-CD0F-ADA1-DB2916873207}"/>
              </a:ext>
            </a:extLst>
          </p:cNvPr>
          <p:cNvSpPr txBox="1"/>
          <p:nvPr/>
        </p:nvSpPr>
        <p:spPr>
          <a:xfrm>
            <a:off x="5596588" y="6086318"/>
            <a:ext cx="1157416" cy="24453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Southampton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96E3EB3-C238-D16C-D5BF-064BB594AD01}"/>
              </a:ext>
            </a:extLst>
          </p:cNvPr>
          <p:cNvSpPr txBox="1"/>
          <p:nvPr/>
        </p:nvSpPr>
        <p:spPr>
          <a:xfrm>
            <a:off x="7820334" y="6265178"/>
            <a:ext cx="1453934" cy="24453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EU / International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16" name="Graphic 115">
            <a:extLst>
              <a:ext uri="{FF2B5EF4-FFF2-40B4-BE49-F238E27FC236}">
                <a16:creationId xmlns:a16="http://schemas.microsoft.com/office/drawing/2014/main" id="{780B0B91-C8FD-8F4F-D019-8DA81EABF58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918431">
            <a:off x="7125072" y="6216381"/>
            <a:ext cx="533999" cy="211016"/>
          </a:xfrm>
          <a:prstGeom prst="rect">
            <a:avLst/>
          </a:prstGeom>
        </p:spPr>
      </p:pic>
      <p:sp>
        <p:nvSpPr>
          <p:cNvPr id="117" name="TextBox 116">
            <a:extLst>
              <a:ext uri="{FF2B5EF4-FFF2-40B4-BE49-F238E27FC236}">
                <a16:creationId xmlns:a16="http://schemas.microsoft.com/office/drawing/2014/main" id="{68C4E7C4-3A57-CAAD-8534-CD8F34F12B60}"/>
              </a:ext>
            </a:extLst>
          </p:cNvPr>
          <p:cNvSpPr txBox="1"/>
          <p:nvPr/>
        </p:nvSpPr>
        <p:spPr>
          <a:xfrm>
            <a:off x="4507189" y="5150169"/>
            <a:ext cx="699002" cy="24453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Swansea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82BFC075-901A-709D-1A91-1ABEA6650D2B}"/>
              </a:ext>
            </a:extLst>
          </p:cNvPr>
          <p:cNvSpPr txBox="1"/>
          <p:nvPr/>
        </p:nvSpPr>
        <p:spPr>
          <a:xfrm>
            <a:off x="6568961" y="5396047"/>
            <a:ext cx="673674" cy="24453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" tIns="18000" rIns="18000" bIns="18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London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19" name="Graphic 118" descr="Box with solid fill">
            <a:extLst>
              <a:ext uri="{FF2B5EF4-FFF2-40B4-BE49-F238E27FC236}">
                <a16:creationId xmlns:a16="http://schemas.microsoft.com/office/drawing/2014/main" id="{DF39B344-F907-024B-A73F-26654AC2F3B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22214" y="3116269"/>
            <a:ext cx="453455" cy="453455"/>
          </a:xfrm>
          <a:prstGeom prst="rect">
            <a:avLst/>
          </a:prstGeom>
        </p:spPr>
      </p:pic>
      <p:pic>
        <p:nvPicPr>
          <p:cNvPr id="120" name="Graphic 119" descr="Trigonometry with solid fill">
            <a:extLst>
              <a:ext uri="{FF2B5EF4-FFF2-40B4-BE49-F238E27FC236}">
                <a16:creationId xmlns:a16="http://schemas.microsoft.com/office/drawing/2014/main" id="{38FC5674-B08D-BD76-A9BC-2DA3D2C6E7F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414186" y="3189625"/>
            <a:ext cx="481458" cy="481458"/>
          </a:xfrm>
          <a:prstGeom prst="rect">
            <a:avLst/>
          </a:prstGeom>
        </p:spPr>
      </p:pic>
      <p:pic>
        <p:nvPicPr>
          <p:cNvPr id="121" name="Graphic 120" descr="Crane with solid fill">
            <a:extLst>
              <a:ext uri="{FF2B5EF4-FFF2-40B4-BE49-F238E27FC236}">
                <a16:creationId xmlns:a16="http://schemas.microsoft.com/office/drawing/2014/main" id="{D856A4B6-1057-4C15-4023-0C1ECEA304D7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75345" y="3141870"/>
            <a:ext cx="453455" cy="453455"/>
          </a:xfrm>
          <a:prstGeom prst="rect">
            <a:avLst/>
          </a:prstGeom>
        </p:spPr>
      </p:pic>
      <p:pic>
        <p:nvPicPr>
          <p:cNvPr id="122" name="Graphic 121" descr="Truck with solid fill">
            <a:extLst>
              <a:ext uri="{FF2B5EF4-FFF2-40B4-BE49-F238E27FC236}">
                <a16:creationId xmlns:a16="http://schemas.microsoft.com/office/drawing/2014/main" id="{067D7C2D-FDAA-A8A8-21F8-4FBC81887071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60878" y="1446494"/>
            <a:ext cx="521245" cy="521245"/>
          </a:xfrm>
          <a:prstGeom prst="rect">
            <a:avLst/>
          </a:prstGeom>
        </p:spPr>
      </p:pic>
      <p:pic>
        <p:nvPicPr>
          <p:cNvPr id="123" name="Graphic 122" descr="Truck with solid fill">
            <a:extLst>
              <a:ext uri="{FF2B5EF4-FFF2-40B4-BE49-F238E27FC236}">
                <a16:creationId xmlns:a16="http://schemas.microsoft.com/office/drawing/2014/main" id="{76F85AE7-92BD-31EF-2D28-FB28C8E017A3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1683" y="4955187"/>
            <a:ext cx="602320" cy="602320"/>
          </a:xfrm>
          <a:prstGeom prst="rect">
            <a:avLst/>
          </a:prstGeom>
        </p:spPr>
      </p:pic>
      <p:pic>
        <p:nvPicPr>
          <p:cNvPr id="124" name="Graphic 123" descr="Truck with solid fill">
            <a:extLst>
              <a:ext uri="{FF2B5EF4-FFF2-40B4-BE49-F238E27FC236}">
                <a16:creationId xmlns:a16="http://schemas.microsoft.com/office/drawing/2014/main" id="{6EA73477-922A-34D0-DEDB-0AD72AC9992D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9425" y="3210744"/>
            <a:ext cx="506882" cy="506882"/>
          </a:xfrm>
          <a:prstGeom prst="rect">
            <a:avLst/>
          </a:prstGeom>
        </p:spPr>
      </p:pic>
      <p:pic>
        <p:nvPicPr>
          <p:cNvPr id="125" name="Graphic 124" descr="Truck with solid fill">
            <a:extLst>
              <a:ext uri="{FF2B5EF4-FFF2-40B4-BE49-F238E27FC236}">
                <a16:creationId xmlns:a16="http://schemas.microsoft.com/office/drawing/2014/main" id="{C5E8813D-CDDF-B8C3-CE6E-B7F4EFB2B806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83704" y="1523877"/>
            <a:ext cx="523275" cy="523275"/>
          </a:xfrm>
          <a:prstGeom prst="rect">
            <a:avLst/>
          </a:prstGeom>
        </p:spPr>
      </p:pic>
      <p:pic>
        <p:nvPicPr>
          <p:cNvPr id="126" name="Graphic 125" descr="Truck with solid fill">
            <a:extLst>
              <a:ext uri="{FF2B5EF4-FFF2-40B4-BE49-F238E27FC236}">
                <a16:creationId xmlns:a16="http://schemas.microsoft.com/office/drawing/2014/main" id="{807B68CB-0F0E-C36D-9336-500DD2470695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95648" y="4927095"/>
            <a:ext cx="594809" cy="594809"/>
          </a:xfrm>
          <a:prstGeom prst="rect">
            <a:avLst/>
          </a:prstGeom>
        </p:spPr>
      </p:pic>
      <p:pic>
        <p:nvPicPr>
          <p:cNvPr id="127" name="Graphic 126" descr="Box with solid fill">
            <a:extLst>
              <a:ext uri="{FF2B5EF4-FFF2-40B4-BE49-F238E27FC236}">
                <a16:creationId xmlns:a16="http://schemas.microsoft.com/office/drawing/2014/main" id="{BA2FB145-4C20-76F8-0B4D-9EF5027E606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87013" y="4977821"/>
            <a:ext cx="468702" cy="468702"/>
          </a:xfrm>
          <a:prstGeom prst="rect">
            <a:avLst/>
          </a:prstGeom>
        </p:spPr>
      </p:pic>
      <p:pic>
        <p:nvPicPr>
          <p:cNvPr id="128" name="Graphic 127" descr="Network with solid fill">
            <a:extLst>
              <a:ext uri="{FF2B5EF4-FFF2-40B4-BE49-F238E27FC236}">
                <a16:creationId xmlns:a16="http://schemas.microsoft.com/office/drawing/2014/main" id="{AF0D19F9-A266-F6E5-E19A-EABB47DCE9C4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59515" y="1498475"/>
            <a:ext cx="524042" cy="524042"/>
          </a:xfrm>
          <a:prstGeom prst="rect">
            <a:avLst/>
          </a:prstGeom>
        </p:spPr>
      </p:pic>
      <p:pic>
        <p:nvPicPr>
          <p:cNvPr id="129" name="Graphic 128" descr="Network with solid fill">
            <a:extLst>
              <a:ext uri="{FF2B5EF4-FFF2-40B4-BE49-F238E27FC236}">
                <a16:creationId xmlns:a16="http://schemas.microsoft.com/office/drawing/2014/main" id="{2B62D2FC-9CA6-6779-3259-A7B318C75B12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289726" y="4954706"/>
            <a:ext cx="481939" cy="481939"/>
          </a:xfrm>
          <a:prstGeom prst="rect">
            <a:avLst/>
          </a:prstGeom>
        </p:spPr>
      </p:pic>
      <p:sp>
        <p:nvSpPr>
          <p:cNvPr id="130" name="Oval 129">
            <a:extLst>
              <a:ext uri="{FF2B5EF4-FFF2-40B4-BE49-F238E27FC236}">
                <a16:creationId xmlns:a16="http://schemas.microsoft.com/office/drawing/2014/main" id="{DA62D226-1330-BA5F-4B0B-A0D5633A38C6}"/>
              </a:ext>
            </a:extLst>
          </p:cNvPr>
          <p:cNvSpPr/>
          <p:nvPr/>
        </p:nvSpPr>
        <p:spPr>
          <a:xfrm>
            <a:off x="9781046" y="1529424"/>
            <a:ext cx="331252" cy="331252"/>
          </a:xfrm>
          <a:prstGeom prst="ellipse">
            <a:avLst/>
          </a:prstGeom>
          <a:noFill/>
          <a:ln w="28575" cap="rnd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</a:t>
            </a:r>
            <a:r>
              <a:rPr kumimoji="0" lang="en-US" sz="1400" b="1" i="0" u="none" strike="noStrike" kern="1200" cap="none" spc="0" normalizeH="0" baseline="-2500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31" name="Content Placeholder 4">
            <a:extLst>
              <a:ext uri="{FF2B5EF4-FFF2-40B4-BE49-F238E27FC236}">
                <a16:creationId xmlns:a16="http://schemas.microsoft.com/office/drawing/2014/main" id="{8BEC2150-A00F-9A41-7034-6EE3A6CDABE2}"/>
              </a:ext>
            </a:extLst>
          </p:cNvPr>
          <p:cNvSpPr txBox="1">
            <a:spLocks/>
          </p:cNvSpPr>
          <p:nvPr/>
        </p:nvSpPr>
        <p:spPr>
          <a:xfrm>
            <a:off x="2411416" y="2031534"/>
            <a:ext cx="1613836" cy="28113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Integrating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North </a:t>
            </a:r>
            <a:b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of UK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, starting from Birmingham</a:t>
            </a:r>
          </a:p>
        </p:txBody>
      </p:sp>
      <p:sp>
        <p:nvSpPr>
          <p:cNvPr id="132" name="Content Placeholder 4">
            <a:extLst>
              <a:ext uri="{FF2B5EF4-FFF2-40B4-BE49-F238E27FC236}">
                <a16:creationId xmlns:a16="http://schemas.microsoft.com/office/drawing/2014/main" id="{63D85650-EB15-B724-2567-FDF40477C686}"/>
              </a:ext>
            </a:extLst>
          </p:cNvPr>
          <p:cNvSpPr txBox="1">
            <a:spLocks/>
          </p:cNvSpPr>
          <p:nvPr/>
        </p:nvSpPr>
        <p:spPr>
          <a:xfrm>
            <a:off x="2445742" y="3666634"/>
            <a:ext cx="1484710" cy="46834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Access to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“golden logistics triangle”</a:t>
            </a:r>
          </a:p>
        </p:txBody>
      </p:sp>
      <p:sp>
        <p:nvSpPr>
          <p:cNvPr id="133" name="Content Placeholder 4">
            <a:extLst>
              <a:ext uri="{FF2B5EF4-FFF2-40B4-BE49-F238E27FC236}">
                <a16:creationId xmlns:a16="http://schemas.microsoft.com/office/drawing/2014/main" id="{6F1A300E-EFD8-801B-2733-C8EEB89DE0D4}"/>
              </a:ext>
            </a:extLst>
          </p:cNvPr>
          <p:cNvSpPr txBox="1">
            <a:spLocks/>
          </p:cNvSpPr>
          <p:nvPr/>
        </p:nvSpPr>
        <p:spPr>
          <a:xfrm>
            <a:off x="2371677" y="5444566"/>
            <a:ext cx="1723881" cy="29627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Linking Birmingham and Bristol with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Southeast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of UK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Segoe UI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34" name="Content Placeholder 4">
            <a:extLst>
              <a:ext uri="{FF2B5EF4-FFF2-40B4-BE49-F238E27FC236}">
                <a16:creationId xmlns:a16="http://schemas.microsoft.com/office/drawing/2014/main" id="{5B727D0A-1F8C-DA38-75D8-BFF1628198C5}"/>
              </a:ext>
            </a:extLst>
          </p:cNvPr>
          <p:cNvSpPr txBox="1">
            <a:spLocks/>
          </p:cNvSpPr>
          <p:nvPr/>
        </p:nvSpPr>
        <p:spPr>
          <a:xfrm>
            <a:off x="9784733" y="1890522"/>
            <a:ext cx="1499427" cy="42625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Hydrogen hub </a:t>
            </a:r>
            <a:b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</a:b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linked via A1 (M)</a:t>
            </a:r>
          </a:p>
        </p:txBody>
      </p:sp>
      <p:sp>
        <p:nvSpPr>
          <p:cNvPr id="135" name="Content Placeholder 4">
            <a:extLst>
              <a:ext uri="{FF2B5EF4-FFF2-40B4-BE49-F238E27FC236}">
                <a16:creationId xmlns:a16="http://schemas.microsoft.com/office/drawing/2014/main" id="{8764560C-44B3-7877-E935-901D61DAF0B9}"/>
              </a:ext>
            </a:extLst>
          </p:cNvPr>
          <p:cNvSpPr txBox="1">
            <a:spLocks/>
          </p:cNvSpPr>
          <p:nvPr/>
        </p:nvSpPr>
        <p:spPr>
          <a:xfrm>
            <a:off x="9784733" y="3634794"/>
            <a:ext cx="1586403" cy="453455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Handling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&gt;1.5 million TEU</a:t>
            </a:r>
            <a:r>
              <a:rPr kumimoji="0" lang="en-GB" sz="1400" b="1" i="0" u="none" strike="noStrike" kern="1200" cap="none" spc="0" normalizeH="0" baseline="3000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1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per year in port</a:t>
            </a:r>
          </a:p>
        </p:txBody>
      </p:sp>
      <p:sp>
        <p:nvSpPr>
          <p:cNvPr id="136" name="Content Placeholder 4">
            <a:extLst>
              <a:ext uri="{FF2B5EF4-FFF2-40B4-BE49-F238E27FC236}">
                <a16:creationId xmlns:a16="http://schemas.microsoft.com/office/drawing/2014/main" id="{B19F1C44-6100-F88D-1861-9880E429E3A5}"/>
              </a:ext>
            </a:extLst>
          </p:cNvPr>
          <p:cNvSpPr txBox="1">
            <a:spLocks/>
          </p:cNvSpPr>
          <p:nvPr/>
        </p:nvSpPr>
        <p:spPr>
          <a:xfrm>
            <a:off x="9751623" y="5451674"/>
            <a:ext cx="1989055" cy="72496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rgbClr val="001F5E"/>
              </a:buClr>
              <a:buFont typeface="Segoe UI" panose="020B0502040204020203" pitchFamily="34" charset="0"/>
              <a:buChar char="–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&gt;40t representing over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22% of tonne-kilometres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Trebuchet MS" panose="020B0603020202020204" pitchFamily="34" charset="0"/>
              </a:rPr>
              <a:t> in 2021 in EU</a:t>
            </a:r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DCB7E963-3D80-0A3C-7FF0-E30615911FCB}"/>
              </a:ext>
            </a:extLst>
          </p:cNvPr>
          <p:cNvCxnSpPr/>
          <p:nvPr/>
        </p:nvCxnSpPr>
        <p:spPr>
          <a:xfrm>
            <a:off x="479425" y="2739937"/>
            <a:ext cx="3940175" cy="0"/>
          </a:xfrm>
          <a:prstGeom prst="line">
            <a:avLst/>
          </a:prstGeom>
          <a:ln w="9525" cap="rnd">
            <a:solidFill>
              <a:schemeClr val="accent5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18115A56-F523-EFAC-A06C-3B1891A8CAFE}"/>
              </a:ext>
            </a:extLst>
          </p:cNvPr>
          <p:cNvCxnSpPr/>
          <p:nvPr/>
        </p:nvCxnSpPr>
        <p:spPr>
          <a:xfrm>
            <a:off x="479425" y="4537294"/>
            <a:ext cx="3940175" cy="0"/>
          </a:xfrm>
          <a:prstGeom prst="line">
            <a:avLst/>
          </a:prstGeom>
          <a:ln w="9525" cap="rnd">
            <a:solidFill>
              <a:schemeClr val="accent5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62E92045-C0DD-3190-E1CA-81B5BE658AA8}"/>
              </a:ext>
            </a:extLst>
          </p:cNvPr>
          <p:cNvCxnSpPr/>
          <p:nvPr/>
        </p:nvCxnSpPr>
        <p:spPr>
          <a:xfrm>
            <a:off x="7681586" y="4537294"/>
            <a:ext cx="3940175" cy="0"/>
          </a:xfrm>
          <a:prstGeom prst="line">
            <a:avLst/>
          </a:prstGeom>
          <a:ln w="9525" cap="rnd">
            <a:solidFill>
              <a:schemeClr val="accent5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B053FB29-26E7-B8AE-4281-D75D60E2AEB8}"/>
              </a:ext>
            </a:extLst>
          </p:cNvPr>
          <p:cNvCxnSpPr/>
          <p:nvPr/>
        </p:nvCxnSpPr>
        <p:spPr>
          <a:xfrm>
            <a:off x="7681586" y="2707534"/>
            <a:ext cx="3940175" cy="0"/>
          </a:xfrm>
          <a:prstGeom prst="line">
            <a:avLst/>
          </a:prstGeom>
          <a:ln w="9525" cap="rnd">
            <a:solidFill>
              <a:schemeClr val="accent5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371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869453C-81BB-B568-41AE-93A1C3E8D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5644539"/>
            <a:ext cx="4975225" cy="332399"/>
          </a:xfrm>
        </p:spPr>
        <p:txBody>
          <a:bodyPr/>
          <a:lstStyle/>
          <a:p>
            <a:r>
              <a:rPr lang="en-GB" sz="2400" dirty="0"/>
              <a:t>https://protium.green</a:t>
            </a:r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CDE99E4C-C58F-E8D7-B6E6-4A9149D4A14B}"/>
              </a:ext>
            </a:extLst>
          </p:cNvPr>
          <p:cNvSpPr txBox="1">
            <a:spLocks/>
          </p:cNvSpPr>
          <p:nvPr/>
        </p:nvSpPr>
        <p:spPr>
          <a:xfrm>
            <a:off x="6594409" y="3900762"/>
            <a:ext cx="4975225" cy="3323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GB" sz="2400" dirty="0"/>
              <a:t>For more information, please visit: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70BCD3DD-BC60-F9AA-DE53-2A7ED6AA5547}"/>
              </a:ext>
            </a:extLst>
          </p:cNvPr>
          <p:cNvSpPr txBox="1">
            <a:spLocks/>
          </p:cNvSpPr>
          <p:nvPr/>
        </p:nvSpPr>
        <p:spPr>
          <a:xfrm>
            <a:off x="6620076" y="4553458"/>
            <a:ext cx="4975225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GB" sz="4000" dirty="0"/>
              <a:t>http://hyhaul.co.uk</a:t>
            </a:r>
          </a:p>
        </p:txBody>
      </p:sp>
    </p:spTree>
    <p:extLst>
      <p:ext uri="{BB962C8B-B14F-4D97-AF65-F5344CB8AC3E}">
        <p14:creationId xmlns:p14="http://schemas.microsoft.com/office/powerpoint/2010/main" val="38848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32A25468-461C-3151-447E-A36D7586C236}"/>
              </a:ext>
            </a:extLst>
          </p:cNvPr>
          <p:cNvSpPr/>
          <p:nvPr/>
        </p:nvSpPr>
        <p:spPr>
          <a:xfrm>
            <a:off x="-1156531" y="-4139769"/>
            <a:ext cx="17910217" cy="17910828"/>
          </a:xfrm>
          <a:prstGeom prst="ellipse">
            <a:avLst/>
          </a:prstGeom>
          <a:solidFill>
            <a:schemeClr val="tx1">
              <a:alpha val="86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9" name="Graphic 8">
            <a:extLst>
              <a:ext uri="{FF2B5EF4-FFF2-40B4-BE49-F238E27FC236}">
                <a16:creationId xmlns:a16="http://schemas.microsoft.com/office/drawing/2014/main" id="{A78D74A0-C118-2649-1D1F-3A8639DF4E86}"/>
              </a:ext>
            </a:extLst>
          </p:cNvPr>
          <p:cNvGrpSpPr/>
          <p:nvPr/>
        </p:nvGrpSpPr>
        <p:grpSpPr>
          <a:xfrm>
            <a:off x="10653873" y="529499"/>
            <a:ext cx="590265" cy="590208"/>
            <a:chOff x="11548893" y="281849"/>
            <a:chExt cx="342945" cy="342912"/>
          </a:xfrm>
          <a:solidFill>
            <a:schemeClr val="bg2"/>
          </a:solidFill>
        </p:grpSpPr>
        <p:sp>
          <p:nvSpPr>
            <p:cNvPr id="920" name="Freeform: Shape 919">
              <a:extLst>
                <a:ext uri="{FF2B5EF4-FFF2-40B4-BE49-F238E27FC236}">
                  <a16:creationId xmlns:a16="http://schemas.microsoft.com/office/drawing/2014/main" id="{61AAA245-B517-58E5-955D-D653BDC2B105}"/>
                </a:ext>
              </a:extLst>
            </p:cNvPr>
            <p:cNvSpPr/>
            <p:nvPr/>
          </p:nvSpPr>
          <p:spPr>
            <a:xfrm>
              <a:off x="11669298" y="375643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21" name="Freeform: Shape 920">
              <a:extLst>
                <a:ext uri="{FF2B5EF4-FFF2-40B4-BE49-F238E27FC236}">
                  <a16:creationId xmlns:a16="http://schemas.microsoft.com/office/drawing/2014/main" id="{755F6FE7-907E-44ED-BEE4-6D05AF2D6BB0}"/>
                </a:ext>
              </a:extLst>
            </p:cNvPr>
            <p:cNvSpPr/>
            <p:nvPr/>
          </p:nvSpPr>
          <p:spPr>
            <a:xfrm>
              <a:off x="11548893" y="281849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grpFill/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22" name="Freeform: Shape 921">
              <a:extLst>
                <a:ext uri="{FF2B5EF4-FFF2-40B4-BE49-F238E27FC236}">
                  <a16:creationId xmlns:a16="http://schemas.microsoft.com/office/drawing/2014/main" id="{A46A8FC0-876B-ECEF-4DE8-0971E191E19F}"/>
                </a:ext>
              </a:extLst>
            </p:cNvPr>
            <p:cNvSpPr/>
            <p:nvPr/>
          </p:nvSpPr>
          <p:spPr>
            <a:xfrm>
              <a:off x="11568750" y="301728"/>
              <a:ext cx="73465" cy="73465"/>
            </a:xfrm>
            <a:custGeom>
              <a:avLst/>
              <a:gdLst>
                <a:gd name="connsiteX0" fmla="*/ 36733 w 73465"/>
                <a:gd name="connsiteY0" fmla="*/ 18334 h 73465"/>
                <a:gd name="connsiteX1" fmla="*/ 18270 w 73465"/>
                <a:gd name="connsiteY1" fmla="*/ 36797 h 73465"/>
                <a:gd name="connsiteX2" fmla="*/ 36733 w 73465"/>
                <a:gd name="connsiteY2" fmla="*/ 55260 h 73465"/>
                <a:gd name="connsiteX3" fmla="*/ 55195 w 73465"/>
                <a:gd name="connsiteY3" fmla="*/ 36797 h 73465"/>
                <a:gd name="connsiteX4" fmla="*/ 55195 w 73465"/>
                <a:gd name="connsiteY4" fmla="*/ 36733 h 73465"/>
                <a:gd name="connsiteX5" fmla="*/ 36797 w 73465"/>
                <a:gd name="connsiteY5" fmla="*/ 18334 h 73465"/>
                <a:gd name="connsiteX6" fmla="*/ 36733 w 73465"/>
                <a:gd name="connsiteY6" fmla="*/ 18334 h 73465"/>
                <a:gd name="connsiteX7" fmla="*/ 36733 w 73465"/>
                <a:gd name="connsiteY7" fmla="*/ 73465 h 73465"/>
                <a:gd name="connsiteX8" fmla="*/ 0 w 73465"/>
                <a:gd name="connsiteY8" fmla="*/ 36733 h 73465"/>
                <a:gd name="connsiteX9" fmla="*/ 36733 w 73465"/>
                <a:gd name="connsiteY9" fmla="*/ 0 h 73465"/>
                <a:gd name="connsiteX10" fmla="*/ 73465 w 73465"/>
                <a:gd name="connsiteY10" fmla="*/ 36733 h 73465"/>
                <a:gd name="connsiteX11" fmla="*/ 36733 w 73465"/>
                <a:gd name="connsiteY11" fmla="*/ 73465 h 7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465" h="73465">
                  <a:moveTo>
                    <a:pt x="36733" y="18334"/>
                  </a:moveTo>
                  <a:cubicBezTo>
                    <a:pt x="26536" y="18334"/>
                    <a:pt x="18270" y="26600"/>
                    <a:pt x="18270" y="36797"/>
                  </a:cubicBezTo>
                  <a:cubicBezTo>
                    <a:pt x="18270" y="46994"/>
                    <a:pt x="26536" y="55260"/>
                    <a:pt x="36733" y="55260"/>
                  </a:cubicBezTo>
                  <a:cubicBezTo>
                    <a:pt x="46930" y="55260"/>
                    <a:pt x="55195" y="46993"/>
                    <a:pt x="55195" y="36797"/>
                  </a:cubicBezTo>
                  <a:cubicBezTo>
                    <a:pt x="55195" y="36775"/>
                    <a:pt x="55195" y="36754"/>
                    <a:pt x="55195" y="36733"/>
                  </a:cubicBezTo>
                  <a:cubicBezTo>
                    <a:pt x="55195" y="26571"/>
                    <a:pt x="46958" y="18334"/>
                    <a:pt x="36797" y="18334"/>
                  </a:cubicBezTo>
                  <a:cubicBezTo>
                    <a:pt x="36776" y="18334"/>
                    <a:pt x="36754" y="18334"/>
                    <a:pt x="36733" y="18334"/>
                  </a:cubicBezTo>
                  <a:moveTo>
                    <a:pt x="36733" y="73465"/>
                  </a:moveTo>
                  <a:cubicBezTo>
                    <a:pt x="16446" y="73465"/>
                    <a:pt x="0" y="57019"/>
                    <a:pt x="0" y="36733"/>
                  </a:cubicBezTo>
                  <a:cubicBezTo>
                    <a:pt x="0" y="16446"/>
                    <a:pt x="16446" y="0"/>
                    <a:pt x="36733" y="0"/>
                  </a:cubicBezTo>
                  <a:cubicBezTo>
                    <a:pt x="57019" y="0"/>
                    <a:pt x="73465" y="16446"/>
                    <a:pt x="73465" y="36733"/>
                  </a:cubicBezTo>
                  <a:cubicBezTo>
                    <a:pt x="73430" y="57005"/>
                    <a:pt x="57005" y="73430"/>
                    <a:pt x="36733" y="73465"/>
                  </a:cubicBezTo>
                </a:path>
              </a:pathLst>
            </a:custGeom>
            <a:solidFill>
              <a:schemeClr val="accent1"/>
            </a:solidFill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5C9EDB8-253B-C351-D409-CEA9E819BE2D}"/>
              </a:ext>
            </a:extLst>
          </p:cNvPr>
          <p:cNvSpPr/>
          <p:nvPr/>
        </p:nvSpPr>
        <p:spPr>
          <a:xfrm>
            <a:off x="-5474504" y="-666969"/>
            <a:ext cx="8481184" cy="8481473"/>
          </a:xfrm>
          <a:custGeom>
            <a:avLst/>
            <a:gdLst>
              <a:gd name="connsiteX0" fmla="*/ 131597 w 263216"/>
              <a:gd name="connsiteY0" fmla="*/ 263226 h 263225"/>
              <a:gd name="connsiteX1" fmla="*/ 0 w 263216"/>
              <a:gd name="connsiteY1" fmla="*/ 131620 h 263225"/>
              <a:gd name="connsiteX2" fmla="*/ 131597 w 263216"/>
              <a:gd name="connsiteY2" fmla="*/ 0 h 263225"/>
              <a:gd name="connsiteX3" fmla="*/ 263217 w 263216"/>
              <a:gd name="connsiteY3" fmla="*/ 131620 h 263225"/>
              <a:gd name="connsiteX4" fmla="*/ 131597 w 263216"/>
              <a:gd name="connsiteY4" fmla="*/ 263226 h 263225"/>
              <a:gd name="connsiteX5" fmla="*/ 131597 w 263216"/>
              <a:gd name="connsiteY5" fmla="*/ 76381 h 263225"/>
              <a:gd name="connsiteX6" fmla="*/ 76372 w 263216"/>
              <a:gd name="connsiteY6" fmla="*/ 131620 h 263225"/>
              <a:gd name="connsiteX7" fmla="*/ 131597 w 263216"/>
              <a:gd name="connsiteY7" fmla="*/ 186844 h 263225"/>
              <a:gd name="connsiteX8" fmla="*/ 186835 w 263216"/>
              <a:gd name="connsiteY8" fmla="*/ 131620 h 263225"/>
              <a:gd name="connsiteX9" fmla="*/ 131597 w 263216"/>
              <a:gd name="connsiteY9" fmla="*/ 76381 h 26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216" h="263225">
                <a:moveTo>
                  <a:pt x="131597" y="263226"/>
                </a:moveTo>
                <a:cubicBezTo>
                  <a:pt x="59038" y="263226"/>
                  <a:pt x="0" y="204188"/>
                  <a:pt x="0" y="131620"/>
                </a:cubicBezTo>
                <a:cubicBezTo>
                  <a:pt x="0" y="59038"/>
                  <a:pt x="59038" y="0"/>
                  <a:pt x="131597" y="0"/>
                </a:cubicBezTo>
                <a:cubicBezTo>
                  <a:pt x="204169" y="0"/>
                  <a:pt x="263217" y="59038"/>
                  <a:pt x="263217" y="131620"/>
                </a:cubicBezTo>
                <a:cubicBezTo>
                  <a:pt x="263217" y="204188"/>
                  <a:pt x="204169" y="263226"/>
                  <a:pt x="131597" y="263226"/>
                </a:cubicBezTo>
                <a:moveTo>
                  <a:pt x="131597" y="76381"/>
                </a:moveTo>
                <a:cubicBezTo>
                  <a:pt x="101157" y="76381"/>
                  <a:pt x="76372" y="101157"/>
                  <a:pt x="76372" y="131620"/>
                </a:cubicBezTo>
                <a:cubicBezTo>
                  <a:pt x="76372" y="162069"/>
                  <a:pt x="101157" y="186844"/>
                  <a:pt x="131597" y="186844"/>
                </a:cubicBezTo>
                <a:cubicBezTo>
                  <a:pt x="162051" y="186844"/>
                  <a:pt x="186835" y="162069"/>
                  <a:pt x="186835" y="131620"/>
                </a:cubicBezTo>
                <a:cubicBezTo>
                  <a:pt x="186835" y="101157"/>
                  <a:pt x="162051" y="76381"/>
                  <a:pt x="131597" y="76381"/>
                </a:cubicBezTo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662A99-4CAE-FCB1-905D-13DAC5516960}"/>
              </a:ext>
            </a:extLst>
          </p:cNvPr>
          <p:cNvSpPr txBox="1"/>
          <p:nvPr/>
        </p:nvSpPr>
        <p:spPr>
          <a:xfrm>
            <a:off x="3868295" y="776715"/>
            <a:ext cx="5381751" cy="3877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>
                <a:solidFill>
                  <a:schemeClr val="accent1"/>
                </a:solidFill>
                <a:latin typeface="Century Gothic" panose="020B0502020202020204" pitchFamily="34" charset="0"/>
                <a:ea typeface="Cambria" panose="02040503050406030204" pitchFamily="18" charset="0"/>
              </a:rPr>
              <a:t>About Protium</a:t>
            </a:r>
            <a:endParaRPr lang="en-GB" sz="2800" b="1">
              <a:solidFill>
                <a:schemeClr val="accent1"/>
              </a:solidFill>
              <a:latin typeface="Century Gothic" panose="020B0502020202020204" pitchFamily="34" charset="0"/>
              <a:ea typeface="Cambria" panose="020405030504060302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171D6F-602A-E2BA-C4EF-42AE103B6029}"/>
              </a:ext>
            </a:extLst>
          </p:cNvPr>
          <p:cNvSpPr txBox="1"/>
          <p:nvPr/>
        </p:nvSpPr>
        <p:spPr>
          <a:xfrm>
            <a:off x="790237" y="3013502"/>
            <a:ext cx="1974734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GB" sz="2000" b="1">
                <a:latin typeface="Century Gothic" panose="020B0502020202020204" pitchFamily="34" charset="0"/>
                <a:ea typeface="Cambria" panose="02040503050406030204" pitchFamily="18" charset="0"/>
              </a:rPr>
              <a:t>Designing the next generation </a:t>
            </a:r>
            <a:br>
              <a:rPr lang="en-GB" sz="2000" b="1">
                <a:latin typeface="Century Gothic" panose="020B0502020202020204" pitchFamily="34" charset="0"/>
                <a:ea typeface="Cambria" panose="02040503050406030204" pitchFamily="18" charset="0"/>
              </a:rPr>
            </a:br>
            <a:r>
              <a:rPr lang="en-GB" sz="2000" b="1">
                <a:latin typeface="Century Gothic" panose="020B0502020202020204" pitchFamily="34" charset="0"/>
                <a:ea typeface="Cambria" panose="02040503050406030204" pitchFamily="18" charset="0"/>
              </a:rPr>
              <a:t>of green power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5D76FB3-2614-88E8-37C9-9C1A87113183}"/>
              </a:ext>
            </a:extLst>
          </p:cNvPr>
          <p:cNvSpPr txBox="1">
            <a:spLocks/>
          </p:cNvSpPr>
          <p:nvPr/>
        </p:nvSpPr>
        <p:spPr>
          <a:xfrm>
            <a:off x="3898164" y="2090114"/>
            <a:ext cx="2661006" cy="24009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en-GB" sz="1800">
                <a:solidFill>
                  <a:schemeClr val="bg1"/>
                </a:solidFill>
                <a:latin typeface="+mn-lt"/>
                <a:cs typeface="Calibri"/>
              </a:rPr>
              <a:t>Founded in 2019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en-GB" sz="1800">
                <a:solidFill>
                  <a:schemeClr val="bg1"/>
                </a:solidFill>
                <a:latin typeface="+mn-lt"/>
                <a:cs typeface="Calibri"/>
              </a:rPr>
              <a:t>40+ employees</a:t>
            </a:r>
            <a:endParaRPr lang="en-GB" sz="1800">
              <a:solidFill>
                <a:schemeClr val="bg1"/>
              </a:solidFill>
              <a:latin typeface="+mn-lt"/>
              <a:cs typeface="Calibri" panose="020F050202020403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en-GB" sz="1800">
                <a:solidFill>
                  <a:schemeClr val="bg1"/>
                </a:solidFill>
                <a:latin typeface="+mn-lt"/>
                <a:cs typeface="Calibri"/>
              </a:rPr>
              <a:t>Private equity funded &gt;£40m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en-GB" sz="1800">
                <a:solidFill>
                  <a:schemeClr val="bg1"/>
                </a:solidFill>
                <a:latin typeface="+mn-lt"/>
                <a:cs typeface="Calibri"/>
              </a:rPr>
              <a:t>Offices in London, Edinburgh and The Netherlands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GB" sz="1800">
              <a:solidFill>
                <a:srgbClr val="DADEDA"/>
              </a:solidFill>
              <a:latin typeface="+mn-lt"/>
              <a:cs typeface="Calibri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GB" sz="1800">
              <a:latin typeface="+mn-lt"/>
              <a:cs typeface="Rubik Medium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br>
              <a:rPr lang="en-GB" sz="1800">
                <a:latin typeface="+mn-lt"/>
                <a:cs typeface="Rubik Medium"/>
              </a:rPr>
            </a:br>
            <a:endParaRPr lang="en-GB" sz="1800">
              <a:solidFill>
                <a:schemeClr val="bg1"/>
              </a:solidFill>
              <a:latin typeface="+mn-lt"/>
              <a:cs typeface="Rubik Medium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B94BE6BB-5B19-8322-3B24-D7A85FBC3769}"/>
              </a:ext>
            </a:extLst>
          </p:cNvPr>
          <p:cNvSpPr txBox="1">
            <a:spLocks/>
          </p:cNvSpPr>
          <p:nvPr/>
        </p:nvSpPr>
        <p:spPr>
          <a:xfrm>
            <a:off x="7528229" y="2090114"/>
            <a:ext cx="3286266" cy="231606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en-GB" sz="1800">
                <a:solidFill>
                  <a:schemeClr val="bg1"/>
                </a:solidFill>
                <a:latin typeface="+mn-lt"/>
                <a:ea typeface="Calibri"/>
                <a:cs typeface="Rubik Medium"/>
              </a:rPr>
              <a:t>UK largest green hydrogen project developer </a:t>
            </a:r>
            <a:br>
              <a:rPr lang="en-GB" sz="1800">
                <a:solidFill>
                  <a:schemeClr val="bg1"/>
                </a:solidFill>
                <a:latin typeface="+mn-lt"/>
                <a:ea typeface="Calibri"/>
                <a:cs typeface="Rubik Medium"/>
              </a:rPr>
            </a:br>
            <a:r>
              <a:rPr lang="en-GB" sz="1800">
                <a:solidFill>
                  <a:schemeClr val="bg1"/>
                </a:solidFill>
                <a:latin typeface="+mn-lt"/>
                <a:ea typeface="Calibri"/>
                <a:cs typeface="Rubik Medium"/>
              </a:rPr>
              <a:t>(pipeline &gt;£1bn)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en-GB" sz="1800">
                <a:solidFill>
                  <a:schemeClr val="bg1"/>
                </a:solidFill>
                <a:latin typeface="+mn-lt"/>
                <a:ea typeface="Calibri"/>
                <a:cs typeface="Rubik Medium"/>
              </a:rPr>
              <a:t>One of first hydrogen producers in the UK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en-GB" sz="1800">
                <a:solidFill>
                  <a:schemeClr val="bg1"/>
                </a:solidFill>
                <a:latin typeface="+mn-lt"/>
                <a:cs typeface="Calibri"/>
              </a:rPr>
              <a:t>Focus on industrial decarbonisation </a:t>
            </a:r>
            <a:br>
              <a:rPr lang="en-GB" sz="1800">
                <a:solidFill>
                  <a:schemeClr val="bg1"/>
                </a:solidFill>
                <a:latin typeface="+mn-lt"/>
                <a:cs typeface="Calibri"/>
              </a:rPr>
            </a:br>
            <a:r>
              <a:rPr lang="en-GB" sz="1800">
                <a:solidFill>
                  <a:schemeClr val="bg1"/>
                </a:solidFill>
                <a:latin typeface="+mn-lt"/>
                <a:cs typeface="Calibri"/>
              </a:rPr>
              <a:t>of heat and mobility</a:t>
            </a:r>
            <a:endParaRPr lang="en-GB" sz="1800">
              <a:solidFill>
                <a:schemeClr val="bg1"/>
              </a:solidFill>
              <a:latin typeface="+mn-lt"/>
              <a:cs typeface="Rubik Medium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GB" sz="1800">
              <a:solidFill>
                <a:schemeClr val="bg1"/>
              </a:solidFill>
              <a:latin typeface="+mn-lt"/>
              <a:ea typeface="Calibri"/>
              <a:cs typeface="Rubik Medium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GB" sz="1800">
              <a:solidFill>
                <a:schemeClr val="bg1"/>
              </a:solidFill>
              <a:latin typeface="+mn-lt"/>
              <a:ea typeface="Calibri"/>
              <a:cs typeface="Rubik Medium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1FA01C1-A25C-8C52-1A91-D6F11C72FCEE}"/>
              </a:ext>
            </a:extLst>
          </p:cNvPr>
          <p:cNvSpPr txBox="1"/>
          <p:nvPr/>
        </p:nvSpPr>
        <p:spPr>
          <a:xfrm>
            <a:off x="4060199" y="5250000"/>
            <a:ext cx="629668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Cambria" panose="02040503050406030204" pitchFamily="18" charset="0"/>
                <a:cs typeface="+mn-cs"/>
              </a:rPr>
              <a:t>Over 500MW of new renewable resources developed will be supported by our current project pipeline</a:t>
            </a:r>
            <a:endParaRPr kumimoji="0" lang="en-GB" sz="200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Cambria" panose="02040503050406030204" pitchFamily="18" charset="0"/>
              <a:cs typeface="+mn-cs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0BE1E4B-3496-19D9-36B1-0AE3206506D3}"/>
              </a:ext>
            </a:extLst>
          </p:cNvPr>
          <p:cNvCxnSpPr/>
          <p:nvPr/>
        </p:nvCxnSpPr>
        <p:spPr>
          <a:xfrm>
            <a:off x="3812073" y="4988843"/>
            <a:ext cx="70490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20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7142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17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8">
            <a:extLst>
              <a:ext uri="{FF2B5EF4-FFF2-40B4-BE49-F238E27FC236}">
                <a16:creationId xmlns:a16="http://schemas.microsoft.com/office/drawing/2014/main" id="{EE2CF9DB-2102-6A4E-A2DD-AFD6843BB932}"/>
              </a:ext>
            </a:extLst>
          </p:cNvPr>
          <p:cNvGrpSpPr/>
          <p:nvPr/>
        </p:nvGrpSpPr>
        <p:grpSpPr>
          <a:xfrm>
            <a:off x="972604" y="2066922"/>
            <a:ext cx="1488206" cy="1488062"/>
            <a:chOff x="11548893" y="281849"/>
            <a:chExt cx="342945" cy="342912"/>
          </a:xfrm>
          <a:solidFill>
            <a:schemeClr val="bg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CFD51BF6-16E0-89CB-D53A-0947F8E4D472}"/>
                </a:ext>
              </a:extLst>
            </p:cNvPr>
            <p:cNvSpPr/>
            <p:nvPr/>
          </p:nvSpPr>
          <p:spPr>
            <a:xfrm>
              <a:off x="11669298" y="375643"/>
              <a:ext cx="120812" cy="168416"/>
            </a:xfrm>
            <a:custGeom>
              <a:avLst/>
              <a:gdLst>
                <a:gd name="connsiteX0" fmla="*/ 68319 w 120812"/>
                <a:gd name="connsiteY0" fmla="*/ 86331 h 168416"/>
                <a:gd name="connsiteX1" fmla="*/ 18398 w 120812"/>
                <a:gd name="connsiteY1" fmla="*/ 86331 h 168416"/>
                <a:gd name="connsiteX2" fmla="*/ 18398 w 120812"/>
                <a:gd name="connsiteY2" fmla="*/ 18463 h 168416"/>
                <a:gd name="connsiteX3" fmla="*/ 68319 w 120812"/>
                <a:gd name="connsiteY3" fmla="*/ 18463 h 168416"/>
                <a:gd name="connsiteX4" fmla="*/ 102349 w 120812"/>
                <a:gd name="connsiteY4" fmla="*/ 52493 h 168416"/>
                <a:gd name="connsiteX5" fmla="*/ 68319 w 120812"/>
                <a:gd name="connsiteY5" fmla="*/ 86524 h 168416"/>
                <a:gd name="connsiteX6" fmla="*/ 68319 w 120812"/>
                <a:gd name="connsiteY6" fmla="*/ 0 h 168416"/>
                <a:gd name="connsiteX7" fmla="*/ 0 w 120812"/>
                <a:gd name="connsiteY7" fmla="*/ 0 h 168416"/>
                <a:gd name="connsiteX8" fmla="*/ 0 w 120812"/>
                <a:gd name="connsiteY8" fmla="*/ 168416 h 168416"/>
                <a:gd name="connsiteX9" fmla="*/ 18398 w 120812"/>
                <a:gd name="connsiteY9" fmla="*/ 168416 h 168416"/>
                <a:gd name="connsiteX10" fmla="*/ 18398 w 120812"/>
                <a:gd name="connsiteY10" fmla="*/ 104987 h 168416"/>
                <a:gd name="connsiteX11" fmla="*/ 68319 w 120812"/>
                <a:gd name="connsiteY11" fmla="*/ 104987 h 168416"/>
                <a:gd name="connsiteX12" fmla="*/ 120812 w 120812"/>
                <a:gd name="connsiteY12" fmla="*/ 52493 h 168416"/>
                <a:gd name="connsiteX13" fmla="*/ 68319 w 120812"/>
                <a:gd name="connsiteY13" fmla="*/ 0 h 1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12" h="168416">
                  <a:moveTo>
                    <a:pt x="68319" y="86331"/>
                  </a:moveTo>
                  <a:lnTo>
                    <a:pt x="18398" y="86331"/>
                  </a:lnTo>
                  <a:lnTo>
                    <a:pt x="18398" y="18463"/>
                  </a:lnTo>
                  <a:lnTo>
                    <a:pt x="68319" y="18463"/>
                  </a:lnTo>
                  <a:cubicBezTo>
                    <a:pt x="87113" y="18463"/>
                    <a:pt x="102349" y="33699"/>
                    <a:pt x="102349" y="52493"/>
                  </a:cubicBezTo>
                  <a:cubicBezTo>
                    <a:pt x="102349" y="71288"/>
                    <a:pt x="87113" y="86524"/>
                    <a:pt x="68319" y="86524"/>
                  </a:cubicBezTo>
                  <a:moveTo>
                    <a:pt x="68319" y="0"/>
                  </a:moveTo>
                  <a:lnTo>
                    <a:pt x="0" y="0"/>
                  </a:lnTo>
                  <a:lnTo>
                    <a:pt x="0" y="168416"/>
                  </a:lnTo>
                  <a:lnTo>
                    <a:pt x="18398" y="168416"/>
                  </a:lnTo>
                  <a:lnTo>
                    <a:pt x="18398" y="104987"/>
                  </a:lnTo>
                  <a:lnTo>
                    <a:pt x="68319" y="104987"/>
                  </a:lnTo>
                  <a:cubicBezTo>
                    <a:pt x="97310" y="104987"/>
                    <a:pt x="120812" y="81484"/>
                    <a:pt x="120812" y="52493"/>
                  </a:cubicBezTo>
                  <a:cubicBezTo>
                    <a:pt x="120812" y="23502"/>
                    <a:pt x="97310" y="0"/>
                    <a:pt x="68319" y="0"/>
                  </a:cubicBezTo>
                </a:path>
              </a:pathLst>
            </a:custGeom>
            <a:solidFill>
              <a:schemeClr val="tx1"/>
            </a:solidFill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C315953-BD6A-78C0-3AA8-E125C695324A}"/>
                </a:ext>
              </a:extLst>
            </p:cNvPr>
            <p:cNvSpPr/>
            <p:nvPr/>
          </p:nvSpPr>
          <p:spPr>
            <a:xfrm>
              <a:off x="11548893" y="281849"/>
              <a:ext cx="342945" cy="342912"/>
            </a:xfrm>
            <a:custGeom>
              <a:avLst/>
              <a:gdLst>
                <a:gd name="connsiteX0" fmla="*/ 171418 w 342945"/>
                <a:gd name="connsiteY0" fmla="*/ 0 h 342912"/>
                <a:gd name="connsiteX1" fmla="*/ 89590 w 342945"/>
                <a:gd name="connsiteY1" fmla="*/ 20843 h 342912"/>
                <a:gd name="connsiteX2" fmla="*/ 100591 w 342945"/>
                <a:gd name="connsiteY2" fmla="*/ 35703 h 342912"/>
                <a:gd name="connsiteX3" fmla="*/ 307538 w 342945"/>
                <a:gd name="connsiteY3" fmla="*/ 100613 h 342912"/>
                <a:gd name="connsiteX4" fmla="*/ 242629 w 342945"/>
                <a:gd name="connsiteY4" fmla="*/ 307560 h 342912"/>
                <a:gd name="connsiteX5" fmla="*/ 35682 w 342945"/>
                <a:gd name="connsiteY5" fmla="*/ 242651 h 342912"/>
                <a:gd name="connsiteX6" fmla="*/ 35682 w 342945"/>
                <a:gd name="connsiteY6" fmla="*/ 100613 h 342912"/>
                <a:gd name="connsiteX7" fmla="*/ 20821 w 342945"/>
                <a:gd name="connsiteY7" fmla="*/ 89612 h 342912"/>
                <a:gd name="connsiteX8" fmla="*/ 89645 w 342945"/>
                <a:gd name="connsiteY8" fmla="*/ 322092 h 342912"/>
                <a:gd name="connsiteX9" fmla="*/ 322124 w 342945"/>
                <a:gd name="connsiteY9" fmla="*/ 253268 h 342912"/>
                <a:gd name="connsiteX10" fmla="*/ 253301 w 342945"/>
                <a:gd name="connsiteY10" fmla="*/ 20789 h 342912"/>
                <a:gd name="connsiteX11" fmla="*/ 171418 w 342945"/>
                <a:gd name="connsiteY11" fmla="*/ 0 h 3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2945" h="342912">
                  <a:moveTo>
                    <a:pt x="171418" y="0"/>
                  </a:moveTo>
                  <a:cubicBezTo>
                    <a:pt x="142824" y="-41"/>
                    <a:pt x="114680" y="7128"/>
                    <a:pt x="89590" y="20843"/>
                  </a:cubicBezTo>
                  <a:cubicBezTo>
                    <a:pt x="94180" y="25042"/>
                    <a:pt x="97915" y="30088"/>
                    <a:pt x="100591" y="35703"/>
                  </a:cubicBezTo>
                  <a:cubicBezTo>
                    <a:pt x="175662" y="-3519"/>
                    <a:pt x="268316" y="25541"/>
                    <a:pt x="307538" y="100613"/>
                  </a:cubicBezTo>
                  <a:cubicBezTo>
                    <a:pt x="346761" y="175684"/>
                    <a:pt x="317701" y="268338"/>
                    <a:pt x="242629" y="307560"/>
                  </a:cubicBezTo>
                  <a:cubicBezTo>
                    <a:pt x="167558" y="346783"/>
                    <a:pt x="74904" y="317722"/>
                    <a:pt x="35682" y="242651"/>
                  </a:cubicBezTo>
                  <a:cubicBezTo>
                    <a:pt x="12435" y="198158"/>
                    <a:pt x="12435" y="145105"/>
                    <a:pt x="35682" y="100613"/>
                  </a:cubicBezTo>
                  <a:cubicBezTo>
                    <a:pt x="30066" y="97936"/>
                    <a:pt x="25020" y="94201"/>
                    <a:pt x="20821" y="89612"/>
                  </a:cubicBezTo>
                  <a:cubicBezTo>
                    <a:pt x="-24371" y="172815"/>
                    <a:pt x="6442" y="276899"/>
                    <a:pt x="89645" y="322092"/>
                  </a:cubicBezTo>
                  <a:cubicBezTo>
                    <a:pt x="172847" y="367284"/>
                    <a:pt x="276931" y="336471"/>
                    <a:pt x="322124" y="253268"/>
                  </a:cubicBezTo>
                  <a:cubicBezTo>
                    <a:pt x="367317" y="170065"/>
                    <a:pt x="336503" y="65981"/>
                    <a:pt x="253301" y="20789"/>
                  </a:cubicBezTo>
                  <a:cubicBezTo>
                    <a:pt x="228168" y="7138"/>
                    <a:pt x="200019" y="-9"/>
                    <a:pt x="171418" y="0"/>
                  </a:cubicBezTo>
                </a:path>
              </a:pathLst>
            </a:custGeom>
            <a:solidFill>
              <a:schemeClr val="tx1"/>
            </a:solidFill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F508549-96DF-4DDD-1372-F0C7E2F614FF}"/>
                </a:ext>
              </a:extLst>
            </p:cNvPr>
            <p:cNvSpPr/>
            <p:nvPr/>
          </p:nvSpPr>
          <p:spPr>
            <a:xfrm>
              <a:off x="11568750" y="301728"/>
              <a:ext cx="73465" cy="73465"/>
            </a:xfrm>
            <a:custGeom>
              <a:avLst/>
              <a:gdLst>
                <a:gd name="connsiteX0" fmla="*/ 36733 w 73465"/>
                <a:gd name="connsiteY0" fmla="*/ 18334 h 73465"/>
                <a:gd name="connsiteX1" fmla="*/ 18270 w 73465"/>
                <a:gd name="connsiteY1" fmla="*/ 36797 h 73465"/>
                <a:gd name="connsiteX2" fmla="*/ 36733 w 73465"/>
                <a:gd name="connsiteY2" fmla="*/ 55260 h 73465"/>
                <a:gd name="connsiteX3" fmla="*/ 55195 w 73465"/>
                <a:gd name="connsiteY3" fmla="*/ 36797 h 73465"/>
                <a:gd name="connsiteX4" fmla="*/ 55195 w 73465"/>
                <a:gd name="connsiteY4" fmla="*/ 36733 h 73465"/>
                <a:gd name="connsiteX5" fmla="*/ 36797 w 73465"/>
                <a:gd name="connsiteY5" fmla="*/ 18334 h 73465"/>
                <a:gd name="connsiteX6" fmla="*/ 36733 w 73465"/>
                <a:gd name="connsiteY6" fmla="*/ 18334 h 73465"/>
                <a:gd name="connsiteX7" fmla="*/ 36733 w 73465"/>
                <a:gd name="connsiteY7" fmla="*/ 73465 h 73465"/>
                <a:gd name="connsiteX8" fmla="*/ 0 w 73465"/>
                <a:gd name="connsiteY8" fmla="*/ 36733 h 73465"/>
                <a:gd name="connsiteX9" fmla="*/ 36733 w 73465"/>
                <a:gd name="connsiteY9" fmla="*/ 0 h 73465"/>
                <a:gd name="connsiteX10" fmla="*/ 73465 w 73465"/>
                <a:gd name="connsiteY10" fmla="*/ 36733 h 73465"/>
                <a:gd name="connsiteX11" fmla="*/ 36733 w 73465"/>
                <a:gd name="connsiteY11" fmla="*/ 73465 h 7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465" h="73465">
                  <a:moveTo>
                    <a:pt x="36733" y="18334"/>
                  </a:moveTo>
                  <a:cubicBezTo>
                    <a:pt x="26536" y="18334"/>
                    <a:pt x="18270" y="26600"/>
                    <a:pt x="18270" y="36797"/>
                  </a:cubicBezTo>
                  <a:cubicBezTo>
                    <a:pt x="18270" y="46994"/>
                    <a:pt x="26536" y="55260"/>
                    <a:pt x="36733" y="55260"/>
                  </a:cubicBezTo>
                  <a:cubicBezTo>
                    <a:pt x="46930" y="55260"/>
                    <a:pt x="55195" y="46993"/>
                    <a:pt x="55195" y="36797"/>
                  </a:cubicBezTo>
                  <a:cubicBezTo>
                    <a:pt x="55195" y="36775"/>
                    <a:pt x="55195" y="36754"/>
                    <a:pt x="55195" y="36733"/>
                  </a:cubicBezTo>
                  <a:cubicBezTo>
                    <a:pt x="55195" y="26571"/>
                    <a:pt x="46958" y="18334"/>
                    <a:pt x="36797" y="18334"/>
                  </a:cubicBezTo>
                  <a:cubicBezTo>
                    <a:pt x="36776" y="18334"/>
                    <a:pt x="36754" y="18334"/>
                    <a:pt x="36733" y="18334"/>
                  </a:cubicBezTo>
                  <a:moveTo>
                    <a:pt x="36733" y="73465"/>
                  </a:moveTo>
                  <a:cubicBezTo>
                    <a:pt x="16446" y="73465"/>
                    <a:pt x="0" y="57019"/>
                    <a:pt x="0" y="36733"/>
                  </a:cubicBezTo>
                  <a:cubicBezTo>
                    <a:pt x="0" y="16446"/>
                    <a:pt x="16446" y="0"/>
                    <a:pt x="36733" y="0"/>
                  </a:cubicBezTo>
                  <a:cubicBezTo>
                    <a:pt x="57019" y="0"/>
                    <a:pt x="73465" y="16446"/>
                    <a:pt x="73465" y="36733"/>
                  </a:cubicBezTo>
                  <a:cubicBezTo>
                    <a:pt x="73430" y="57005"/>
                    <a:pt x="57005" y="73430"/>
                    <a:pt x="36733" y="73465"/>
                  </a:cubicBezTo>
                </a:path>
              </a:pathLst>
            </a:custGeom>
            <a:solidFill>
              <a:schemeClr val="accent1"/>
            </a:solidFill>
            <a:ln w="62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EAD53F7-5A28-0653-6196-4C1BBEBB91A8}"/>
              </a:ext>
            </a:extLst>
          </p:cNvPr>
          <p:cNvSpPr txBox="1"/>
          <p:nvPr/>
        </p:nvSpPr>
        <p:spPr>
          <a:xfrm>
            <a:off x="-1124390" y="3955739"/>
            <a:ext cx="5682194" cy="19666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GB" sz="2800" b="1" dirty="0">
                <a:solidFill>
                  <a:srgbClr val="19918B"/>
                </a:solidFill>
                <a:latin typeface="Century Gothic" panose="020B0502020202020204" pitchFamily="34" charset="0"/>
                <a:ea typeface="Cambria" panose="02040503050406030204" pitchFamily="18" charset="0"/>
              </a:rPr>
              <a:t>presents</a:t>
            </a:r>
            <a:r>
              <a:rPr lang="en-GB" sz="4400" b="1" dirty="0">
                <a:solidFill>
                  <a:srgbClr val="19918B"/>
                </a:solidFill>
                <a:latin typeface="Century Gothic" panose="020B0502020202020204" pitchFamily="34" charset="0"/>
                <a:ea typeface="Cambria" panose="02040503050406030204" pitchFamily="18" charset="0"/>
              </a:rPr>
              <a:t> </a:t>
            </a:r>
          </a:p>
          <a:p>
            <a:pPr algn="ctr">
              <a:lnSpc>
                <a:spcPct val="90000"/>
              </a:lnSpc>
            </a:pPr>
            <a:endParaRPr lang="en-GB" sz="1000" b="1" dirty="0">
              <a:solidFill>
                <a:srgbClr val="19918B"/>
              </a:solidFill>
              <a:latin typeface="Century Gothic" panose="020B0502020202020204" pitchFamily="34" charset="0"/>
              <a:ea typeface="Cambria" panose="02040503050406030204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en-GB" sz="4400" b="1" dirty="0">
                <a:solidFill>
                  <a:srgbClr val="19918B"/>
                </a:solidFill>
                <a:latin typeface="Century Gothic" panose="020B0502020202020204" pitchFamily="34" charset="0"/>
                <a:ea typeface="Cambria" panose="02040503050406030204" pitchFamily="18" charset="0"/>
              </a:rPr>
              <a:t>HyHAUL</a:t>
            </a:r>
          </a:p>
          <a:p>
            <a:pPr algn="ctr">
              <a:lnSpc>
                <a:spcPct val="90000"/>
              </a:lnSpc>
            </a:pPr>
            <a:r>
              <a:rPr lang="en-GB" sz="4400" b="1" dirty="0">
                <a:solidFill>
                  <a:srgbClr val="19918B"/>
                </a:solidFill>
                <a:latin typeface="Century Gothic" panose="020B0502020202020204" pitchFamily="34" charset="0"/>
                <a:ea typeface="Cambria" panose="02040503050406030204" pitchFamily="18" charset="0"/>
              </a:rPr>
              <a:t>Mobility Ltd.</a:t>
            </a:r>
          </a:p>
        </p:txBody>
      </p:sp>
      <p:pic>
        <p:nvPicPr>
          <p:cNvPr id="7" name="Picture 6" descr="A gas station with a person standing in front of it">
            <a:extLst>
              <a:ext uri="{FF2B5EF4-FFF2-40B4-BE49-F238E27FC236}">
                <a16:creationId xmlns:a16="http://schemas.microsoft.com/office/drawing/2014/main" id="{AC19B5AB-7DD8-CDE7-69EE-D3E3BEFB92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44" r="21476"/>
          <a:stretch/>
        </p:blipFill>
        <p:spPr>
          <a:xfrm>
            <a:off x="3196742" y="10"/>
            <a:ext cx="8995259" cy="6857990"/>
          </a:xfrm>
          <a:custGeom>
            <a:avLst/>
            <a:gdLst>
              <a:gd name="connsiteX0" fmla="*/ 1196339 w 8995259"/>
              <a:gd name="connsiteY0" fmla="*/ 0 h 6858000"/>
              <a:gd name="connsiteX1" fmla="*/ 8995259 w 8995259"/>
              <a:gd name="connsiteY1" fmla="*/ 0 h 6858000"/>
              <a:gd name="connsiteX2" fmla="*/ 8995259 w 8995259"/>
              <a:gd name="connsiteY2" fmla="*/ 6858000 h 6858000"/>
              <a:gd name="connsiteX3" fmla="*/ 1292136 w 8995259"/>
              <a:gd name="connsiteY3" fmla="*/ 6858000 h 6858000"/>
              <a:gd name="connsiteX4" fmla="*/ 1260111 w 8995259"/>
              <a:gd name="connsiteY4" fmla="*/ 6821657 h 6858000"/>
              <a:gd name="connsiteX5" fmla="*/ 0 w 8995259"/>
              <a:gd name="connsiteY5" fmla="*/ 3370940 h 6858000"/>
              <a:gd name="connsiteX6" fmla="*/ 1096291 w 8995259"/>
              <a:gd name="connsiteY6" fmla="*/ 1251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5259" h="6858000">
                <a:moveTo>
                  <a:pt x="1196339" y="0"/>
                </a:moveTo>
                <a:lnTo>
                  <a:pt x="8995259" y="0"/>
                </a:lnTo>
                <a:lnTo>
                  <a:pt x="8995259" y="6858000"/>
                </a:lnTo>
                <a:lnTo>
                  <a:pt x="1292136" y="6858000"/>
                </a:lnTo>
                <a:lnTo>
                  <a:pt x="1260111" y="6821657"/>
                </a:lnTo>
                <a:cubicBezTo>
                  <a:pt x="472894" y="5883921"/>
                  <a:pt x="0" y="4681721"/>
                  <a:pt x="0" y="3370940"/>
                </a:cubicBezTo>
                <a:cubicBezTo>
                  <a:pt x="0" y="2153787"/>
                  <a:pt x="407750" y="1030257"/>
                  <a:pt x="1096291" y="125157"/>
                </a:cubicBezTo>
                <a:close/>
              </a:path>
            </a:pathLst>
          </a:custGeom>
          <a:noFill/>
        </p:spPr>
      </p:pic>
      <p:pic>
        <p:nvPicPr>
          <p:cNvPr id="10" name="Picture 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0B51F95-987E-E9AB-D8C5-326C6D44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832" y="6068689"/>
            <a:ext cx="3040333" cy="66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19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B867F1F-9D83-129B-A0DC-AC05E6FB4FAE}"/>
              </a:ext>
            </a:extLst>
          </p:cNvPr>
          <p:cNvSpPr/>
          <p:nvPr/>
        </p:nvSpPr>
        <p:spPr>
          <a:xfrm>
            <a:off x="891689" y="1518733"/>
            <a:ext cx="3293794" cy="2115810"/>
          </a:xfrm>
          <a:prstGeom prst="rect">
            <a:avLst/>
          </a:prstGeom>
          <a:solidFill>
            <a:srgbClr val="19918B"/>
          </a:solidFill>
          <a:ln>
            <a:solidFill>
              <a:srgbClr val="19918B"/>
            </a:solidFill>
            <a:beve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4B8155C-1C8C-7275-0CEA-A7263E291524}"/>
              </a:ext>
            </a:extLst>
          </p:cNvPr>
          <p:cNvSpPr/>
          <p:nvPr/>
        </p:nvSpPr>
        <p:spPr>
          <a:xfrm>
            <a:off x="891689" y="4098723"/>
            <a:ext cx="3293794" cy="2115810"/>
          </a:xfrm>
          <a:prstGeom prst="rect">
            <a:avLst/>
          </a:prstGeom>
          <a:solidFill>
            <a:srgbClr val="24D2CA"/>
          </a:solidFill>
          <a:ln>
            <a:solidFill>
              <a:srgbClr val="24D2CA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129AAD-7806-650C-5219-7DD56E986E2C}"/>
              </a:ext>
            </a:extLst>
          </p:cNvPr>
          <p:cNvSpPr/>
          <p:nvPr/>
        </p:nvSpPr>
        <p:spPr>
          <a:xfrm>
            <a:off x="8006517" y="4098723"/>
            <a:ext cx="3293794" cy="2115810"/>
          </a:xfrm>
          <a:prstGeom prst="rect">
            <a:avLst/>
          </a:prstGeom>
          <a:solidFill>
            <a:srgbClr val="19918B"/>
          </a:solidFill>
          <a:ln>
            <a:solidFill>
              <a:srgbClr val="19918B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41832">
              <a:spcAft>
                <a:spcPts val="600"/>
              </a:spcAft>
            </a:pPr>
            <a:br>
              <a:rPr lang="en-US" sz="1854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4A36B7E-A50F-282C-F190-8004DB442B40}"/>
              </a:ext>
            </a:extLst>
          </p:cNvPr>
          <p:cNvSpPr/>
          <p:nvPr/>
        </p:nvSpPr>
        <p:spPr>
          <a:xfrm>
            <a:off x="4449103" y="4098723"/>
            <a:ext cx="3293794" cy="2115810"/>
          </a:xfrm>
          <a:prstGeom prst="rect">
            <a:avLst/>
          </a:prstGeom>
          <a:solidFill>
            <a:srgbClr val="116561"/>
          </a:solidFill>
          <a:ln>
            <a:solidFill>
              <a:srgbClr val="11656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D5B049-E50B-3F39-E1CD-945FFC603224}"/>
              </a:ext>
            </a:extLst>
          </p:cNvPr>
          <p:cNvSpPr/>
          <p:nvPr/>
        </p:nvSpPr>
        <p:spPr>
          <a:xfrm>
            <a:off x="4449103" y="1506091"/>
            <a:ext cx="3293794" cy="2115810"/>
          </a:xfrm>
          <a:prstGeom prst="rect">
            <a:avLst/>
          </a:prstGeom>
          <a:solidFill>
            <a:srgbClr val="116561"/>
          </a:solidFill>
          <a:ln>
            <a:solidFill>
              <a:srgbClr val="11656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70916" lvl="1" defTabSz="941832">
              <a:spcAft>
                <a:spcPts val="600"/>
              </a:spcAft>
            </a:pPr>
            <a:br>
              <a:rPr lang="en-US" sz="1854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694AABD-081E-2826-152D-533590FD14C1}"/>
              </a:ext>
            </a:extLst>
          </p:cNvPr>
          <p:cNvSpPr/>
          <p:nvPr/>
        </p:nvSpPr>
        <p:spPr>
          <a:xfrm>
            <a:off x="8006517" y="1506091"/>
            <a:ext cx="3293794" cy="2115810"/>
          </a:xfrm>
          <a:prstGeom prst="rect">
            <a:avLst/>
          </a:prstGeom>
          <a:solidFill>
            <a:srgbClr val="24D2CA"/>
          </a:solidFill>
          <a:ln>
            <a:solidFill>
              <a:srgbClr val="24D2CA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F1B76C6A-7CA0-F6AE-782D-3E672CBA22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5999" y="2018783"/>
            <a:ext cx="884758" cy="65759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7D72DA8-5C6C-099A-8CD3-C84B7671A38C}"/>
              </a:ext>
            </a:extLst>
          </p:cNvPr>
          <p:cNvSpPr txBox="1"/>
          <p:nvPr/>
        </p:nvSpPr>
        <p:spPr>
          <a:xfrm>
            <a:off x="4773159" y="1771508"/>
            <a:ext cx="2468126" cy="1500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1832">
              <a:spcAft>
                <a:spcPts val="600"/>
              </a:spcAft>
            </a:pPr>
            <a:r>
              <a:rPr lang="en-US" sz="618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30</a:t>
            </a:r>
            <a:r>
              <a:rPr lang="en-US" sz="412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endParaRPr lang="en-US" sz="2060" b="1" kern="1200" dirty="0">
              <a:solidFill>
                <a:schemeClr val="bg2"/>
              </a:solidFill>
              <a:latin typeface="+mn-lt"/>
              <a:ea typeface="+mn-ea"/>
              <a:cs typeface="Calibri" panose="020F0502020204030204" pitchFamily="34" charset="0"/>
            </a:endParaRPr>
          </a:p>
          <a:p>
            <a:pPr defTabSz="941832">
              <a:spcAft>
                <a:spcPts val="600"/>
              </a:spcAft>
            </a:pPr>
            <a:r>
              <a:rPr lang="en-US" sz="2472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HGVs by 2026</a:t>
            </a:r>
            <a:endParaRPr lang="en-GB" sz="2400" b="1" dirty="0">
              <a:solidFill>
                <a:schemeClr val="bg2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3F99AD4-1F27-2ECE-610B-EB25A484AC08}"/>
              </a:ext>
            </a:extLst>
          </p:cNvPr>
          <p:cNvSpPr txBox="1"/>
          <p:nvPr/>
        </p:nvSpPr>
        <p:spPr>
          <a:xfrm>
            <a:off x="891689" y="643466"/>
            <a:ext cx="6594295" cy="4013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41832">
              <a:lnSpc>
                <a:spcPct val="90000"/>
              </a:lnSpc>
              <a:spcAft>
                <a:spcPts val="600"/>
              </a:spcAft>
            </a:pPr>
            <a:r>
              <a:rPr lang="en-GB" sz="2884" b="1" kern="1200" dirty="0">
                <a:solidFill>
                  <a:srgbClr val="19918B"/>
                </a:solidFill>
                <a:latin typeface="Century Gothic" panose="020B0502020202020204" pitchFamily="34" charset="0"/>
                <a:ea typeface="Cambria" panose="02040503050406030204" pitchFamily="18" charset="0"/>
                <a:cs typeface="+mn-cs"/>
              </a:rPr>
              <a:t>Key Statistic Overview</a:t>
            </a:r>
            <a:endParaRPr lang="en-GB" sz="2800" b="1" dirty="0">
              <a:solidFill>
                <a:srgbClr val="19918B"/>
              </a:solidFill>
              <a:latin typeface="Century Gothic" panose="020B0502020202020204" pitchFamily="34" charset="0"/>
              <a:ea typeface="Cambria" panose="020405030504060302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A55256-B544-22BC-A1A2-868AEC81F22F}"/>
              </a:ext>
            </a:extLst>
          </p:cNvPr>
          <p:cNvSpPr txBox="1"/>
          <p:nvPr/>
        </p:nvSpPr>
        <p:spPr>
          <a:xfrm>
            <a:off x="8288194" y="4247319"/>
            <a:ext cx="2784814" cy="194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1832">
              <a:spcAft>
                <a:spcPts val="600"/>
              </a:spcAft>
            </a:pPr>
            <a:r>
              <a:rPr lang="en-US" sz="618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300</a:t>
            </a:r>
            <a:r>
              <a:rPr lang="en-US" sz="412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endParaRPr lang="en-US" sz="2060" b="1" kern="1200" dirty="0">
              <a:solidFill>
                <a:schemeClr val="bg2"/>
              </a:solidFill>
              <a:latin typeface="+mn-lt"/>
              <a:ea typeface="+mn-ea"/>
              <a:cs typeface="Calibri" panose="020F0502020204030204" pitchFamily="34" charset="0"/>
            </a:endParaRPr>
          </a:p>
          <a:p>
            <a:pPr defTabSz="941832">
              <a:spcAft>
                <a:spcPts val="600"/>
              </a:spcAft>
            </a:pPr>
            <a:r>
              <a:rPr lang="en-US" sz="2472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vehicles by 2030</a:t>
            </a:r>
          </a:p>
          <a:p>
            <a:pPr defTabSz="941832">
              <a:spcAft>
                <a:spcPts val="600"/>
              </a:spcAft>
            </a:pPr>
            <a:r>
              <a:rPr lang="en-US" sz="2472" b="1" dirty="0">
                <a:solidFill>
                  <a:schemeClr val="bg2"/>
                </a:solidFill>
                <a:cs typeface="Calibri" panose="020F0502020204030204" pitchFamily="34" charset="0"/>
              </a:rPr>
              <a:t>target</a:t>
            </a:r>
            <a:endParaRPr lang="en-GB" sz="2400" b="1" dirty="0">
              <a:solidFill>
                <a:schemeClr val="bg2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909C45EA-A3E6-6F4E-E4CB-FE2CA53A2A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88835" y="4533512"/>
            <a:ext cx="838374" cy="62311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E8C97E0-6122-80E8-A768-DFAFEE0EC608}"/>
              </a:ext>
            </a:extLst>
          </p:cNvPr>
          <p:cNvSpPr txBox="1"/>
          <p:nvPr/>
        </p:nvSpPr>
        <p:spPr>
          <a:xfrm>
            <a:off x="1095534" y="1707065"/>
            <a:ext cx="2287180" cy="1433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1832">
              <a:spcAft>
                <a:spcPts val="600"/>
              </a:spcAft>
            </a:pPr>
            <a:r>
              <a:rPr lang="en-GB" sz="5562" b="1" kern="1200" dirty="0">
                <a:solidFill>
                  <a:schemeClr val="bg2"/>
                </a:solidFill>
                <a:latin typeface="Open Sans" panose="020B0606030504020204" pitchFamily="34" charset="0"/>
                <a:ea typeface="+mn-ea"/>
                <a:cs typeface="+mn-cs"/>
              </a:rPr>
              <a:t>1,900</a:t>
            </a:r>
            <a:r>
              <a:rPr lang="en-GB" sz="6180" b="1" kern="1200" dirty="0">
                <a:solidFill>
                  <a:schemeClr val="bg2"/>
                </a:solidFill>
                <a:latin typeface="Open Sans" panose="020B0606030504020204" pitchFamily="34" charset="0"/>
                <a:ea typeface="+mn-ea"/>
                <a:cs typeface="+mn-cs"/>
              </a:rPr>
              <a:t> </a:t>
            </a:r>
            <a:r>
              <a:rPr lang="en-GB" sz="2472" b="1" kern="1200" dirty="0">
                <a:solidFill>
                  <a:schemeClr val="bg2"/>
                </a:solidFill>
                <a:latin typeface="Open Sans" panose="020B0606030504020204" pitchFamily="34" charset="0"/>
                <a:ea typeface="+mn-ea"/>
                <a:cs typeface="+mn-cs"/>
              </a:rPr>
              <a:t>tCO2e</a:t>
            </a:r>
            <a:endParaRPr lang="en-GB" sz="2400" b="1" i="0" dirty="0">
              <a:solidFill>
                <a:schemeClr val="bg2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18FE588-9251-CCB5-594F-937875DDF1EF}"/>
              </a:ext>
            </a:extLst>
          </p:cNvPr>
          <p:cNvSpPr txBox="1"/>
          <p:nvPr/>
        </p:nvSpPr>
        <p:spPr>
          <a:xfrm>
            <a:off x="8370508" y="1786388"/>
            <a:ext cx="2929803" cy="1500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1832">
              <a:spcAft>
                <a:spcPts val="600"/>
              </a:spcAft>
            </a:pPr>
            <a:r>
              <a:rPr lang="en-US" sz="6180" b="1" dirty="0">
                <a:solidFill>
                  <a:schemeClr val="bg2"/>
                </a:solidFill>
                <a:cs typeface="Calibri" panose="020F0502020204030204" pitchFamily="34" charset="0"/>
              </a:rPr>
              <a:t>3+</a:t>
            </a:r>
            <a:r>
              <a:rPr lang="en-US" sz="412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endParaRPr lang="en-US" sz="2060" b="1" kern="1200" dirty="0">
              <a:solidFill>
                <a:schemeClr val="bg2"/>
              </a:solidFill>
              <a:latin typeface="+mn-lt"/>
              <a:ea typeface="+mn-ea"/>
              <a:cs typeface="Calibri" panose="020F0502020204030204" pitchFamily="34" charset="0"/>
            </a:endParaRPr>
          </a:p>
          <a:p>
            <a:pPr defTabSz="941832">
              <a:spcAft>
                <a:spcPts val="600"/>
              </a:spcAft>
            </a:pPr>
            <a:r>
              <a:rPr lang="en-US" sz="2472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Public Stations</a:t>
            </a:r>
            <a:endParaRPr lang="en-GB" sz="2400" b="1" dirty="0">
              <a:solidFill>
                <a:schemeClr val="bg2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D96A0B8-1188-667A-A527-7FBAA438C7F3}"/>
              </a:ext>
            </a:extLst>
          </p:cNvPr>
          <p:cNvSpPr txBox="1"/>
          <p:nvPr/>
        </p:nvSpPr>
        <p:spPr>
          <a:xfrm>
            <a:off x="4773159" y="4247319"/>
            <a:ext cx="2468126" cy="1881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1832">
              <a:spcAft>
                <a:spcPts val="600"/>
              </a:spcAft>
            </a:pPr>
            <a:r>
              <a:rPr lang="en-US" sz="618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80%</a:t>
            </a:r>
            <a:r>
              <a:rPr lang="en-US" sz="412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endParaRPr lang="en-US" sz="2060" b="1" kern="1200" dirty="0">
              <a:solidFill>
                <a:schemeClr val="bg2"/>
              </a:solidFill>
              <a:latin typeface="+mn-lt"/>
              <a:ea typeface="+mn-ea"/>
              <a:cs typeface="Calibri" panose="020F0502020204030204" pitchFamily="34" charset="0"/>
            </a:endParaRPr>
          </a:p>
          <a:p>
            <a:pPr defTabSz="941832">
              <a:spcAft>
                <a:spcPts val="600"/>
              </a:spcAft>
            </a:pPr>
            <a:r>
              <a:rPr lang="en-US" sz="2472" b="1" dirty="0">
                <a:solidFill>
                  <a:schemeClr val="bg2"/>
                </a:solidFill>
                <a:cs typeface="Calibri" panose="020F0502020204030204" pitchFamily="34" charset="0"/>
              </a:rPr>
              <a:t>CAPEX intervention</a:t>
            </a:r>
            <a:endParaRPr lang="en-GB" sz="2400" b="1" dirty="0">
              <a:solidFill>
                <a:schemeClr val="bg2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B6EFF09-E9AF-5A00-1338-3408976ACE02}"/>
              </a:ext>
            </a:extLst>
          </p:cNvPr>
          <p:cNvSpPr txBox="1"/>
          <p:nvPr/>
        </p:nvSpPr>
        <p:spPr>
          <a:xfrm>
            <a:off x="1304523" y="4247319"/>
            <a:ext cx="2468126" cy="1735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1832">
              <a:spcAft>
                <a:spcPts val="600"/>
              </a:spcAft>
            </a:pPr>
            <a:r>
              <a:rPr lang="en-US" sz="618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£32</a:t>
            </a:r>
            <a:r>
              <a:rPr lang="en-US" sz="412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M</a:t>
            </a:r>
            <a:endParaRPr lang="en-US" sz="2060" b="1" kern="1200" dirty="0">
              <a:solidFill>
                <a:schemeClr val="bg2"/>
              </a:solidFill>
              <a:latin typeface="+mn-lt"/>
              <a:ea typeface="+mn-ea"/>
              <a:cs typeface="Calibri" panose="020F0502020204030204" pitchFamily="34" charset="0"/>
            </a:endParaRPr>
          </a:p>
          <a:p>
            <a:pPr defTabSz="941832">
              <a:spcAft>
                <a:spcPts val="600"/>
              </a:spcAft>
            </a:pPr>
            <a:r>
              <a:rPr lang="en-US" sz="200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UK Government Funding</a:t>
            </a:r>
            <a:endParaRPr lang="en-GB" b="1" dirty="0">
              <a:solidFill>
                <a:schemeClr val="bg2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EF986478-AACB-37CC-2992-FA670E7373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52617" y="2394912"/>
            <a:ext cx="729496" cy="690064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62685998-8910-1645-9441-D6D87C6DF4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75682" y="2018783"/>
            <a:ext cx="626305" cy="662437"/>
          </a:xfrm>
          <a:prstGeom prst="rect">
            <a:avLst/>
          </a:prstGeom>
        </p:spPr>
      </p:pic>
      <p:grpSp>
        <p:nvGrpSpPr>
          <p:cNvPr id="2" name="Group 26">
            <a:extLst>
              <a:ext uri="{FF2B5EF4-FFF2-40B4-BE49-F238E27FC236}">
                <a16:creationId xmlns:a16="http://schemas.microsoft.com/office/drawing/2014/main" id="{8B8BE184-9B96-7417-2B06-AB02CDDE5EAD}"/>
              </a:ext>
            </a:extLst>
          </p:cNvPr>
          <p:cNvGrpSpPr/>
          <p:nvPr/>
        </p:nvGrpSpPr>
        <p:grpSpPr>
          <a:xfrm>
            <a:off x="0" y="-1434"/>
            <a:ext cx="12259849" cy="1227052"/>
            <a:chOff x="0" y="0"/>
            <a:chExt cx="2430576" cy="484761"/>
          </a:xfrm>
        </p:grpSpPr>
        <p:sp>
          <p:nvSpPr>
            <p:cNvPr id="3" name="Freeform 27">
              <a:extLst>
                <a:ext uri="{FF2B5EF4-FFF2-40B4-BE49-F238E27FC236}">
                  <a16:creationId xmlns:a16="http://schemas.microsoft.com/office/drawing/2014/main" id="{020BB840-6CC6-0307-0240-3F7C27BE0EF7}"/>
                </a:ext>
              </a:extLst>
            </p:cNvPr>
            <p:cNvSpPr/>
            <p:nvPr/>
          </p:nvSpPr>
          <p:spPr>
            <a:xfrm>
              <a:off x="0" y="0"/>
              <a:ext cx="2430576" cy="484761"/>
            </a:xfrm>
            <a:custGeom>
              <a:avLst/>
              <a:gdLst/>
              <a:ahLst/>
              <a:cxnLst/>
              <a:rect l="l" t="t" r="r" b="b"/>
              <a:pathLst>
                <a:path w="2430576" h="484761">
                  <a:moveTo>
                    <a:pt x="0" y="0"/>
                  </a:moveTo>
                  <a:lnTo>
                    <a:pt x="2430576" y="0"/>
                  </a:lnTo>
                  <a:lnTo>
                    <a:pt x="2430576" y="484761"/>
                  </a:lnTo>
                  <a:lnTo>
                    <a:pt x="0" y="484761"/>
                  </a:lnTo>
                  <a:close/>
                </a:path>
              </a:pathLst>
            </a:custGeom>
            <a:solidFill>
              <a:srgbClr val="199186"/>
            </a:solidFill>
            <a:ln w="38100" cap="sq">
              <a:solidFill>
                <a:srgbClr val="199186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" name="TextBox 28">
              <a:extLst>
                <a:ext uri="{FF2B5EF4-FFF2-40B4-BE49-F238E27FC236}">
                  <a16:creationId xmlns:a16="http://schemas.microsoft.com/office/drawing/2014/main" id="{D95410D5-DF52-AC90-6CD5-343291FD3CB2}"/>
                </a:ext>
              </a:extLst>
            </p:cNvPr>
            <p:cNvSpPr txBox="1"/>
            <p:nvPr/>
          </p:nvSpPr>
          <p:spPr>
            <a:xfrm>
              <a:off x="0" y="-38100"/>
              <a:ext cx="2430576" cy="52286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177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770F1A1-140D-8568-800C-937269EFEBED}"/>
              </a:ext>
            </a:extLst>
          </p:cNvPr>
          <p:cNvSpPr txBox="1"/>
          <p:nvPr/>
        </p:nvSpPr>
        <p:spPr>
          <a:xfrm>
            <a:off x="281230" y="285570"/>
            <a:ext cx="10556816" cy="64633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HyHAUL by Numbers</a:t>
            </a:r>
          </a:p>
        </p:txBody>
      </p:sp>
    </p:spTree>
    <p:extLst>
      <p:ext uri="{BB962C8B-B14F-4D97-AF65-F5344CB8AC3E}">
        <p14:creationId xmlns:p14="http://schemas.microsoft.com/office/powerpoint/2010/main" val="55020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918B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5C9EDB8-253B-C351-D409-CEA9E819BE2D}"/>
              </a:ext>
            </a:extLst>
          </p:cNvPr>
          <p:cNvSpPr/>
          <p:nvPr/>
        </p:nvSpPr>
        <p:spPr>
          <a:xfrm>
            <a:off x="-5512604" y="-666969"/>
            <a:ext cx="8481184" cy="8481473"/>
          </a:xfrm>
          <a:custGeom>
            <a:avLst/>
            <a:gdLst>
              <a:gd name="connsiteX0" fmla="*/ 131597 w 263216"/>
              <a:gd name="connsiteY0" fmla="*/ 263226 h 263225"/>
              <a:gd name="connsiteX1" fmla="*/ 0 w 263216"/>
              <a:gd name="connsiteY1" fmla="*/ 131620 h 263225"/>
              <a:gd name="connsiteX2" fmla="*/ 131597 w 263216"/>
              <a:gd name="connsiteY2" fmla="*/ 0 h 263225"/>
              <a:gd name="connsiteX3" fmla="*/ 263217 w 263216"/>
              <a:gd name="connsiteY3" fmla="*/ 131620 h 263225"/>
              <a:gd name="connsiteX4" fmla="*/ 131597 w 263216"/>
              <a:gd name="connsiteY4" fmla="*/ 263226 h 263225"/>
              <a:gd name="connsiteX5" fmla="*/ 131597 w 263216"/>
              <a:gd name="connsiteY5" fmla="*/ 76381 h 263225"/>
              <a:gd name="connsiteX6" fmla="*/ 76372 w 263216"/>
              <a:gd name="connsiteY6" fmla="*/ 131620 h 263225"/>
              <a:gd name="connsiteX7" fmla="*/ 131597 w 263216"/>
              <a:gd name="connsiteY7" fmla="*/ 186844 h 263225"/>
              <a:gd name="connsiteX8" fmla="*/ 186835 w 263216"/>
              <a:gd name="connsiteY8" fmla="*/ 131620 h 263225"/>
              <a:gd name="connsiteX9" fmla="*/ 131597 w 263216"/>
              <a:gd name="connsiteY9" fmla="*/ 76381 h 26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216" h="263225">
                <a:moveTo>
                  <a:pt x="131597" y="263226"/>
                </a:moveTo>
                <a:cubicBezTo>
                  <a:pt x="59038" y="263226"/>
                  <a:pt x="0" y="204188"/>
                  <a:pt x="0" y="131620"/>
                </a:cubicBezTo>
                <a:cubicBezTo>
                  <a:pt x="0" y="59038"/>
                  <a:pt x="59038" y="0"/>
                  <a:pt x="131597" y="0"/>
                </a:cubicBezTo>
                <a:cubicBezTo>
                  <a:pt x="204169" y="0"/>
                  <a:pt x="263217" y="59038"/>
                  <a:pt x="263217" y="131620"/>
                </a:cubicBezTo>
                <a:cubicBezTo>
                  <a:pt x="263217" y="204188"/>
                  <a:pt x="204169" y="263226"/>
                  <a:pt x="131597" y="263226"/>
                </a:cubicBezTo>
                <a:moveTo>
                  <a:pt x="131597" y="76381"/>
                </a:moveTo>
                <a:cubicBezTo>
                  <a:pt x="101157" y="76381"/>
                  <a:pt x="76372" y="101157"/>
                  <a:pt x="76372" y="131620"/>
                </a:cubicBezTo>
                <a:cubicBezTo>
                  <a:pt x="76372" y="162069"/>
                  <a:pt x="101157" y="186844"/>
                  <a:pt x="131597" y="186844"/>
                </a:cubicBezTo>
                <a:cubicBezTo>
                  <a:pt x="162051" y="186844"/>
                  <a:pt x="186835" y="162069"/>
                  <a:pt x="186835" y="131620"/>
                </a:cubicBezTo>
                <a:cubicBezTo>
                  <a:pt x="186835" y="101157"/>
                  <a:pt x="162051" y="76381"/>
                  <a:pt x="131597" y="76381"/>
                </a:cubicBezTo>
              </a:path>
            </a:pathLst>
          </a:custGeom>
          <a:solidFill>
            <a:srgbClr val="19918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662A99-4CAE-FCB1-905D-13DAC5516960}"/>
              </a:ext>
            </a:extLst>
          </p:cNvPr>
          <p:cNvSpPr txBox="1"/>
          <p:nvPr/>
        </p:nvSpPr>
        <p:spPr>
          <a:xfrm>
            <a:off x="2992212" y="670732"/>
            <a:ext cx="5381751" cy="3877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GB" sz="2800" b="1" dirty="0">
                <a:solidFill>
                  <a:srgbClr val="116561"/>
                </a:solidFill>
                <a:latin typeface="Century Gothic" panose="020B0502020202020204" pitchFamily="34" charset="0"/>
                <a:ea typeface="Cambria" panose="02040503050406030204" pitchFamily="18" charset="0"/>
              </a:rPr>
              <a:t>Partners and Supply Chain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171D6F-602A-E2BA-C4EF-42AE103B6029}"/>
              </a:ext>
            </a:extLst>
          </p:cNvPr>
          <p:cNvSpPr txBox="1"/>
          <p:nvPr/>
        </p:nvSpPr>
        <p:spPr>
          <a:xfrm>
            <a:off x="790236" y="2875004"/>
            <a:ext cx="1998683" cy="110799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GB" sz="2000" b="1" dirty="0">
                <a:solidFill>
                  <a:schemeClr val="bg1"/>
                </a:solidFill>
                <a:latin typeface="Century Gothic" panose="020B0502020202020204" pitchFamily="34" charset="0"/>
                <a:ea typeface="Cambria" panose="02040503050406030204" pitchFamily="18" charset="0"/>
              </a:rPr>
              <a:t>An international consortium with market-leading expertise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7519D7A6-F264-37EC-3875-E2BD386EA4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05886" y="1952557"/>
            <a:ext cx="3596507" cy="596247"/>
          </a:xfrm>
          <a:prstGeom prst="rect">
            <a:avLst/>
          </a:prstGeom>
        </p:spPr>
      </p:pic>
      <p:pic>
        <p:nvPicPr>
          <p:cNvPr id="19" name="Picture 18" descr="A logo with a bird&#10;&#10;Description automatically generated">
            <a:extLst>
              <a:ext uri="{FF2B5EF4-FFF2-40B4-BE49-F238E27FC236}">
                <a16:creationId xmlns:a16="http://schemas.microsoft.com/office/drawing/2014/main" id="{51C086BC-DA8C-7DA0-9E6A-77ED931899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121" y="3982997"/>
            <a:ext cx="1781066" cy="1507833"/>
          </a:xfrm>
          <a:prstGeom prst="rect">
            <a:avLst/>
          </a:prstGeom>
        </p:spPr>
      </p:pic>
      <p:pic>
        <p:nvPicPr>
          <p:cNvPr id="21" name="Picture 20" descr="A red and blue logo&#10;&#10;Description automatically generated">
            <a:extLst>
              <a:ext uri="{FF2B5EF4-FFF2-40B4-BE49-F238E27FC236}">
                <a16:creationId xmlns:a16="http://schemas.microsoft.com/office/drawing/2014/main" id="{F4E84C5C-A333-02D9-CD83-9A523E8E57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123" y="3331876"/>
            <a:ext cx="2780322" cy="976870"/>
          </a:xfrm>
          <a:prstGeom prst="rect">
            <a:avLst/>
          </a:prstGeom>
        </p:spPr>
      </p:pic>
      <p:grpSp>
        <p:nvGrpSpPr>
          <p:cNvPr id="28" name="Graphic 4">
            <a:extLst>
              <a:ext uri="{FF2B5EF4-FFF2-40B4-BE49-F238E27FC236}">
                <a16:creationId xmlns:a16="http://schemas.microsoft.com/office/drawing/2014/main" id="{10A796FA-1290-9CA2-A915-0F566ABDEDB4}"/>
              </a:ext>
            </a:extLst>
          </p:cNvPr>
          <p:cNvGrpSpPr/>
          <p:nvPr/>
        </p:nvGrpSpPr>
        <p:grpSpPr>
          <a:xfrm>
            <a:off x="9199788" y="1058530"/>
            <a:ext cx="2099819" cy="338555"/>
            <a:chOff x="3821841" y="2759222"/>
            <a:chExt cx="4548316" cy="745549"/>
          </a:xfrm>
          <a:solidFill>
            <a:schemeClr val="tx1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C0F69CA-0E25-8CF0-3D11-1164C7A15516}"/>
                </a:ext>
              </a:extLst>
            </p:cNvPr>
            <p:cNvSpPr/>
            <p:nvPr/>
          </p:nvSpPr>
          <p:spPr>
            <a:xfrm>
              <a:off x="5067611" y="2764124"/>
              <a:ext cx="263216" cy="263225"/>
            </a:xfrm>
            <a:custGeom>
              <a:avLst/>
              <a:gdLst>
                <a:gd name="connsiteX0" fmla="*/ 131597 w 263216"/>
                <a:gd name="connsiteY0" fmla="*/ 263226 h 263225"/>
                <a:gd name="connsiteX1" fmla="*/ 0 w 263216"/>
                <a:gd name="connsiteY1" fmla="*/ 131620 h 263225"/>
                <a:gd name="connsiteX2" fmla="*/ 131597 w 263216"/>
                <a:gd name="connsiteY2" fmla="*/ 0 h 263225"/>
                <a:gd name="connsiteX3" fmla="*/ 263217 w 263216"/>
                <a:gd name="connsiteY3" fmla="*/ 131620 h 263225"/>
                <a:gd name="connsiteX4" fmla="*/ 131597 w 263216"/>
                <a:gd name="connsiteY4" fmla="*/ 263226 h 263225"/>
                <a:gd name="connsiteX5" fmla="*/ 131597 w 263216"/>
                <a:gd name="connsiteY5" fmla="*/ 76381 h 263225"/>
                <a:gd name="connsiteX6" fmla="*/ 76372 w 263216"/>
                <a:gd name="connsiteY6" fmla="*/ 131620 h 263225"/>
                <a:gd name="connsiteX7" fmla="*/ 131597 w 263216"/>
                <a:gd name="connsiteY7" fmla="*/ 186844 h 263225"/>
                <a:gd name="connsiteX8" fmla="*/ 186835 w 263216"/>
                <a:gd name="connsiteY8" fmla="*/ 131620 h 263225"/>
                <a:gd name="connsiteX9" fmla="*/ 131597 w 263216"/>
                <a:gd name="connsiteY9" fmla="*/ 76381 h 26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216" h="263225">
                  <a:moveTo>
                    <a:pt x="131597" y="263226"/>
                  </a:moveTo>
                  <a:cubicBezTo>
                    <a:pt x="59038" y="263226"/>
                    <a:pt x="0" y="204188"/>
                    <a:pt x="0" y="131620"/>
                  </a:cubicBezTo>
                  <a:cubicBezTo>
                    <a:pt x="0" y="59038"/>
                    <a:pt x="59038" y="0"/>
                    <a:pt x="131597" y="0"/>
                  </a:cubicBezTo>
                  <a:cubicBezTo>
                    <a:pt x="204169" y="0"/>
                    <a:pt x="263217" y="59038"/>
                    <a:pt x="263217" y="131620"/>
                  </a:cubicBezTo>
                  <a:cubicBezTo>
                    <a:pt x="263217" y="204188"/>
                    <a:pt x="204169" y="263226"/>
                    <a:pt x="131597" y="263226"/>
                  </a:cubicBezTo>
                  <a:moveTo>
                    <a:pt x="131597" y="76381"/>
                  </a:moveTo>
                  <a:cubicBezTo>
                    <a:pt x="101157" y="76381"/>
                    <a:pt x="76372" y="101157"/>
                    <a:pt x="76372" y="131620"/>
                  </a:cubicBezTo>
                  <a:cubicBezTo>
                    <a:pt x="76372" y="162069"/>
                    <a:pt x="101157" y="186844"/>
                    <a:pt x="131597" y="186844"/>
                  </a:cubicBezTo>
                  <a:cubicBezTo>
                    <a:pt x="162051" y="186844"/>
                    <a:pt x="186835" y="162069"/>
                    <a:pt x="186835" y="131620"/>
                  </a:cubicBezTo>
                  <a:cubicBezTo>
                    <a:pt x="186835" y="101157"/>
                    <a:pt x="162051" y="76381"/>
                    <a:pt x="131597" y="76381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46FA6C6-8764-64AA-5668-F68060C9F003}"/>
                </a:ext>
              </a:extLst>
            </p:cNvPr>
            <p:cNvSpPr/>
            <p:nvPr/>
          </p:nvSpPr>
          <p:spPr>
            <a:xfrm>
              <a:off x="5063216" y="2759729"/>
              <a:ext cx="745024" cy="745042"/>
            </a:xfrm>
            <a:custGeom>
              <a:avLst/>
              <a:gdLst>
                <a:gd name="connsiteX0" fmla="*/ 372512 w 745024"/>
                <a:gd name="connsiteY0" fmla="*/ 0 h 745042"/>
                <a:gd name="connsiteX1" fmla="*/ 266165 w 745024"/>
                <a:gd name="connsiteY1" fmla="*/ 15553 h 745042"/>
                <a:gd name="connsiteX2" fmla="*/ 305781 w 745024"/>
                <a:gd name="connsiteY2" fmla="*/ 84055 h 745042"/>
                <a:gd name="connsiteX3" fmla="*/ 372512 w 745024"/>
                <a:gd name="connsiteY3" fmla="*/ 76381 h 745042"/>
                <a:gd name="connsiteX4" fmla="*/ 668643 w 745024"/>
                <a:gd name="connsiteY4" fmla="*/ 372512 h 745042"/>
                <a:gd name="connsiteX5" fmla="*/ 372512 w 745024"/>
                <a:gd name="connsiteY5" fmla="*/ 668671 h 745042"/>
                <a:gd name="connsiteX6" fmla="*/ 76372 w 745024"/>
                <a:gd name="connsiteY6" fmla="*/ 372512 h 745042"/>
                <a:gd name="connsiteX7" fmla="*/ 84046 w 745024"/>
                <a:gd name="connsiteY7" fmla="*/ 305791 h 745042"/>
                <a:gd name="connsiteX8" fmla="*/ 15543 w 745024"/>
                <a:gd name="connsiteY8" fmla="*/ 266174 h 745042"/>
                <a:gd name="connsiteX9" fmla="*/ 0 w 745024"/>
                <a:gd name="connsiteY9" fmla="*/ 372512 h 745042"/>
                <a:gd name="connsiteX10" fmla="*/ 372512 w 745024"/>
                <a:gd name="connsiteY10" fmla="*/ 745043 h 745042"/>
                <a:gd name="connsiteX11" fmla="*/ 745024 w 745024"/>
                <a:gd name="connsiteY11" fmla="*/ 372512 h 745042"/>
                <a:gd name="connsiteX12" fmla="*/ 372512 w 745024"/>
                <a:gd name="connsiteY12" fmla="*/ 0 h 74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5024" h="745042">
                  <a:moveTo>
                    <a:pt x="372512" y="0"/>
                  </a:moveTo>
                  <a:cubicBezTo>
                    <a:pt x="335566" y="0"/>
                    <a:pt x="299884" y="5483"/>
                    <a:pt x="266165" y="15553"/>
                  </a:cubicBezTo>
                  <a:cubicBezTo>
                    <a:pt x="284090" y="34919"/>
                    <a:pt x="297866" y="58178"/>
                    <a:pt x="305781" y="84055"/>
                  </a:cubicBezTo>
                  <a:cubicBezTo>
                    <a:pt x="327241" y="79084"/>
                    <a:pt x="349555" y="76381"/>
                    <a:pt x="372512" y="76381"/>
                  </a:cubicBezTo>
                  <a:cubicBezTo>
                    <a:pt x="535800" y="76381"/>
                    <a:pt x="668643" y="209215"/>
                    <a:pt x="668643" y="372512"/>
                  </a:cubicBezTo>
                  <a:cubicBezTo>
                    <a:pt x="668643" y="535818"/>
                    <a:pt x="535800" y="668671"/>
                    <a:pt x="372512" y="668671"/>
                  </a:cubicBezTo>
                  <a:cubicBezTo>
                    <a:pt x="209224" y="668671"/>
                    <a:pt x="76372" y="535818"/>
                    <a:pt x="76372" y="372512"/>
                  </a:cubicBezTo>
                  <a:cubicBezTo>
                    <a:pt x="76372" y="349565"/>
                    <a:pt x="79074" y="327250"/>
                    <a:pt x="84046" y="305791"/>
                  </a:cubicBezTo>
                  <a:cubicBezTo>
                    <a:pt x="58169" y="297884"/>
                    <a:pt x="34909" y="284108"/>
                    <a:pt x="15543" y="266174"/>
                  </a:cubicBezTo>
                  <a:cubicBezTo>
                    <a:pt x="5474" y="299893"/>
                    <a:pt x="0" y="335575"/>
                    <a:pt x="0" y="372512"/>
                  </a:cubicBezTo>
                  <a:cubicBezTo>
                    <a:pt x="0" y="577937"/>
                    <a:pt x="167115" y="745043"/>
                    <a:pt x="372512" y="745043"/>
                  </a:cubicBezTo>
                  <a:cubicBezTo>
                    <a:pt x="577909" y="745043"/>
                    <a:pt x="745024" y="577937"/>
                    <a:pt x="745024" y="372512"/>
                  </a:cubicBezTo>
                  <a:cubicBezTo>
                    <a:pt x="745024" y="167115"/>
                    <a:pt x="577909" y="0"/>
                    <a:pt x="372512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412F041-3447-1554-4586-9569C1E95072}"/>
                </a:ext>
              </a:extLst>
            </p:cNvPr>
            <p:cNvSpPr/>
            <p:nvPr/>
          </p:nvSpPr>
          <p:spPr>
            <a:xfrm>
              <a:off x="3821841" y="2780295"/>
              <a:ext cx="500588" cy="697613"/>
            </a:xfrm>
            <a:custGeom>
              <a:avLst/>
              <a:gdLst>
                <a:gd name="connsiteX0" fmla="*/ 283150 w 500588"/>
                <a:gd name="connsiteY0" fmla="*/ 0 h 697613"/>
                <a:gd name="connsiteX1" fmla="*/ 76381 w 500588"/>
                <a:gd name="connsiteY1" fmla="*/ 0 h 697613"/>
                <a:gd name="connsiteX2" fmla="*/ 38198 w 500588"/>
                <a:gd name="connsiteY2" fmla="*/ 0 h 697613"/>
                <a:gd name="connsiteX3" fmla="*/ 0 w 500588"/>
                <a:gd name="connsiteY3" fmla="*/ 0 h 697613"/>
                <a:gd name="connsiteX4" fmla="*/ 0 w 500588"/>
                <a:gd name="connsiteY4" fmla="*/ 697613 h 697613"/>
                <a:gd name="connsiteX5" fmla="*/ 76381 w 500588"/>
                <a:gd name="connsiteY5" fmla="*/ 697613 h 697613"/>
                <a:gd name="connsiteX6" fmla="*/ 76381 w 500588"/>
                <a:gd name="connsiteY6" fmla="*/ 434880 h 697613"/>
                <a:gd name="connsiteX7" fmla="*/ 283150 w 500588"/>
                <a:gd name="connsiteY7" fmla="*/ 434880 h 697613"/>
                <a:gd name="connsiteX8" fmla="*/ 500588 w 500588"/>
                <a:gd name="connsiteY8" fmla="*/ 217438 h 697613"/>
                <a:gd name="connsiteX9" fmla="*/ 283150 w 500588"/>
                <a:gd name="connsiteY9" fmla="*/ 0 h 697613"/>
                <a:gd name="connsiteX10" fmla="*/ 283150 w 500588"/>
                <a:gd name="connsiteY10" fmla="*/ 358499 h 697613"/>
                <a:gd name="connsiteX11" fmla="*/ 76381 w 500588"/>
                <a:gd name="connsiteY11" fmla="*/ 358499 h 697613"/>
                <a:gd name="connsiteX12" fmla="*/ 76381 w 500588"/>
                <a:gd name="connsiteY12" fmla="*/ 76372 h 697613"/>
                <a:gd name="connsiteX13" fmla="*/ 283150 w 500588"/>
                <a:gd name="connsiteY13" fmla="*/ 76372 h 697613"/>
                <a:gd name="connsiteX14" fmla="*/ 424207 w 500588"/>
                <a:gd name="connsiteY14" fmla="*/ 217438 h 697613"/>
                <a:gd name="connsiteX15" fmla="*/ 283150 w 500588"/>
                <a:gd name="connsiteY15" fmla="*/ 358499 h 697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0588" h="697613">
                  <a:moveTo>
                    <a:pt x="283150" y="0"/>
                  </a:moveTo>
                  <a:lnTo>
                    <a:pt x="76381" y="0"/>
                  </a:lnTo>
                  <a:lnTo>
                    <a:pt x="38198" y="0"/>
                  </a:lnTo>
                  <a:lnTo>
                    <a:pt x="0" y="0"/>
                  </a:lnTo>
                  <a:lnTo>
                    <a:pt x="0" y="697613"/>
                  </a:lnTo>
                  <a:lnTo>
                    <a:pt x="76381" y="697613"/>
                  </a:lnTo>
                  <a:lnTo>
                    <a:pt x="76381" y="434880"/>
                  </a:lnTo>
                  <a:lnTo>
                    <a:pt x="283150" y="434880"/>
                  </a:lnTo>
                  <a:cubicBezTo>
                    <a:pt x="403050" y="434880"/>
                    <a:pt x="500588" y="337328"/>
                    <a:pt x="500588" y="217438"/>
                  </a:cubicBezTo>
                  <a:cubicBezTo>
                    <a:pt x="500588" y="97524"/>
                    <a:pt x="403050" y="0"/>
                    <a:pt x="283150" y="0"/>
                  </a:cubicBezTo>
                  <a:moveTo>
                    <a:pt x="283150" y="358499"/>
                  </a:moveTo>
                  <a:lnTo>
                    <a:pt x="76381" y="358499"/>
                  </a:lnTo>
                  <a:lnTo>
                    <a:pt x="76381" y="76372"/>
                  </a:lnTo>
                  <a:lnTo>
                    <a:pt x="283150" y="76372"/>
                  </a:lnTo>
                  <a:cubicBezTo>
                    <a:pt x="360931" y="76372"/>
                    <a:pt x="424207" y="139647"/>
                    <a:pt x="424207" y="217438"/>
                  </a:cubicBezTo>
                  <a:cubicBezTo>
                    <a:pt x="424207" y="295219"/>
                    <a:pt x="360931" y="358499"/>
                    <a:pt x="283150" y="35849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E3E53E9-2ABE-2391-5F5D-601B56BFE070}"/>
                </a:ext>
              </a:extLst>
            </p:cNvPr>
            <p:cNvSpPr/>
            <p:nvPr/>
          </p:nvSpPr>
          <p:spPr>
            <a:xfrm>
              <a:off x="6723375" y="2780290"/>
              <a:ext cx="583406" cy="716807"/>
            </a:xfrm>
            <a:custGeom>
              <a:avLst/>
              <a:gdLst>
                <a:gd name="connsiteX0" fmla="*/ 507030 w 583406"/>
                <a:gd name="connsiteY0" fmla="*/ 425100 h 716807"/>
                <a:gd name="connsiteX1" fmla="*/ 291703 w 583406"/>
                <a:gd name="connsiteY1" fmla="*/ 640421 h 716807"/>
                <a:gd name="connsiteX2" fmla="*/ 76386 w 583406"/>
                <a:gd name="connsiteY2" fmla="*/ 425100 h 716807"/>
                <a:gd name="connsiteX3" fmla="*/ 76386 w 583406"/>
                <a:gd name="connsiteY3" fmla="*/ 0 h 716807"/>
                <a:gd name="connsiteX4" fmla="*/ 0 w 583406"/>
                <a:gd name="connsiteY4" fmla="*/ 0 h 716807"/>
                <a:gd name="connsiteX5" fmla="*/ 0 w 583406"/>
                <a:gd name="connsiteY5" fmla="*/ 425100 h 716807"/>
                <a:gd name="connsiteX6" fmla="*/ 291703 w 583406"/>
                <a:gd name="connsiteY6" fmla="*/ 716807 h 716807"/>
                <a:gd name="connsiteX7" fmla="*/ 583406 w 583406"/>
                <a:gd name="connsiteY7" fmla="*/ 425100 h 716807"/>
                <a:gd name="connsiteX8" fmla="*/ 583406 w 583406"/>
                <a:gd name="connsiteY8" fmla="*/ 0 h 716807"/>
                <a:gd name="connsiteX9" fmla="*/ 507030 w 583406"/>
                <a:gd name="connsiteY9" fmla="*/ 0 h 716807"/>
                <a:gd name="connsiteX10" fmla="*/ 507030 w 583406"/>
                <a:gd name="connsiteY10" fmla="*/ 425100 h 71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3406" h="716807">
                  <a:moveTo>
                    <a:pt x="507030" y="425100"/>
                  </a:moveTo>
                  <a:cubicBezTo>
                    <a:pt x="507030" y="543832"/>
                    <a:pt x="410431" y="640421"/>
                    <a:pt x="291703" y="640421"/>
                  </a:cubicBezTo>
                  <a:cubicBezTo>
                    <a:pt x="172975" y="640421"/>
                    <a:pt x="76386" y="543832"/>
                    <a:pt x="76386" y="425100"/>
                  </a:cubicBezTo>
                  <a:lnTo>
                    <a:pt x="76386" y="0"/>
                  </a:lnTo>
                  <a:lnTo>
                    <a:pt x="0" y="0"/>
                  </a:lnTo>
                  <a:lnTo>
                    <a:pt x="0" y="425100"/>
                  </a:lnTo>
                  <a:cubicBezTo>
                    <a:pt x="0" y="585950"/>
                    <a:pt x="130857" y="716807"/>
                    <a:pt x="291703" y="716807"/>
                  </a:cubicBezTo>
                  <a:cubicBezTo>
                    <a:pt x="452549" y="716807"/>
                    <a:pt x="583406" y="585950"/>
                    <a:pt x="583406" y="425100"/>
                  </a:cubicBezTo>
                  <a:lnTo>
                    <a:pt x="583406" y="0"/>
                  </a:lnTo>
                  <a:lnTo>
                    <a:pt x="507030" y="0"/>
                  </a:lnTo>
                  <a:lnTo>
                    <a:pt x="507030" y="425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8E25D73-70F2-961D-5964-498481A3C3FC}"/>
                </a:ext>
              </a:extLst>
            </p:cNvPr>
            <p:cNvSpPr/>
            <p:nvPr/>
          </p:nvSpPr>
          <p:spPr>
            <a:xfrm>
              <a:off x="7460260" y="2759222"/>
              <a:ext cx="909897" cy="718695"/>
            </a:xfrm>
            <a:custGeom>
              <a:avLst/>
              <a:gdLst>
                <a:gd name="connsiteX0" fmla="*/ 663318 w 909897"/>
                <a:gd name="connsiteY0" fmla="*/ 0 h 718695"/>
                <a:gd name="connsiteX1" fmla="*/ 454940 w 909897"/>
                <a:gd name="connsiteY1" fmla="*/ 115351 h 718695"/>
                <a:gd name="connsiteX2" fmla="*/ 246552 w 909897"/>
                <a:gd name="connsiteY2" fmla="*/ 0 h 718695"/>
                <a:gd name="connsiteX3" fmla="*/ 0 w 909897"/>
                <a:gd name="connsiteY3" fmla="*/ 246566 h 718695"/>
                <a:gd name="connsiteX4" fmla="*/ 0 w 909897"/>
                <a:gd name="connsiteY4" fmla="*/ 718696 h 718695"/>
                <a:gd name="connsiteX5" fmla="*/ 76367 w 909897"/>
                <a:gd name="connsiteY5" fmla="*/ 718696 h 718695"/>
                <a:gd name="connsiteX6" fmla="*/ 76367 w 909897"/>
                <a:gd name="connsiteY6" fmla="*/ 246566 h 718695"/>
                <a:gd name="connsiteX7" fmla="*/ 246552 w 909897"/>
                <a:gd name="connsiteY7" fmla="*/ 76381 h 718695"/>
                <a:gd name="connsiteX8" fmla="*/ 416756 w 909897"/>
                <a:gd name="connsiteY8" fmla="*/ 246566 h 718695"/>
                <a:gd name="connsiteX9" fmla="*/ 416756 w 909897"/>
                <a:gd name="connsiteY9" fmla="*/ 718696 h 718695"/>
                <a:gd name="connsiteX10" fmla="*/ 493142 w 909897"/>
                <a:gd name="connsiteY10" fmla="*/ 718696 h 718695"/>
                <a:gd name="connsiteX11" fmla="*/ 493142 w 909897"/>
                <a:gd name="connsiteY11" fmla="*/ 246566 h 718695"/>
                <a:gd name="connsiteX12" fmla="*/ 663318 w 909897"/>
                <a:gd name="connsiteY12" fmla="*/ 76381 h 718695"/>
                <a:gd name="connsiteX13" fmla="*/ 833512 w 909897"/>
                <a:gd name="connsiteY13" fmla="*/ 246566 h 718695"/>
                <a:gd name="connsiteX14" fmla="*/ 833512 w 909897"/>
                <a:gd name="connsiteY14" fmla="*/ 718696 h 718695"/>
                <a:gd name="connsiteX15" fmla="*/ 909898 w 909897"/>
                <a:gd name="connsiteY15" fmla="*/ 718696 h 718695"/>
                <a:gd name="connsiteX16" fmla="*/ 909898 w 909897"/>
                <a:gd name="connsiteY16" fmla="*/ 246566 h 718695"/>
                <a:gd name="connsiteX17" fmla="*/ 663318 w 909897"/>
                <a:gd name="connsiteY17" fmla="*/ 0 h 71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09897" h="718695">
                  <a:moveTo>
                    <a:pt x="663318" y="0"/>
                  </a:moveTo>
                  <a:cubicBezTo>
                    <a:pt x="575611" y="0"/>
                    <a:pt x="498658" y="46169"/>
                    <a:pt x="454940" y="115351"/>
                  </a:cubicBezTo>
                  <a:cubicBezTo>
                    <a:pt x="411231" y="46169"/>
                    <a:pt x="334268" y="0"/>
                    <a:pt x="246552" y="0"/>
                  </a:cubicBezTo>
                  <a:cubicBezTo>
                    <a:pt x="110598" y="0"/>
                    <a:pt x="0" y="110607"/>
                    <a:pt x="0" y="246566"/>
                  </a:cubicBezTo>
                  <a:lnTo>
                    <a:pt x="0" y="718696"/>
                  </a:lnTo>
                  <a:lnTo>
                    <a:pt x="76367" y="718696"/>
                  </a:lnTo>
                  <a:lnTo>
                    <a:pt x="76367" y="246566"/>
                  </a:lnTo>
                  <a:cubicBezTo>
                    <a:pt x="76367" y="152716"/>
                    <a:pt x="152716" y="76381"/>
                    <a:pt x="246552" y="76381"/>
                  </a:cubicBezTo>
                  <a:cubicBezTo>
                    <a:pt x="340407" y="76381"/>
                    <a:pt x="416756" y="152716"/>
                    <a:pt x="416756" y="246566"/>
                  </a:cubicBezTo>
                  <a:lnTo>
                    <a:pt x="416756" y="718696"/>
                  </a:lnTo>
                  <a:lnTo>
                    <a:pt x="493142" y="718696"/>
                  </a:lnTo>
                  <a:lnTo>
                    <a:pt x="493142" y="246566"/>
                  </a:lnTo>
                  <a:cubicBezTo>
                    <a:pt x="493142" y="152716"/>
                    <a:pt x="569482" y="76381"/>
                    <a:pt x="663318" y="76381"/>
                  </a:cubicBezTo>
                  <a:cubicBezTo>
                    <a:pt x="757163" y="76381"/>
                    <a:pt x="833512" y="152716"/>
                    <a:pt x="833512" y="246566"/>
                  </a:cubicBezTo>
                  <a:lnTo>
                    <a:pt x="833512" y="718696"/>
                  </a:lnTo>
                  <a:lnTo>
                    <a:pt x="909898" y="718696"/>
                  </a:lnTo>
                  <a:lnTo>
                    <a:pt x="909898" y="246566"/>
                  </a:lnTo>
                  <a:cubicBezTo>
                    <a:pt x="909898" y="110607"/>
                    <a:pt x="799281" y="0"/>
                    <a:pt x="663318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F312ED77-1895-5247-B8A3-DADE543ECBE3}"/>
                </a:ext>
              </a:extLst>
            </p:cNvPr>
            <p:cNvSpPr/>
            <p:nvPr/>
          </p:nvSpPr>
          <p:spPr>
            <a:xfrm>
              <a:off x="4444635" y="2780286"/>
              <a:ext cx="540306" cy="697622"/>
            </a:xfrm>
            <a:custGeom>
              <a:avLst/>
              <a:gdLst>
                <a:gd name="connsiteX0" fmla="*/ 500588 w 540306"/>
                <a:gd name="connsiteY0" fmla="*/ 217438 h 697622"/>
                <a:gd name="connsiteX1" fmla="*/ 283150 w 540306"/>
                <a:gd name="connsiteY1" fmla="*/ 0 h 697622"/>
                <a:gd name="connsiteX2" fmla="*/ 76381 w 540306"/>
                <a:gd name="connsiteY2" fmla="*/ 0 h 697622"/>
                <a:gd name="connsiteX3" fmla="*/ 38198 w 540306"/>
                <a:gd name="connsiteY3" fmla="*/ 0 h 697622"/>
                <a:gd name="connsiteX4" fmla="*/ 0 w 540306"/>
                <a:gd name="connsiteY4" fmla="*/ 0 h 697622"/>
                <a:gd name="connsiteX5" fmla="*/ 0 w 540306"/>
                <a:gd name="connsiteY5" fmla="*/ 697623 h 697622"/>
                <a:gd name="connsiteX6" fmla="*/ 76381 w 540306"/>
                <a:gd name="connsiteY6" fmla="*/ 697623 h 697622"/>
                <a:gd name="connsiteX7" fmla="*/ 76381 w 540306"/>
                <a:gd name="connsiteY7" fmla="*/ 434885 h 697622"/>
                <a:gd name="connsiteX8" fmla="*/ 273760 w 540306"/>
                <a:gd name="connsiteY8" fmla="*/ 434885 h 697622"/>
                <a:gd name="connsiteX9" fmla="*/ 449526 w 540306"/>
                <a:gd name="connsiteY9" fmla="*/ 697250 h 697622"/>
                <a:gd name="connsiteX10" fmla="*/ 540307 w 540306"/>
                <a:gd name="connsiteY10" fmla="*/ 697250 h 697622"/>
                <a:gd name="connsiteX11" fmla="*/ 356750 w 540306"/>
                <a:gd name="connsiteY11" fmla="*/ 421798 h 697622"/>
                <a:gd name="connsiteX12" fmla="*/ 500588 w 540306"/>
                <a:gd name="connsiteY12" fmla="*/ 217438 h 697622"/>
                <a:gd name="connsiteX13" fmla="*/ 76381 w 540306"/>
                <a:gd name="connsiteY13" fmla="*/ 76381 h 697622"/>
                <a:gd name="connsiteX14" fmla="*/ 283150 w 540306"/>
                <a:gd name="connsiteY14" fmla="*/ 76381 h 697622"/>
                <a:gd name="connsiteX15" fmla="*/ 424207 w 540306"/>
                <a:gd name="connsiteY15" fmla="*/ 217438 h 697622"/>
                <a:gd name="connsiteX16" fmla="*/ 283150 w 540306"/>
                <a:gd name="connsiteY16" fmla="*/ 358513 h 697622"/>
                <a:gd name="connsiteX17" fmla="*/ 76381 w 540306"/>
                <a:gd name="connsiteY17" fmla="*/ 358513 h 697622"/>
                <a:gd name="connsiteX18" fmla="*/ 76381 w 540306"/>
                <a:gd name="connsiteY18" fmla="*/ 76381 h 69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0306" h="697622">
                  <a:moveTo>
                    <a:pt x="500588" y="217438"/>
                  </a:moveTo>
                  <a:cubicBezTo>
                    <a:pt x="500588" y="97538"/>
                    <a:pt x="403050" y="0"/>
                    <a:pt x="283150" y="0"/>
                  </a:cubicBezTo>
                  <a:lnTo>
                    <a:pt x="76381" y="0"/>
                  </a:lnTo>
                  <a:lnTo>
                    <a:pt x="38198" y="0"/>
                  </a:lnTo>
                  <a:lnTo>
                    <a:pt x="0" y="0"/>
                  </a:lnTo>
                  <a:lnTo>
                    <a:pt x="0" y="697623"/>
                  </a:lnTo>
                  <a:lnTo>
                    <a:pt x="76381" y="697623"/>
                  </a:lnTo>
                  <a:lnTo>
                    <a:pt x="76381" y="434885"/>
                  </a:lnTo>
                  <a:lnTo>
                    <a:pt x="273760" y="434885"/>
                  </a:lnTo>
                  <a:lnTo>
                    <a:pt x="449526" y="697250"/>
                  </a:lnTo>
                  <a:lnTo>
                    <a:pt x="540307" y="697250"/>
                  </a:lnTo>
                  <a:lnTo>
                    <a:pt x="356750" y="421798"/>
                  </a:lnTo>
                  <a:cubicBezTo>
                    <a:pt x="440475" y="391534"/>
                    <a:pt x="500588" y="311479"/>
                    <a:pt x="500588" y="217438"/>
                  </a:cubicBezTo>
                  <a:moveTo>
                    <a:pt x="76381" y="76381"/>
                  </a:moveTo>
                  <a:lnTo>
                    <a:pt x="283150" y="76381"/>
                  </a:lnTo>
                  <a:cubicBezTo>
                    <a:pt x="360931" y="76381"/>
                    <a:pt x="424207" y="139657"/>
                    <a:pt x="424207" y="217438"/>
                  </a:cubicBezTo>
                  <a:cubicBezTo>
                    <a:pt x="424207" y="295229"/>
                    <a:pt x="360931" y="358513"/>
                    <a:pt x="283150" y="358513"/>
                  </a:cubicBezTo>
                  <a:lnTo>
                    <a:pt x="76381" y="358513"/>
                  </a:lnTo>
                  <a:lnTo>
                    <a:pt x="76381" y="76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1A3700B-5688-200C-E8DA-5D508A5C4379}"/>
                </a:ext>
              </a:extLst>
            </p:cNvPr>
            <p:cNvSpPr/>
            <p:nvPr/>
          </p:nvSpPr>
          <p:spPr>
            <a:xfrm>
              <a:off x="5806589" y="2780290"/>
              <a:ext cx="562500" cy="697617"/>
            </a:xfrm>
            <a:custGeom>
              <a:avLst/>
              <a:gdLst>
                <a:gd name="connsiteX0" fmla="*/ 243060 w 562500"/>
                <a:gd name="connsiteY0" fmla="*/ 0 h 697617"/>
                <a:gd name="connsiteX1" fmla="*/ 0 w 562500"/>
                <a:gd name="connsiteY1" fmla="*/ 0 h 697617"/>
                <a:gd name="connsiteX2" fmla="*/ 0 w 562500"/>
                <a:gd name="connsiteY2" fmla="*/ 76381 h 697617"/>
                <a:gd name="connsiteX3" fmla="*/ 243060 w 562500"/>
                <a:gd name="connsiteY3" fmla="*/ 76381 h 697617"/>
                <a:gd name="connsiteX4" fmla="*/ 243060 w 562500"/>
                <a:gd name="connsiteY4" fmla="*/ 697618 h 697617"/>
                <a:gd name="connsiteX5" fmla="*/ 319446 w 562500"/>
                <a:gd name="connsiteY5" fmla="*/ 697618 h 697617"/>
                <a:gd name="connsiteX6" fmla="*/ 319446 w 562500"/>
                <a:gd name="connsiteY6" fmla="*/ 76381 h 697617"/>
                <a:gd name="connsiteX7" fmla="*/ 562501 w 562500"/>
                <a:gd name="connsiteY7" fmla="*/ 76381 h 697617"/>
                <a:gd name="connsiteX8" fmla="*/ 562501 w 562500"/>
                <a:gd name="connsiteY8" fmla="*/ 0 h 697617"/>
                <a:gd name="connsiteX9" fmla="*/ 319446 w 562500"/>
                <a:gd name="connsiteY9" fmla="*/ 0 h 69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2500" h="697617">
                  <a:moveTo>
                    <a:pt x="243060" y="0"/>
                  </a:moveTo>
                  <a:lnTo>
                    <a:pt x="0" y="0"/>
                  </a:lnTo>
                  <a:lnTo>
                    <a:pt x="0" y="76381"/>
                  </a:lnTo>
                  <a:lnTo>
                    <a:pt x="243060" y="76381"/>
                  </a:lnTo>
                  <a:lnTo>
                    <a:pt x="243060" y="697618"/>
                  </a:lnTo>
                  <a:lnTo>
                    <a:pt x="319446" y="697618"/>
                  </a:lnTo>
                  <a:lnTo>
                    <a:pt x="319446" y="76381"/>
                  </a:lnTo>
                  <a:lnTo>
                    <a:pt x="562501" y="76381"/>
                  </a:lnTo>
                  <a:lnTo>
                    <a:pt x="562501" y="0"/>
                  </a:lnTo>
                  <a:lnTo>
                    <a:pt x="31944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30214B4-723B-AED7-8A4C-32336E55581D}"/>
                </a:ext>
              </a:extLst>
            </p:cNvPr>
            <p:cNvSpPr/>
            <p:nvPr/>
          </p:nvSpPr>
          <p:spPr>
            <a:xfrm>
              <a:off x="6493529" y="2780290"/>
              <a:ext cx="76376" cy="697617"/>
            </a:xfrm>
            <a:custGeom>
              <a:avLst/>
              <a:gdLst>
                <a:gd name="connsiteX0" fmla="*/ 0 w 76376"/>
                <a:gd name="connsiteY0" fmla="*/ 0 h 697617"/>
                <a:gd name="connsiteX1" fmla="*/ 76377 w 76376"/>
                <a:gd name="connsiteY1" fmla="*/ 0 h 697617"/>
                <a:gd name="connsiteX2" fmla="*/ 76377 w 76376"/>
                <a:gd name="connsiteY2" fmla="*/ 697618 h 697617"/>
                <a:gd name="connsiteX3" fmla="*/ 0 w 76376"/>
                <a:gd name="connsiteY3" fmla="*/ 697618 h 69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376" h="697617">
                  <a:moveTo>
                    <a:pt x="0" y="0"/>
                  </a:moveTo>
                  <a:lnTo>
                    <a:pt x="76377" y="0"/>
                  </a:lnTo>
                  <a:lnTo>
                    <a:pt x="76377" y="697618"/>
                  </a:lnTo>
                  <a:lnTo>
                    <a:pt x="0" y="6976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345AAA67-C276-B513-D4AB-A9AC4F5DC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905" y="1505722"/>
            <a:ext cx="1369282" cy="136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5927BDA9-0192-E5E0-949E-6D2EB630D6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271" y="3429000"/>
            <a:ext cx="1007088" cy="1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4C97ECB-9F14-915F-F8AC-33692C8DF04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832" y="6068689"/>
            <a:ext cx="3040333" cy="6640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635FED0-3114-F328-2984-368D6D3EF8E0}"/>
              </a:ext>
            </a:extLst>
          </p:cNvPr>
          <p:cNvSpPr txBox="1"/>
          <p:nvPr/>
        </p:nvSpPr>
        <p:spPr>
          <a:xfrm>
            <a:off x="6654413" y="5352330"/>
            <a:ext cx="1998683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GB" sz="2000" b="1" dirty="0">
                <a:solidFill>
                  <a:schemeClr val="bg1"/>
                </a:solidFill>
                <a:latin typeface="Century Gothic" panose="020B0502020202020204" pitchFamily="34" charset="0"/>
                <a:ea typeface="Cambria" panose="02040503050406030204" pitchFamily="18" charset="0"/>
              </a:rPr>
              <a:t>… and others</a:t>
            </a:r>
          </a:p>
        </p:txBody>
      </p:sp>
    </p:spTree>
    <p:extLst>
      <p:ext uri="{BB962C8B-B14F-4D97-AF65-F5344CB8AC3E}">
        <p14:creationId xmlns:p14="http://schemas.microsoft.com/office/powerpoint/2010/main" val="252162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decel="7142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5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6E10651-326C-6B84-07AC-FECEBADD0681}"/>
              </a:ext>
            </a:extLst>
          </p:cNvPr>
          <p:cNvCxnSpPr>
            <a:cxnSpLocks/>
          </p:cNvCxnSpPr>
          <p:nvPr/>
        </p:nvCxnSpPr>
        <p:spPr>
          <a:xfrm>
            <a:off x="7374785" y="1364888"/>
            <a:ext cx="10513" cy="4818160"/>
          </a:xfrm>
          <a:prstGeom prst="line">
            <a:avLst/>
          </a:prstGeom>
          <a:ln w="12700" cap="rnd">
            <a:solidFill>
              <a:schemeClr val="accent4">
                <a:lumMod val="50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6936465D-DFE2-4D1B-773A-496899D6D49F}"/>
              </a:ext>
            </a:extLst>
          </p:cNvPr>
          <p:cNvSpPr/>
          <p:nvPr/>
        </p:nvSpPr>
        <p:spPr>
          <a:xfrm>
            <a:off x="1384300" y="1364888"/>
            <a:ext cx="2413000" cy="1512662"/>
          </a:xfrm>
          <a:prstGeom prst="rect">
            <a:avLst/>
          </a:prstGeom>
          <a:noFill/>
          <a:ln w="9525" cap="rnd" cmpd="sng" algn="ctr">
            <a:solidFill>
              <a:schemeClr val="bg1">
                <a:lumMod val="50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Joint Venture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67FC30-6F15-A48B-5621-C910AF7C756F}"/>
              </a:ext>
            </a:extLst>
          </p:cNvPr>
          <p:cNvSpPr txBox="1"/>
          <p:nvPr/>
        </p:nvSpPr>
        <p:spPr>
          <a:xfrm>
            <a:off x="9044858" y="6472161"/>
            <a:ext cx="26469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Note: Diagram simplified for clarity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975A516-7458-9692-214D-1AEE3626C8F5}"/>
              </a:ext>
            </a:extLst>
          </p:cNvPr>
          <p:cNvSpPr/>
          <p:nvPr/>
        </p:nvSpPr>
        <p:spPr>
          <a:xfrm>
            <a:off x="248522" y="1775402"/>
            <a:ext cx="1826507" cy="691634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HyHAUL Mobility Ltd.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consortium lead party for ZEHID project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73369FA-F85B-3B9D-42A2-3549D48C13F7}"/>
              </a:ext>
            </a:extLst>
          </p:cNvPr>
          <p:cNvSpPr/>
          <p:nvPr/>
        </p:nvSpPr>
        <p:spPr>
          <a:xfrm>
            <a:off x="2528124" y="1577598"/>
            <a:ext cx="1155700" cy="480265"/>
          </a:xfrm>
          <a:prstGeom prst="round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Protium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9218E3B-38BD-FAB0-D4D5-E1674B887E78}"/>
              </a:ext>
            </a:extLst>
          </p:cNvPr>
          <p:cNvSpPr/>
          <p:nvPr/>
        </p:nvSpPr>
        <p:spPr>
          <a:xfrm>
            <a:off x="2521774" y="2184574"/>
            <a:ext cx="1155700" cy="480265"/>
          </a:xfrm>
          <a:prstGeom prst="round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International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Conglomerate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D500AC8-E69D-2061-999A-780BBCE21873}"/>
              </a:ext>
            </a:extLst>
          </p:cNvPr>
          <p:cNvSpPr/>
          <p:nvPr/>
        </p:nvSpPr>
        <p:spPr>
          <a:xfrm>
            <a:off x="9879426" y="1511730"/>
            <a:ext cx="1750142" cy="480265"/>
          </a:xfrm>
          <a:prstGeom prst="roundRect">
            <a:avLst/>
          </a:prstGeom>
          <a:solidFill>
            <a:schemeClr val="accent4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Haulier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A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004E35A-8D44-2A55-7DFB-8069AE096D26}"/>
              </a:ext>
            </a:extLst>
          </p:cNvPr>
          <p:cNvSpPr/>
          <p:nvPr/>
        </p:nvSpPr>
        <p:spPr>
          <a:xfrm>
            <a:off x="9879426" y="2110483"/>
            <a:ext cx="1750142" cy="480265"/>
          </a:xfrm>
          <a:prstGeom prst="roundRect">
            <a:avLst/>
          </a:prstGeom>
          <a:solidFill>
            <a:schemeClr val="accent4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Haulier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B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7317AF5-476E-DDC6-6BD2-6490F58468BD}"/>
              </a:ext>
            </a:extLst>
          </p:cNvPr>
          <p:cNvSpPr/>
          <p:nvPr/>
        </p:nvSpPr>
        <p:spPr>
          <a:xfrm>
            <a:off x="9879426" y="2709236"/>
            <a:ext cx="1750142" cy="480265"/>
          </a:xfrm>
          <a:prstGeom prst="roundRect">
            <a:avLst/>
          </a:prstGeom>
          <a:solidFill>
            <a:schemeClr val="accent4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Haulier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C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06C43E5-35E4-48CB-8971-B50530C0B985}"/>
              </a:ext>
            </a:extLst>
          </p:cNvPr>
          <p:cNvSpPr/>
          <p:nvPr/>
        </p:nvSpPr>
        <p:spPr>
          <a:xfrm>
            <a:off x="9879426" y="3307989"/>
            <a:ext cx="1750142" cy="480265"/>
          </a:xfrm>
          <a:prstGeom prst="roundRect">
            <a:avLst/>
          </a:prstGeom>
          <a:solidFill>
            <a:schemeClr val="accent4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Haulier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D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FDEF9E4-7B03-A9AB-6E63-4AB7ACE907E1}"/>
              </a:ext>
            </a:extLst>
          </p:cNvPr>
          <p:cNvSpPr/>
          <p:nvPr/>
        </p:nvSpPr>
        <p:spPr>
          <a:xfrm>
            <a:off x="9879426" y="3906742"/>
            <a:ext cx="1750142" cy="480265"/>
          </a:xfrm>
          <a:prstGeom prst="roundRect">
            <a:avLst/>
          </a:prstGeom>
          <a:solidFill>
            <a:schemeClr val="accent4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Haulier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09764B8-6166-E071-2E6D-B4AC7F097025}"/>
              </a:ext>
            </a:extLst>
          </p:cNvPr>
          <p:cNvSpPr/>
          <p:nvPr/>
        </p:nvSpPr>
        <p:spPr>
          <a:xfrm>
            <a:off x="9879426" y="4505495"/>
            <a:ext cx="1750142" cy="480265"/>
          </a:xfrm>
          <a:prstGeom prst="roundRect">
            <a:avLst/>
          </a:prstGeom>
          <a:solidFill>
            <a:schemeClr val="accent4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Haulier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F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F30B7C0-D665-9338-A8B7-4389F6A8D8A8}"/>
              </a:ext>
            </a:extLst>
          </p:cNvPr>
          <p:cNvSpPr/>
          <p:nvPr/>
        </p:nvSpPr>
        <p:spPr>
          <a:xfrm>
            <a:off x="9879426" y="5104249"/>
            <a:ext cx="1750142" cy="480265"/>
          </a:xfrm>
          <a:prstGeom prst="roundRect">
            <a:avLst/>
          </a:prstGeom>
          <a:solidFill>
            <a:schemeClr val="accent4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Haulier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…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BAC85FFC-62B8-8E25-D2BA-3673DDABB44A}"/>
              </a:ext>
            </a:extLst>
          </p:cNvPr>
          <p:cNvSpPr/>
          <p:nvPr/>
        </p:nvSpPr>
        <p:spPr>
          <a:xfrm>
            <a:off x="2521774" y="3047261"/>
            <a:ext cx="1155700" cy="480265"/>
          </a:xfrm>
          <a:prstGeom prst="round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CNG Fuels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6CAB0F7-D2DB-79C3-D4D7-79FFB4616E2D}"/>
              </a:ext>
            </a:extLst>
          </p:cNvPr>
          <p:cNvSpPr/>
          <p:nvPr/>
        </p:nvSpPr>
        <p:spPr>
          <a:xfrm>
            <a:off x="2521774" y="3704110"/>
            <a:ext cx="1155700" cy="480265"/>
          </a:xfrm>
          <a:prstGeom prst="round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Reynolds Logistics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2082C4-B4AB-10BF-3F9A-3E03EE1E4637}"/>
              </a:ext>
            </a:extLst>
          </p:cNvPr>
          <p:cNvSpPr/>
          <p:nvPr/>
        </p:nvSpPr>
        <p:spPr>
          <a:xfrm>
            <a:off x="2521774" y="4300701"/>
            <a:ext cx="1155700" cy="600781"/>
          </a:xfrm>
          <a:prstGeom prst="round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Novuna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Vehicle Solutions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ADD66EA-3873-AB01-1027-4B73DFB31CFC}"/>
              </a:ext>
            </a:extLst>
          </p:cNvPr>
          <p:cNvSpPr/>
          <p:nvPr/>
        </p:nvSpPr>
        <p:spPr>
          <a:xfrm>
            <a:off x="2521774" y="5017808"/>
            <a:ext cx="1155700" cy="480265"/>
          </a:xfrm>
          <a:prstGeom prst="round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Scania Finance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EF0373-E76B-E29C-34C6-0026AA14C8C3}"/>
              </a:ext>
            </a:extLst>
          </p:cNvPr>
          <p:cNvCxnSpPr>
            <a:cxnSpLocks/>
          </p:cNvCxnSpPr>
          <p:nvPr/>
        </p:nvCxnSpPr>
        <p:spPr>
          <a:xfrm>
            <a:off x="4132804" y="1364888"/>
            <a:ext cx="10513" cy="4818160"/>
          </a:xfrm>
          <a:prstGeom prst="line">
            <a:avLst/>
          </a:prstGeom>
          <a:ln w="12700" cap="rnd">
            <a:solidFill>
              <a:schemeClr val="accent4">
                <a:lumMod val="50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A456622D-2341-C867-7F36-4C03CAE64350}"/>
              </a:ext>
            </a:extLst>
          </p:cNvPr>
          <p:cNvSpPr txBox="1"/>
          <p:nvPr/>
        </p:nvSpPr>
        <p:spPr>
          <a:xfrm>
            <a:off x="944872" y="5824427"/>
            <a:ext cx="2748504" cy="358621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Consortium &amp; funded parties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EFC60FA-E393-2907-710B-2DB135340CC2}"/>
              </a:ext>
            </a:extLst>
          </p:cNvPr>
          <p:cNvSpPr txBox="1"/>
          <p:nvPr/>
        </p:nvSpPr>
        <p:spPr>
          <a:xfrm>
            <a:off x="9044858" y="5872338"/>
            <a:ext cx="2748504" cy="358621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HyHAUL network users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B26E0BE-1D3A-AEE5-15B2-52C1D93B8E6C}"/>
              </a:ext>
            </a:extLst>
          </p:cNvPr>
          <p:cNvSpPr/>
          <p:nvPr/>
        </p:nvSpPr>
        <p:spPr>
          <a:xfrm>
            <a:off x="5019309" y="3047261"/>
            <a:ext cx="1617176" cy="480265"/>
          </a:xfrm>
          <a:prstGeom prst="round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Mobile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refuelling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station OEM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5223C79-CD0B-814F-BA29-42ED937FA68A}"/>
              </a:ext>
            </a:extLst>
          </p:cNvPr>
          <p:cNvSpPr/>
          <p:nvPr/>
        </p:nvSpPr>
        <p:spPr>
          <a:xfrm>
            <a:off x="5019309" y="3704110"/>
            <a:ext cx="1617177" cy="480265"/>
          </a:xfrm>
          <a:prstGeom prst="round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Tube trailer OEM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60130DF-8C6A-E166-C3B9-05434A584D06}"/>
              </a:ext>
            </a:extLst>
          </p:cNvPr>
          <p:cNvSpPr/>
          <p:nvPr/>
        </p:nvSpPr>
        <p:spPr>
          <a:xfrm>
            <a:off x="4478821" y="4360959"/>
            <a:ext cx="792898" cy="480265"/>
          </a:xfrm>
          <a:prstGeom prst="round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FCET OEM A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6F2C900-8729-B836-EFFA-C2F8B0A3C824}"/>
              </a:ext>
            </a:extLst>
          </p:cNvPr>
          <p:cNvSpPr/>
          <p:nvPr/>
        </p:nvSpPr>
        <p:spPr>
          <a:xfrm>
            <a:off x="5019308" y="5017808"/>
            <a:ext cx="1617179" cy="480265"/>
          </a:xfrm>
          <a:prstGeom prst="round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Scania Trucks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6F48AE5-52A5-FD25-116C-C95DC254D778}"/>
              </a:ext>
            </a:extLst>
          </p:cNvPr>
          <p:cNvSpPr/>
          <p:nvPr/>
        </p:nvSpPr>
        <p:spPr>
          <a:xfrm>
            <a:off x="5019309" y="2424706"/>
            <a:ext cx="1617176" cy="480265"/>
          </a:xfrm>
          <a:prstGeom prst="round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Fixed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refuelling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station OEM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1AA62BB-9A4C-A449-015B-B645A06F63D1}"/>
              </a:ext>
            </a:extLst>
          </p:cNvPr>
          <p:cNvSpPr/>
          <p:nvPr/>
        </p:nvSpPr>
        <p:spPr>
          <a:xfrm>
            <a:off x="5431448" y="4360959"/>
            <a:ext cx="792898" cy="480265"/>
          </a:xfrm>
          <a:prstGeom prst="round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FCET OEM B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F264F650-AF38-4095-E7F7-55F6864FAC32}"/>
              </a:ext>
            </a:extLst>
          </p:cNvPr>
          <p:cNvSpPr/>
          <p:nvPr/>
        </p:nvSpPr>
        <p:spPr>
          <a:xfrm>
            <a:off x="6384075" y="4360959"/>
            <a:ext cx="792898" cy="480265"/>
          </a:xfrm>
          <a:prstGeom prst="round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FCET OEM C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002A58-28F0-03F4-641C-7528C47F4506}"/>
              </a:ext>
            </a:extLst>
          </p:cNvPr>
          <p:cNvSpPr txBox="1"/>
          <p:nvPr/>
        </p:nvSpPr>
        <p:spPr>
          <a:xfrm>
            <a:off x="4453645" y="5824427"/>
            <a:ext cx="2748504" cy="358621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Subcontractors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9D35BC2-3A9E-4B72-057C-25104D7C33F0}"/>
              </a:ext>
            </a:extLst>
          </p:cNvPr>
          <p:cNvGrpSpPr/>
          <p:nvPr/>
        </p:nvGrpSpPr>
        <p:grpSpPr>
          <a:xfrm>
            <a:off x="7773747" y="2936979"/>
            <a:ext cx="1393488" cy="1175130"/>
            <a:chOff x="7773747" y="2992728"/>
            <a:chExt cx="1393488" cy="117513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762E0AB-6E73-D003-98C6-6212C1BAF504}"/>
                </a:ext>
              </a:extLst>
            </p:cNvPr>
            <p:cNvPicPr>
              <a:picLocks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5231"/>
            <a:stretch/>
          </p:blipFill>
          <p:spPr>
            <a:xfrm>
              <a:off x="7773747" y="2992728"/>
              <a:ext cx="936000" cy="936000"/>
            </a:xfrm>
            <a:prstGeom prst="ellipse">
              <a:avLst/>
            </a:prstGeom>
            <a:ln w="19050">
              <a:solidFill>
                <a:schemeClr val="bg1">
                  <a:lumMod val="9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985EC8D-4344-F07E-4673-43F1365B2164}"/>
                </a:ext>
              </a:extLst>
            </p:cNvPr>
            <p:cNvSpPr txBox="1"/>
            <p:nvPr/>
          </p:nvSpPr>
          <p:spPr>
            <a:xfrm>
              <a:off x="8252259" y="3742843"/>
              <a:ext cx="914976" cy="42501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Refuelling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stations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94419C3-0B13-3CC8-FFC9-2AB71AADE386}"/>
              </a:ext>
            </a:extLst>
          </p:cNvPr>
          <p:cNvGrpSpPr/>
          <p:nvPr/>
        </p:nvGrpSpPr>
        <p:grpSpPr>
          <a:xfrm>
            <a:off x="7786926" y="4388825"/>
            <a:ext cx="1380309" cy="1214077"/>
            <a:chOff x="7786926" y="4388825"/>
            <a:chExt cx="1380309" cy="121407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90B3BFE-9C6E-1792-E9A8-DDB234991337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8423"/>
            <a:stretch/>
          </p:blipFill>
          <p:spPr>
            <a:xfrm>
              <a:off x="7786926" y="4388825"/>
              <a:ext cx="936000" cy="936000"/>
            </a:xfrm>
            <a:prstGeom prst="ellipse">
              <a:avLst/>
            </a:prstGeom>
            <a:ln w="19050">
              <a:solidFill>
                <a:schemeClr val="bg1">
                  <a:lumMod val="9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812A9E2-2F4F-3368-29DB-8D6503869AA4}"/>
                </a:ext>
              </a:extLst>
            </p:cNvPr>
            <p:cNvSpPr txBox="1"/>
            <p:nvPr/>
          </p:nvSpPr>
          <p:spPr>
            <a:xfrm>
              <a:off x="8252259" y="5177887"/>
              <a:ext cx="914976" cy="42501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FCETs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5898042-640D-CFEF-5FE6-9316D131BC97}"/>
              </a:ext>
            </a:extLst>
          </p:cNvPr>
          <p:cNvGrpSpPr/>
          <p:nvPr/>
        </p:nvGrpSpPr>
        <p:grpSpPr>
          <a:xfrm>
            <a:off x="7773747" y="1505943"/>
            <a:ext cx="1393488" cy="1154321"/>
            <a:chOff x="7773747" y="1505943"/>
            <a:chExt cx="1393488" cy="115432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93D4121-D9D1-AE07-8630-B954E7F62285}"/>
                </a:ext>
              </a:extLst>
            </p:cNvPr>
            <p:cNvPicPr>
              <a:picLocks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9"/>
            <a:stretch/>
          </p:blipFill>
          <p:spPr>
            <a:xfrm>
              <a:off x="7773747" y="1505943"/>
              <a:ext cx="936000" cy="936000"/>
            </a:xfrm>
            <a:prstGeom prst="ellipse">
              <a:avLst/>
            </a:prstGeom>
            <a:ln w="19050">
              <a:solidFill>
                <a:schemeClr val="bg1">
                  <a:lumMod val="9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73DE5AA-204D-F7C8-C4B0-C6854CE60BE5}"/>
                </a:ext>
              </a:extLst>
            </p:cNvPr>
            <p:cNvSpPr txBox="1"/>
            <p:nvPr/>
          </p:nvSpPr>
          <p:spPr>
            <a:xfrm>
              <a:off x="8252259" y="2235249"/>
              <a:ext cx="914976" cy="42501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Fuel supply</a:t>
              </a:r>
            </a:p>
          </p:txBody>
        </p:sp>
      </p:grp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5E6A505C-5C61-3D4E-5F65-A2D4E445A073}"/>
              </a:ext>
            </a:extLst>
          </p:cNvPr>
          <p:cNvCxnSpPr>
            <a:stCxn id="22" idx="3"/>
          </p:cNvCxnSpPr>
          <p:nvPr/>
        </p:nvCxnSpPr>
        <p:spPr>
          <a:xfrm flipV="1">
            <a:off x="3797300" y="2110483"/>
            <a:ext cx="3851729" cy="10736"/>
          </a:xfrm>
          <a:prstGeom prst="straightConnector1">
            <a:avLst/>
          </a:prstGeom>
          <a:ln w="9525" cap="rnd">
            <a:solidFill>
              <a:schemeClr val="tx1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895CFCA7-E034-108B-27EC-6646D43E5919}"/>
              </a:ext>
            </a:extLst>
          </p:cNvPr>
          <p:cNvCxnSpPr>
            <a:cxnSpLocks/>
            <a:stCxn id="23" idx="3"/>
            <a:endCxn id="31" idx="1"/>
          </p:cNvCxnSpPr>
          <p:nvPr/>
        </p:nvCxnSpPr>
        <p:spPr>
          <a:xfrm>
            <a:off x="3677474" y="3287394"/>
            <a:ext cx="1341835" cy="0"/>
          </a:xfrm>
          <a:prstGeom prst="straightConnector1">
            <a:avLst/>
          </a:prstGeom>
          <a:ln w="9525" cap="rnd">
            <a:solidFill>
              <a:schemeClr val="tx1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ACA3B584-CB08-BF4F-FB5D-8581A94AAA39}"/>
              </a:ext>
            </a:extLst>
          </p:cNvPr>
          <p:cNvCxnSpPr>
            <a:cxnSpLocks/>
            <a:stCxn id="22" idx="3"/>
            <a:endCxn id="36" idx="1"/>
          </p:cNvCxnSpPr>
          <p:nvPr/>
        </p:nvCxnSpPr>
        <p:spPr>
          <a:xfrm>
            <a:off x="3797300" y="2121219"/>
            <a:ext cx="1222009" cy="543620"/>
          </a:xfrm>
          <a:prstGeom prst="straightConnector1">
            <a:avLst/>
          </a:prstGeom>
          <a:ln w="9525" cap="rnd">
            <a:solidFill>
              <a:schemeClr val="tx1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5B39A77-FE34-8732-5350-4C4228C1213B}"/>
              </a:ext>
            </a:extLst>
          </p:cNvPr>
          <p:cNvCxnSpPr>
            <a:cxnSpLocks/>
            <a:stCxn id="31" idx="3"/>
          </p:cNvCxnSpPr>
          <p:nvPr/>
        </p:nvCxnSpPr>
        <p:spPr>
          <a:xfrm>
            <a:off x="6636485" y="3287394"/>
            <a:ext cx="1012544" cy="0"/>
          </a:xfrm>
          <a:prstGeom prst="straightConnector1">
            <a:avLst/>
          </a:prstGeom>
          <a:ln w="9525" cap="rnd">
            <a:solidFill>
              <a:schemeClr val="tx1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E5B943D2-3E6A-FE59-297E-30993679253B}"/>
              </a:ext>
            </a:extLst>
          </p:cNvPr>
          <p:cNvCxnSpPr>
            <a:cxnSpLocks/>
            <a:stCxn id="24" idx="3"/>
            <a:endCxn id="32" idx="1"/>
          </p:cNvCxnSpPr>
          <p:nvPr/>
        </p:nvCxnSpPr>
        <p:spPr>
          <a:xfrm>
            <a:off x="3677474" y="3944243"/>
            <a:ext cx="1341835" cy="0"/>
          </a:xfrm>
          <a:prstGeom prst="straightConnector1">
            <a:avLst/>
          </a:prstGeom>
          <a:ln w="9525" cap="rnd">
            <a:solidFill>
              <a:schemeClr val="tx1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77D8521A-0D13-F897-8759-1A00824391FC}"/>
              </a:ext>
            </a:extLst>
          </p:cNvPr>
          <p:cNvCxnSpPr>
            <a:cxnSpLocks/>
            <a:stCxn id="36" idx="3"/>
          </p:cNvCxnSpPr>
          <p:nvPr/>
        </p:nvCxnSpPr>
        <p:spPr>
          <a:xfrm>
            <a:off x="6636485" y="2664839"/>
            <a:ext cx="1012544" cy="439583"/>
          </a:xfrm>
          <a:prstGeom prst="straightConnector1">
            <a:avLst/>
          </a:prstGeom>
          <a:ln w="9525" cap="rnd">
            <a:solidFill>
              <a:schemeClr val="tx1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13988F44-7190-7AA6-8C40-9C88D979D44D}"/>
              </a:ext>
            </a:extLst>
          </p:cNvPr>
          <p:cNvCxnSpPr>
            <a:cxnSpLocks/>
            <a:stCxn id="25" idx="3"/>
            <a:endCxn id="33" idx="1"/>
          </p:cNvCxnSpPr>
          <p:nvPr/>
        </p:nvCxnSpPr>
        <p:spPr>
          <a:xfrm>
            <a:off x="3677474" y="4601092"/>
            <a:ext cx="801347" cy="0"/>
          </a:xfrm>
          <a:prstGeom prst="straightConnector1">
            <a:avLst/>
          </a:prstGeom>
          <a:ln w="9525" cap="rnd">
            <a:solidFill>
              <a:schemeClr val="tx1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44B55F17-5E12-C414-1278-6284D8844A9B}"/>
              </a:ext>
            </a:extLst>
          </p:cNvPr>
          <p:cNvCxnSpPr>
            <a:cxnSpLocks/>
            <a:stCxn id="26" idx="3"/>
            <a:endCxn id="34" idx="1"/>
          </p:cNvCxnSpPr>
          <p:nvPr/>
        </p:nvCxnSpPr>
        <p:spPr>
          <a:xfrm>
            <a:off x="3677474" y="5257941"/>
            <a:ext cx="1341834" cy="0"/>
          </a:xfrm>
          <a:prstGeom prst="straightConnector1">
            <a:avLst/>
          </a:prstGeom>
          <a:ln w="9525" cap="rnd">
            <a:solidFill>
              <a:schemeClr val="tx1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E75C6CF7-BE24-84A8-7B18-F8C0C91E6517}"/>
              </a:ext>
            </a:extLst>
          </p:cNvPr>
          <p:cNvCxnSpPr>
            <a:cxnSpLocks/>
            <a:stCxn id="38" idx="3"/>
          </p:cNvCxnSpPr>
          <p:nvPr/>
        </p:nvCxnSpPr>
        <p:spPr>
          <a:xfrm>
            <a:off x="7176973" y="4601092"/>
            <a:ext cx="472056" cy="240132"/>
          </a:xfrm>
          <a:prstGeom prst="straightConnector1">
            <a:avLst/>
          </a:prstGeom>
          <a:ln w="9525" cap="rnd">
            <a:solidFill>
              <a:schemeClr val="tx1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64617112-D4D3-F270-E418-CA32EFF533C6}"/>
              </a:ext>
            </a:extLst>
          </p:cNvPr>
          <p:cNvCxnSpPr>
            <a:cxnSpLocks/>
            <a:stCxn id="34" idx="3"/>
          </p:cNvCxnSpPr>
          <p:nvPr/>
        </p:nvCxnSpPr>
        <p:spPr>
          <a:xfrm flipV="1">
            <a:off x="6636487" y="4985760"/>
            <a:ext cx="964353" cy="272181"/>
          </a:xfrm>
          <a:prstGeom prst="straightConnector1">
            <a:avLst/>
          </a:prstGeom>
          <a:ln w="9525" cap="rnd">
            <a:solidFill>
              <a:schemeClr val="tx1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939AEE71-7754-065B-5DD7-3842B138F56F}"/>
              </a:ext>
            </a:extLst>
          </p:cNvPr>
          <p:cNvCxnSpPr>
            <a:cxnSpLocks/>
            <a:stCxn id="32" idx="3"/>
          </p:cNvCxnSpPr>
          <p:nvPr/>
        </p:nvCxnSpPr>
        <p:spPr>
          <a:xfrm flipV="1">
            <a:off x="6636486" y="3497724"/>
            <a:ext cx="970943" cy="446519"/>
          </a:xfrm>
          <a:prstGeom prst="straightConnector1">
            <a:avLst/>
          </a:prstGeom>
          <a:ln w="9525" cap="rnd">
            <a:solidFill>
              <a:schemeClr val="tx1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Left Brace 79">
            <a:extLst>
              <a:ext uri="{FF2B5EF4-FFF2-40B4-BE49-F238E27FC236}">
                <a16:creationId xmlns:a16="http://schemas.microsoft.com/office/drawing/2014/main" id="{4EAC3CE1-0D54-13BA-B12F-A9C82CED9816}"/>
              </a:ext>
            </a:extLst>
          </p:cNvPr>
          <p:cNvSpPr/>
          <p:nvPr/>
        </p:nvSpPr>
        <p:spPr>
          <a:xfrm>
            <a:off x="9378269" y="1505943"/>
            <a:ext cx="259217" cy="4242691"/>
          </a:xfrm>
          <a:custGeom>
            <a:avLst/>
            <a:gdLst>
              <a:gd name="connsiteX0" fmla="*/ 259217 w 259217"/>
              <a:gd name="connsiteY0" fmla="*/ 4242691 h 4242691"/>
              <a:gd name="connsiteX1" fmla="*/ 129608 w 259217"/>
              <a:gd name="connsiteY1" fmla="*/ 3668639 h 4242691"/>
              <a:gd name="connsiteX2" fmla="*/ 129609 w 259217"/>
              <a:gd name="connsiteY2" fmla="*/ 2723993 h 4242691"/>
              <a:gd name="connsiteX3" fmla="*/ 0 w 259217"/>
              <a:gd name="connsiteY3" fmla="*/ 2149941 h 4242691"/>
              <a:gd name="connsiteX4" fmla="*/ 129609 w 259217"/>
              <a:gd name="connsiteY4" fmla="*/ 1575889 h 4242691"/>
              <a:gd name="connsiteX5" fmla="*/ 129609 w 259217"/>
              <a:gd name="connsiteY5" fmla="*/ 1095007 h 4242691"/>
              <a:gd name="connsiteX6" fmla="*/ 129609 w 259217"/>
              <a:gd name="connsiteY6" fmla="*/ 574052 h 4242691"/>
              <a:gd name="connsiteX7" fmla="*/ 259218 w 259217"/>
              <a:gd name="connsiteY7" fmla="*/ 0 h 4242691"/>
              <a:gd name="connsiteX8" fmla="*/ 259217 w 259217"/>
              <a:gd name="connsiteY8" fmla="*/ 4242691 h 4242691"/>
              <a:gd name="connsiteX0" fmla="*/ 259217 w 259217"/>
              <a:gd name="connsiteY0" fmla="*/ 4242691 h 4242691"/>
              <a:gd name="connsiteX1" fmla="*/ 129608 w 259217"/>
              <a:gd name="connsiteY1" fmla="*/ 3668639 h 4242691"/>
              <a:gd name="connsiteX2" fmla="*/ 129609 w 259217"/>
              <a:gd name="connsiteY2" fmla="*/ 2723993 h 4242691"/>
              <a:gd name="connsiteX3" fmla="*/ 0 w 259217"/>
              <a:gd name="connsiteY3" fmla="*/ 2149941 h 4242691"/>
              <a:gd name="connsiteX4" fmla="*/ 129609 w 259217"/>
              <a:gd name="connsiteY4" fmla="*/ 1575889 h 4242691"/>
              <a:gd name="connsiteX5" fmla="*/ 129609 w 259217"/>
              <a:gd name="connsiteY5" fmla="*/ 1064952 h 4242691"/>
              <a:gd name="connsiteX6" fmla="*/ 129609 w 259217"/>
              <a:gd name="connsiteY6" fmla="*/ 574052 h 4242691"/>
              <a:gd name="connsiteX7" fmla="*/ 259218 w 259217"/>
              <a:gd name="connsiteY7" fmla="*/ 0 h 424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217" h="4242691" stroke="0" extrusionOk="0">
                <a:moveTo>
                  <a:pt x="259217" y="4242691"/>
                </a:moveTo>
                <a:cubicBezTo>
                  <a:pt x="146106" y="4217074"/>
                  <a:pt x="107645" y="3993922"/>
                  <a:pt x="129608" y="3668639"/>
                </a:cubicBezTo>
                <a:cubicBezTo>
                  <a:pt x="194375" y="3367392"/>
                  <a:pt x="52381" y="3041331"/>
                  <a:pt x="129609" y="2723993"/>
                </a:cubicBezTo>
                <a:cubicBezTo>
                  <a:pt x="120424" y="2415922"/>
                  <a:pt x="70990" y="2153207"/>
                  <a:pt x="0" y="2149941"/>
                </a:cubicBezTo>
                <a:cubicBezTo>
                  <a:pt x="22353" y="2123007"/>
                  <a:pt x="139316" y="1897567"/>
                  <a:pt x="129609" y="1575889"/>
                </a:cubicBezTo>
                <a:cubicBezTo>
                  <a:pt x="121171" y="1422071"/>
                  <a:pt x="145319" y="1217812"/>
                  <a:pt x="129609" y="1095007"/>
                </a:cubicBezTo>
                <a:cubicBezTo>
                  <a:pt x="113899" y="972202"/>
                  <a:pt x="111390" y="815865"/>
                  <a:pt x="129609" y="574052"/>
                </a:cubicBezTo>
                <a:cubicBezTo>
                  <a:pt x="127810" y="239860"/>
                  <a:pt x="177886" y="13550"/>
                  <a:pt x="259218" y="0"/>
                </a:cubicBezTo>
                <a:cubicBezTo>
                  <a:pt x="559056" y="1582092"/>
                  <a:pt x="295708" y="2837235"/>
                  <a:pt x="259217" y="4242691"/>
                </a:cubicBezTo>
                <a:close/>
              </a:path>
              <a:path w="259217" h="4242691" fill="none" extrusionOk="0">
                <a:moveTo>
                  <a:pt x="259217" y="4242691"/>
                </a:moveTo>
                <a:cubicBezTo>
                  <a:pt x="155875" y="4299481"/>
                  <a:pt x="172124" y="4017272"/>
                  <a:pt x="129608" y="3668639"/>
                </a:cubicBezTo>
                <a:cubicBezTo>
                  <a:pt x="128411" y="3382199"/>
                  <a:pt x="139700" y="3032889"/>
                  <a:pt x="129609" y="2723993"/>
                </a:cubicBezTo>
                <a:cubicBezTo>
                  <a:pt x="125857" y="2412909"/>
                  <a:pt x="62135" y="2150445"/>
                  <a:pt x="0" y="2149941"/>
                </a:cubicBezTo>
                <a:cubicBezTo>
                  <a:pt x="89045" y="2184520"/>
                  <a:pt x="71515" y="1923565"/>
                  <a:pt x="129609" y="1575889"/>
                </a:cubicBezTo>
                <a:cubicBezTo>
                  <a:pt x="150130" y="1391193"/>
                  <a:pt x="125184" y="1284000"/>
                  <a:pt x="129609" y="1064952"/>
                </a:cubicBezTo>
                <a:cubicBezTo>
                  <a:pt x="134034" y="845904"/>
                  <a:pt x="131964" y="672343"/>
                  <a:pt x="129609" y="574052"/>
                </a:cubicBezTo>
                <a:cubicBezTo>
                  <a:pt x="123381" y="269515"/>
                  <a:pt x="179754" y="-10459"/>
                  <a:pt x="259218" y="0"/>
                </a:cubicBezTo>
              </a:path>
              <a:path w="259217" h="4242691" fill="none" stroke="0" extrusionOk="0">
                <a:moveTo>
                  <a:pt x="259217" y="4242691"/>
                </a:moveTo>
                <a:cubicBezTo>
                  <a:pt x="161404" y="4238448"/>
                  <a:pt x="161480" y="4011745"/>
                  <a:pt x="129608" y="3668639"/>
                </a:cubicBezTo>
                <a:cubicBezTo>
                  <a:pt x="144032" y="3375228"/>
                  <a:pt x="131985" y="3063478"/>
                  <a:pt x="129609" y="2723993"/>
                </a:cubicBezTo>
                <a:cubicBezTo>
                  <a:pt x="133815" y="2413432"/>
                  <a:pt x="73929" y="2152817"/>
                  <a:pt x="0" y="2149941"/>
                </a:cubicBezTo>
                <a:cubicBezTo>
                  <a:pt x="112210" y="2114368"/>
                  <a:pt x="142717" y="1831272"/>
                  <a:pt x="129609" y="1575889"/>
                </a:cubicBezTo>
                <a:cubicBezTo>
                  <a:pt x="123841" y="1387757"/>
                  <a:pt x="150356" y="1280159"/>
                  <a:pt x="129609" y="1095007"/>
                </a:cubicBezTo>
                <a:cubicBezTo>
                  <a:pt x="108862" y="909855"/>
                  <a:pt x="147573" y="733628"/>
                  <a:pt x="129609" y="574052"/>
                </a:cubicBezTo>
                <a:cubicBezTo>
                  <a:pt x="129915" y="252875"/>
                  <a:pt x="175009" y="7374"/>
                  <a:pt x="259218" y="0"/>
                </a:cubicBezTo>
              </a:path>
            </a:pathLst>
          </a:custGeom>
          <a:ln w="9525" cap="rnd">
            <a:solidFill>
              <a:schemeClr val="tx1"/>
            </a:solidFill>
            <a:prstDash val="solid"/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leftBrace">
                    <a:avLst>
                      <a:gd name="adj1" fmla="val 221456"/>
                      <a:gd name="adj2" fmla="val 50674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40" name="Group 26">
            <a:extLst>
              <a:ext uri="{FF2B5EF4-FFF2-40B4-BE49-F238E27FC236}">
                <a16:creationId xmlns:a16="http://schemas.microsoft.com/office/drawing/2014/main" id="{108FED10-D971-4BFC-42D3-A9E23CDB6535}"/>
              </a:ext>
            </a:extLst>
          </p:cNvPr>
          <p:cNvGrpSpPr/>
          <p:nvPr/>
        </p:nvGrpSpPr>
        <p:grpSpPr>
          <a:xfrm>
            <a:off x="0" y="-1434"/>
            <a:ext cx="12259849" cy="1227052"/>
            <a:chOff x="0" y="0"/>
            <a:chExt cx="2430576" cy="484761"/>
          </a:xfrm>
        </p:grpSpPr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id="{91086084-2D8F-76F9-F0BD-53919FC2D936}"/>
                </a:ext>
              </a:extLst>
            </p:cNvPr>
            <p:cNvSpPr/>
            <p:nvPr/>
          </p:nvSpPr>
          <p:spPr>
            <a:xfrm>
              <a:off x="0" y="0"/>
              <a:ext cx="2430576" cy="484761"/>
            </a:xfrm>
            <a:custGeom>
              <a:avLst/>
              <a:gdLst/>
              <a:ahLst/>
              <a:cxnLst/>
              <a:rect l="l" t="t" r="r" b="b"/>
              <a:pathLst>
                <a:path w="2430576" h="484761">
                  <a:moveTo>
                    <a:pt x="0" y="0"/>
                  </a:moveTo>
                  <a:lnTo>
                    <a:pt x="2430576" y="0"/>
                  </a:lnTo>
                  <a:lnTo>
                    <a:pt x="2430576" y="484761"/>
                  </a:lnTo>
                  <a:lnTo>
                    <a:pt x="0" y="484761"/>
                  </a:lnTo>
                  <a:close/>
                </a:path>
              </a:pathLst>
            </a:custGeom>
            <a:solidFill>
              <a:srgbClr val="199186"/>
            </a:solidFill>
            <a:ln w="38100" cap="sq">
              <a:solidFill>
                <a:srgbClr val="199186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8" name="TextBox 28">
              <a:extLst>
                <a:ext uri="{FF2B5EF4-FFF2-40B4-BE49-F238E27FC236}">
                  <a16:creationId xmlns:a16="http://schemas.microsoft.com/office/drawing/2014/main" id="{3C49BDE5-4049-FF00-8C71-80F510663E01}"/>
                </a:ext>
              </a:extLst>
            </p:cNvPr>
            <p:cNvSpPr txBox="1"/>
            <p:nvPr/>
          </p:nvSpPr>
          <p:spPr>
            <a:xfrm>
              <a:off x="0" y="-38100"/>
              <a:ext cx="2430576" cy="52286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177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EDF756FD-EF36-750F-6C7A-8BC723F88054}"/>
              </a:ext>
            </a:extLst>
          </p:cNvPr>
          <p:cNvSpPr txBox="1"/>
          <p:nvPr/>
        </p:nvSpPr>
        <p:spPr>
          <a:xfrm>
            <a:off x="281229" y="285570"/>
            <a:ext cx="11567469" cy="64633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Consortium Structure – designed for flexibility</a:t>
            </a:r>
          </a:p>
        </p:txBody>
      </p:sp>
    </p:spTree>
    <p:extLst>
      <p:ext uri="{BB962C8B-B14F-4D97-AF65-F5344CB8AC3E}">
        <p14:creationId xmlns:p14="http://schemas.microsoft.com/office/powerpoint/2010/main" val="232964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D95B1B-4E13-4AD8-749C-DFB78CB51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5"/>
            <a:ext cx="12192000" cy="6856029"/>
          </a:xfrm>
          <a:prstGeom prst="rect">
            <a:avLst/>
          </a:prstGeom>
        </p:spPr>
      </p:pic>
      <p:grpSp>
        <p:nvGrpSpPr>
          <p:cNvPr id="26" name="Group 26"/>
          <p:cNvGrpSpPr/>
          <p:nvPr/>
        </p:nvGrpSpPr>
        <p:grpSpPr>
          <a:xfrm>
            <a:off x="281230" y="5381659"/>
            <a:ext cx="6152395" cy="1227052"/>
            <a:chOff x="0" y="0"/>
            <a:chExt cx="2430576" cy="484761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430576" cy="484761"/>
            </a:xfrm>
            <a:custGeom>
              <a:avLst/>
              <a:gdLst/>
              <a:ahLst/>
              <a:cxnLst/>
              <a:rect l="l" t="t" r="r" b="b"/>
              <a:pathLst>
                <a:path w="2430576" h="484761">
                  <a:moveTo>
                    <a:pt x="0" y="0"/>
                  </a:moveTo>
                  <a:lnTo>
                    <a:pt x="2430576" y="0"/>
                  </a:lnTo>
                  <a:lnTo>
                    <a:pt x="2430576" y="484761"/>
                  </a:lnTo>
                  <a:lnTo>
                    <a:pt x="0" y="484761"/>
                  </a:lnTo>
                  <a:close/>
                </a:path>
              </a:pathLst>
            </a:custGeom>
            <a:solidFill>
              <a:srgbClr val="199186"/>
            </a:solidFill>
            <a:ln w="38100" cap="sq">
              <a:solidFill>
                <a:srgbClr val="199186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38100"/>
              <a:ext cx="2430576" cy="52286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177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4657181" y="5596245"/>
            <a:ext cx="803396" cy="803396"/>
            <a:chOff x="0" y="0"/>
            <a:chExt cx="1606792" cy="1606792"/>
          </a:xfrm>
        </p:grpSpPr>
        <p:grpSp>
          <p:nvGrpSpPr>
            <p:cNvPr id="30" name="Group 30"/>
            <p:cNvGrpSpPr/>
            <p:nvPr/>
          </p:nvGrpSpPr>
          <p:grpSpPr>
            <a:xfrm>
              <a:off x="0" y="0"/>
              <a:ext cx="1606792" cy="1606792"/>
              <a:chOff x="0" y="0"/>
              <a:chExt cx="812800" cy="812800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DDE5ED"/>
              </a:solidFill>
              <a:ln w="38100" cap="sq">
                <a:solidFill>
                  <a:srgbClr val="199186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32" name="TextBox 32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1773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sp>
          <p:nvSpPr>
            <p:cNvPr id="33" name="Freeform 33"/>
            <p:cNvSpPr/>
            <p:nvPr/>
          </p:nvSpPr>
          <p:spPr>
            <a:xfrm>
              <a:off x="187747" y="601001"/>
              <a:ext cx="1231299" cy="404790"/>
            </a:xfrm>
            <a:custGeom>
              <a:avLst/>
              <a:gdLst/>
              <a:ahLst/>
              <a:cxnLst/>
              <a:rect l="l" t="t" r="r" b="b"/>
              <a:pathLst>
                <a:path w="1231299" h="404790">
                  <a:moveTo>
                    <a:pt x="0" y="0"/>
                  </a:moveTo>
                  <a:lnTo>
                    <a:pt x="1231299" y="0"/>
                  </a:lnTo>
                  <a:lnTo>
                    <a:pt x="1231299" y="404790"/>
                  </a:lnTo>
                  <a:lnTo>
                    <a:pt x="0" y="4047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274632" y="3092515"/>
            <a:ext cx="803396" cy="803396"/>
            <a:chOff x="0" y="0"/>
            <a:chExt cx="1606792" cy="1606792"/>
          </a:xfrm>
        </p:grpSpPr>
        <p:grpSp>
          <p:nvGrpSpPr>
            <p:cNvPr id="40" name="Group 40"/>
            <p:cNvGrpSpPr/>
            <p:nvPr/>
          </p:nvGrpSpPr>
          <p:grpSpPr>
            <a:xfrm>
              <a:off x="0" y="0"/>
              <a:ext cx="1606792" cy="1606792"/>
              <a:chOff x="0" y="0"/>
              <a:chExt cx="812800" cy="812800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DDE5ED"/>
              </a:solidFill>
              <a:ln w="38100" cap="sq">
                <a:solidFill>
                  <a:srgbClr val="199186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42" name="TextBox 42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1773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sp>
          <p:nvSpPr>
            <p:cNvPr id="43" name="Freeform 43"/>
            <p:cNvSpPr/>
            <p:nvPr/>
          </p:nvSpPr>
          <p:spPr>
            <a:xfrm>
              <a:off x="403645" y="365912"/>
              <a:ext cx="799503" cy="874969"/>
            </a:xfrm>
            <a:custGeom>
              <a:avLst/>
              <a:gdLst/>
              <a:ahLst/>
              <a:cxnLst/>
              <a:rect l="l" t="t" r="r" b="b"/>
              <a:pathLst>
                <a:path w="799503" h="874969">
                  <a:moveTo>
                    <a:pt x="0" y="0"/>
                  </a:moveTo>
                  <a:lnTo>
                    <a:pt x="799503" y="0"/>
                  </a:lnTo>
                  <a:lnTo>
                    <a:pt x="799503" y="874969"/>
                  </a:lnTo>
                  <a:lnTo>
                    <a:pt x="0" y="8749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1725497" y="5753958"/>
            <a:ext cx="537142" cy="447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8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 Paneuropean Bold"/>
                <a:ea typeface="+mn-ea"/>
                <a:cs typeface="+mn-cs"/>
              </a:rPr>
              <a:t>Public</a:t>
            </a:r>
          </a:p>
          <a:p>
            <a:pPr marL="0" marR="0" lvl="0" indent="0" algn="ctr" defTabSz="914400" rtl="0" eaLnBrk="1" fontAlgn="auto" latinLnBrk="0" hangingPunct="1">
              <a:lnSpc>
                <a:spcPts val="180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8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 Paneuropean Bold"/>
                <a:ea typeface="+mn-ea"/>
                <a:cs typeface="+mn-cs"/>
              </a:rPr>
              <a:t>Station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3538500" y="5753958"/>
            <a:ext cx="896824" cy="4415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8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 Paneuropean Bold"/>
                <a:ea typeface="+mn-ea"/>
                <a:cs typeface="+mn-cs"/>
              </a:rPr>
              <a:t>H2</a:t>
            </a:r>
          </a:p>
          <a:p>
            <a:pPr marL="0" marR="0" lvl="0" indent="0" algn="ctr" defTabSz="914400" rtl="0" eaLnBrk="1" fontAlgn="auto" latinLnBrk="0" hangingPunct="1">
              <a:lnSpc>
                <a:spcPts val="180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8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 Paneuropean Bold"/>
                <a:ea typeface="+mn-ea"/>
                <a:cs typeface="+mn-cs"/>
              </a:rPr>
              <a:t> Production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5682828" y="5868258"/>
            <a:ext cx="479595" cy="210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8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 Paneuropean Bold"/>
                <a:ea typeface="+mn-ea"/>
                <a:cs typeface="+mn-cs"/>
              </a:rPr>
              <a:t>Depot</a:t>
            </a:r>
          </a:p>
        </p:txBody>
      </p:sp>
      <p:grpSp>
        <p:nvGrpSpPr>
          <p:cNvPr id="67" name="Group 67"/>
          <p:cNvGrpSpPr/>
          <p:nvPr/>
        </p:nvGrpSpPr>
        <p:grpSpPr>
          <a:xfrm>
            <a:off x="2260830" y="3538917"/>
            <a:ext cx="803396" cy="803396"/>
            <a:chOff x="-2" y="0"/>
            <a:chExt cx="1606792" cy="1606792"/>
          </a:xfrm>
        </p:grpSpPr>
        <p:grpSp>
          <p:nvGrpSpPr>
            <p:cNvPr id="68" name="Group 68"/>
            <p:cNvGrpSpPr/>
            <p:nvPr/>
          </p:nvGrpSpPr>
          <p:grpSpPr>
            <a:xfrm>
              <a:off x="-2" y="0"/>
              <a:ext cx="1606792" cy="1606792"/>
              <a:chOff x="-1" y="0"/>
              <a:chExt cx="812800" cy="812800"/>
            </a:xfrm>
          </p:grpSpPr>
          <p:sp>
            <p:nvSpPr>
              <p:cNvPr id="69" name="Freeform 69"/>
              <p:cNvSpPr/>
              <p:nvPr/>
            </p:nvSpPr>
            <p:spPr>
              <a:xfrm>
                <a:off x="-1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DDE5ED"/>
              </a:solidFill>
              <a:ln w="38100" cap="sq">
                <a:solidFill>
                  <a:srgbClr val="199186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0" name="TextBox 70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1773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sp>
          <p:nvSpPr>
            <p:cNvPr id="71" name="Freeform 71"/>
            <p:cNvSpPr/>
            <p:nvPr/>
          </p:nvSpPr>
          <p:spPr>
            <a:xfrm>
              <a:off x="403646" y="365912"/>
              <a:ext cx="799504" cy="874970"/>
            </a:xfrm>
            <a:custGeom>
              <a:avLst/>
              <a:gdLst/>
              <a:ahLst/>
              <a:cxnLst/>
              <a:rect l="l" t="t" r="r" b="b"/>
              <a:pathLst>
                <a:path w="799503" h="874969">
                  <a:moveTo>
                    <a:pt x="0" y="0"/>
                  </a:moveTo>
                  <a:lnTo>
                    <a:pt x="799503" y="0"/>
                  </a:lnTo>
                  <a:lnTo>
                    <a:pt x="799503" y="874969"/>
                  </a:lnTo>
                  <a:lnTo>
                    <a:pt x="0" y="8749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77" name="Group 12">
            <a:extLst>
              <a:ext uri="{FF2B5EF4-FFF2-40B4-BE49-F238E27FC236}">
                <a16:creationId xmlns:a16="http://schemas.microsoft.com/office/drawing/2014/main" id="{81D8B5FF-AE58-B633-AEE9-85125D8A91C2}"/>
              </a:ext>
            </a:extLst>
          </p:cNvPr>
          <p:cNvGrpSpPr/>
          <p:nvPr/>
        </p:nvGrpSpPr>
        <p:grpSpPr>
          <a:xfrm>
            <a:off x="678238" y="5612317"/>
            <a:ext cx="803396" cy="803396"/>
            <a:chOff x="0" y="0"/>
            <a:chExt cx="812800" cy="812800"/>
          </a:xfrm>
        </p:grpSpPr>
        <p:sp>
          <p:nvSpPr>
            <p:cNvPr id="78" name="Freeform 13">
              <a:extLst>
                <a:ext uri="{FF2B5EF4-FFF2-40B4-BE49-F238E27FC236}">
                  <a16:creationId xmlns:a16="http://schemas.microsoft.com/office/drawing/2014/main" id="{B48E9443-A2FA-8BEF-3486-DE18153AC7A2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DE5ED"/>
            </a:solidFill>
            <a:ln w="38100" cap="sq">
              <a:solidFill>
                <a:srgbClr val="199186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9" name="TextBox 14">
              <a:extLst>
                <a:ext uri="{FF2B5EF4-FFF2-40B4-BE49-F238E27FC236}">
                  <a16:creationId xmlns:a16="http://schemas.microsoft.com/office/drawing/2014/main" id="{D2CA2929-2FA2-52BB-07BA-E274566091B6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177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pic>
        <p:nvPicPr>
          <p:cNvPr id="81" name="Graphic 80">
            <a:extLst>
              <a:ext uri="{FF2B5EF4-FFF2-40B4-BE49-F238E27FC236}">
                <a16:creationId xmlns:a16="http://schemas.microsoft.com/office/drawing/2014/main" id="{1936BB5D-D3B3-FDF4-8325-AAD953F45E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2832" y="5785660"/>
            <a:ext cx="431800" cy="456711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B426B253-5602-C981-F40F-04C1DE9AEA1D}"/>
              </a:ext>
            </a:extLst>
          </p:cNvPr>
          <p:cNvGrpSpPr/>
          <p:nvPr/>
        </p:nvGrpSpPr>
        <p:grpSpPr>
          <a:xfrm>
            <a:off x="6221401" y="2820277"/>
            <a:ext cx="803396" cy="803396"/>
            <a:chOff x="4249840" y="2698435"/>
            <a:chExt cx="803396" cy="803396"/>
          </a:xfrm>
        </p:grpSpPr>
        <p:grpSp>
          <p:nvGrpSpPr>
            <p:cNvPr id="12" name="Group 12"/>
            <p:cNvGrpSpPr/>
            <p:nvPr/>
          </p:nvGrpSpPr>
          <p:grpSpPr>
            <a:xfrm>
              <a:off x="4249840" y="2698435"/>
              <a:ext cx="803396" cy="803396"/>
              <a:chOff x="0" y="0"/>
              <a:chExt cx="812800" cy="8128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DDE5ED"/>
              </a:solidFill>
              <a:ln w="38100" cap="sq">
                <a:solidFill>
                  <a:srgbClr val="199186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1773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pic>
          <p:nvPicPr>
            <p:cNvPr id="82" name="Graphic 81">
              <a:extLst>
                <a:ext uri="{FF2B5EF4-FFF2-40B4-BE49-F238E27FC236}">
                  <a16:creationId xmlns:a16="http://schemas.microsoft.com/office/drawing/2014/main" id="{81667476-7E8A-5724-4974-6A43F27B2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421695" y="2871777"/>
              <a:ext cx="431800" cy="456711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B3050C0-F244-E6A7-7EDA-0D4FF151808A}"/>
              </a:ext>
            </a:extLst>
          </p:cNvPr>
          <p:cNvGrpSpPr/>
          <p:nvPr/>
        </p:nvGrpSpPr>
        <p:grpSpPr>
          <a:xfrm>
            <a:off x="10016257" y="3146656"/>
            <a:ext cx="803396" cy="803396"/>
            <a:chOff x="10518020" y="1457624"/>
            <a:chExt cx="803396" cy="803396"/>
          </a:xfrm>
        </p:grpSpPr>
        <p:grpSp>
          <p:nvGrpSpPr>
            <p:cNvPr id="17" name="Group 17"/>
            <p:cNvGrpSpPr/>
            <p:nvPr/>
          </p:nvGrpSpPr>
          <p:grpSpPr>
            <a:xfrm>
              <a:off x="10518020" y="1457624"/>
              <a:ext cx="803396" cy="803396"/>
              <a:chOff x="0" y="0"/>
              <a:chExt cx="812800" cy="81280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DDE5ED"/>
              </a:solidFill>
              <a:ln w="38100" cap="sq">
                <a:solidFill>
                  <a:srgbClr val="199186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1773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pic>
          <p:nvPicPr>
            <p:cNvPr id="83" name="Graphic 82">
              <a:extLst>
                <a:ext uri="{FF2B5EF4-FFF2-40B4-BE49-F238E27FC236}">
                  <a16:creationId xmlns:a16="http://schemas.microsoft.com/office/drawing/2014/main" id="{7A76D161-EC79-2F3C-D3CC-5ABF81D7E2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703818" y="1630967"/>
              <a:ext cx="431800" cy="456711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BA21E48-93AE-5FBB-B359-9AF7B3063AEF}"/>
              </a:ext>
            </a:extLst>
          </p:cNvPr>
          <p:cNvGrpSpPr/>
          <p:nvPr/>
        </p:nvGrpSpPr>
        <p:grpSpPr>
          <a:xfrm>
            <a:off x="4801350" y="2186463"/>
            <a:ext cx="829379" cy="871140"/>
            <a:chOff x="7808688" y="2030629"/>
            <a:chExt cx="829379" cy="871140"/>
          </a:xfrm>
        </p:grpSpPr>
        <p:grpSp>
          <p:nvGrpSpPr>
            <p:cNvPr id="73" name="Group 73"/>
            <p:cNvGrpSpPr/>
            <p:nvPr/>
          </p:nvGrpSpPr>
          <p:grpSpPr>
            <a:xfrm>
              <a:off x="7808688" y="2030629"/>
              <a:ext cx="829379" cy="871140"/>
              <a:chOff x="0" y="0"/>
              <a:chExt cx="812800" cy="812800"/>
            </a:xfrm>
          </p:grpSpPr>
          <p:sp>
            <p:nvSpPr>
              <p:cNvPr id="74" name="Freeform 7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DDE5ED"/>
              </a:solidFill>
              <a:ln w="38100" cap="sq">
                <a:solidFill>
                  <a:srgbClr val="199186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5" name="TextBox 75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1773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pic>
          <p:nvPicPr>
            <p:cNvPr id="84" name="Graphic 83">
              <a:extLst>
                <a:ext uri="{FF2B5EF4-FFF2-40B4-BE49-F238E27FC236}">
                  <a16:creationId xmlns:a16="http://schemas.microsoft.com/office/drawing/2014/main" id="{0A399AE4-296A-47E1-D321-5FD113BCD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41584" y="2229426"/>
              <a:ext cx="468210" cy="495222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C949531-47B9-A567-367E-8D470A368598}"/>
              </a:ext>
            </a:extLst>
          </p:cNvPr>
          <p:cNvGrpSpPr/>
          <p:nvPr/>
        </p:nvGrpSpPr>
        <p:grpSpPr>
          <a:xfrm>
            <a:off x="2281655" y="2505731"/>
            <a:ext cx="803396" cy="803396"/>
            <a:chOff x="1019069" y="2106507"/>
            <a:chExt cx="803396" cy="803396"/>
          </a:xfrm>
        </p:grpSpPr>
        <p:grpSp>
          <p:nvGrpSpPr>
            <p:cNvPr id="35" name="Group 35"/>
            <p:cNvGrpSpPr/>
            <p:nvPr/>
          </p:nvGrpSpPr>
          <p:grpSpPr>
            <a:xfrm>
              <a:off x="1019069" y="2106507"/>
              <a:ext cx="803396" cy="803396"/>
              <a:chOff x="0" y="0"/>
              <a:chExt cx="812800" cy="812800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DDE5ED"/>
              </a:solidFill>
              <a:ln w="38100" cap="sq">
                <a:solidFill>
                  <a:srgbClr val="199186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37" name="TextBox 37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1773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pic>
          <p:nvPicPr>
            <p:cNvPr id="85" name="Graphic 84">
              <a:extLst>
                <a:ext uri="{FF2B5EF4-FFF2-40B4-BE49-F238E27FC236}">
                  <a16:creationId xmlns:a16="http://schemas.microsoft.com/office/drawing/2014/main" id="{C8190193-974D-2508-81F3-190C774A0B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84042" y="2287902"/>
              <a:ext cx="431800" cy="456711"/>
            </a:xfrm>
            <a:prstGeom prst="rect">
              <a:avLst/>
            </a:prstGeom>
          </p:spPr>
        </p:pic>
      </p:grpSp>
      <p:grpSp>
        <p:nvGrpSpPr>
          <p:cNvPr id="86" name="Group 39">
            <a:extLst>
              <a:ext uri="{FF2B5EF4-FFF2-40B4-BE49-F238E27FC236}">
                <a16:creationId xmlns:a16="http://schemas.microsoft.com/office/drawing/2014/main" id="{15C84977-9106-FD66-0DEA-E6BF57EABD60}"/>
              </a:ext>
            </a:extLst>
          </p:cNvPr>
          <p:cNvGrpSpPr/>
          <p:nvPr/>
        </p:nvGrpSpPr>
        <p:grpSpPr>
          <a:xfrm>
            <a:off x="2603646" y="5596245"/>
            <a:ext cx="803396" cy="803396"/>
            <a:chOff x="0" y="0"/>
            <a:chExt cx="1606792" cy="1606792"/>
          </a:xfrm>
        </p:grpSpPr>
        <p:grpSp>
          <p:nvGrpSpPr>
            <p:cNvPr id="87" name="Group 40">
              <a:extLst>
                <a:ext uri="{FF2B5EF4-FFF2-40B4-BE49-F238E27FC236}">
                  <a16:creationId xmlns:a16="http://schemas.microsoft.com/office/drawing/2014/main" id="{46E9EF69-1D5A-C4CA-3060-DC2A1BE316BD}"/>
                </a:ext>
              </a:extLst>
            </p:cNvPr>
            <p:cNvGrpSpPr/>
            <p:nvPr/>
          </p:nvGrpSpPr>
          <p:grpSpPr>
            <a:xfrm>
              <a:off x="0" y="0"/>
              <a:ext cx="1606792" cy="1606792"/>
              <a:chOff x="0" y="0"/>
              <a:chExt cx="812800" cy="812800"/>
            </a:xfrm>
          </p:grpSpPr>
          <p:sp>
            <p:nvSpPr>
              <p:cNvPr id="89" name="Freeform 41">
                <a:extLst>
                  <a:ext uri="{FF2B5EF4-FFF2-40B4-BE49-F238E27FC236}">
                    <a16:creationId xmlns:a16="http://schemas.microsoft.com/office/drawing/2014/main" id="{1754A750-73C8-AA0F-A7C5-A747DB57357B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DDE5ED"/>
              </a:solidFill>
              <a:ln w="38100" cap="sq">
                <a:solidFill>
                  <a:srgbClr val="199186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90" name="TextBox 42">
                <a:extLst>
                  <a:ext uri="{FF2B5EF4-FFF2-40B4-BE49-F238E27FC236}">
                    <a16:creationId xmlns:a16="http://schemas.microsoft.com/office/drawing/2014/main" id="{1DD83FFB-AB33-D45A-7AB1-15105A6600E5}"/>
                  </a:ext>
                </a:extLst>
              </p:cNvPr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1773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sp>
          <p:nvSpPr>
            <p:cNvPr id="88" name="Freeform 43">
              <a:extLst>
                <a:ext uri="{FF2B5EF4-FFF2-40B4-BE49-F238E27FC236}">
                  <a16:creationId xmlns:a16="http://schemas.microsoft.com/office/drawing/2014/main" id="{6651A12B-B804-C382-F5CF-FC51F9FE4A7F}"/>
                </a:ext>
              </a:extLst>
            </p:cNvPr>
            <p:cNvSpPr/>
            <p:nvPr/>
          </p:nvSpPr>
          <p:spPr>
            <a:xfrm>
              <a:off x="403645" y="365912"/>
              <a:ext cx="799503" cy="874969"/>
            </a:xfrm>
            <a:custGeom>
              <a:avLst/>
              <a:gdLst/>
              <a:ahLst/>
              <a:cxnLst/>
              <a:rect l="l" t="t" r="r" b="b"/>
              <a:pathLst>
                <a:path w="799503" h="874969">
                  <a:moveTo>
                    <a:pt x="0" y="0"/>
                  </a:moveTo>
                  <a:lnTo>
                    <a:pt x="799503" y="0"/>
                  </a:lnTo>
                  <a:lnTo>
                    <a:pt x="799503" y="874969"/>
                  </a:lnTo>
                  <a:lnTo>
                    <a:pt x="0" y="8749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A0F10BBD-CCE8-5109-ADBF-C43B9D97E7E8}"/>
              </a:ext>
            </a:extLst>
          </p:cNvPr>
          <p:cNvSpPr/>
          <p:nvPr/>
        </p:nvSpPr>
        <p:spPr>
          <a:xfrm>
            <a:off x="2924546" y="2981357"/>
            <a:ext cx="621715" cy="300500"/>
          </a:xfrm>
          <a:prstGeom prst="rect">
            <a:avLst/>
          </a:prstGeom>
          <a:solidFill>
            <a:schemeClr val="accent1"/>
          </a:solidFill>
          <a:ln w="9525" cap="rnd" cmpd="sng" algn="ctr">
            <a:solidFill>
              <a:srgbClr val="19918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350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B99EE-F285-2AD4-9740-08967BE97F06}"/>
              </a:ext>
            </a:extLst>
          </p:cNvPr>
          <p:cNvSpPr/>
          <p:nvPr/>
        </p:nvSpPr>
        <p:spPr>
          <a:xfrm>
            <a:off x="6584957" y="3494213"/>
            <a:ext cx="621715" cy="300500"/>
          </a:xfrm>
          <a:prstGeom prst="rect">
            <a:avLst/>
          </a:prstGeom>
          <a:solidFill>
            <a:schemeClr val="accent1"/>
          </a:solidFill>
          <a:ln w="9525" cap="rnd" cmpd="sng" algn="ctr">
            <a:solidFill>
              <a:srgbClr val="19918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700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A25A9C-462E-CCC7-557C-45E096B0CF24}"/>
              </a:ext>
            </a:extLst>
          </p:cNvPr>
          <p:cNvSpPr/>
          <p:nvPr/>
        </p:nvSpPr>
        <p:spPr>
          <a:xfrm>
            <a:off x="10546455" y="3799802"/>
            <a:ext cx="621715" cy="300500"/>
          </a:xfrm>
          <a:prstGeom prst="rect">
            <a:avLst/>
          </a:prstGeom>
          <a:solidFill>
            <a:schemeClr val="accent1"/>
          </a:solidFill>
          <a:ln w="9525" cap="rnd" cmpd="sng" algn="ctr">
            <a:solidFill>
              <a:srgbClr val="19918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350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42E364-6976-48E1-906B-C914902789B9}"/>
              </a:ext>
            </a:extLst>
          </p:cNvPr>
          <p:cNvSpPr/>
          <p:nvPr/>
        </p:nvSpPr>
        <p:spPr>
          <a:xfrm>
            <a:off x="5156602" y="2917942"/>
            <a:ext cx="621715" cy="300500"/>
          </a:xfrm>
          <a:prstGeom prst="rect">
            <a:avLst/>
          </a:prstGeom>
          <a:solidFill>
            <a:schemeClr val="accent1"/>
          </a:solidFill>
          <a:ln w="9525" cap="rnd" cmpd="sng" algn="ctr">
            <a:solidFill>
              <a:srgbClr val="19918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350</a:t>
            </a:r>
          </a:p>
        </p:txBody>
      </p:sp>
      <p:grpSp>
        <p:nvGrpSpPr>
          <p:cNvPr id="10" name="Group 26">
            <a:extLst>
              <a:ext uri="{FF2B5EF4-FFF2-40B4-BE49-F238E27FC236}">
                <a16:creationId xmlns:a16="http://schemas.microsoft.com/office/drawing/2014/main" id="{47D31C88-D9A6-B970-A5AA-161612A09915}"/>
              </a:ext>
            </a:extLst>
          </p:cNvPr>
          <p:cNvGrpSpPr/>
          <p:nvPr/>
        </p:nvGrpSpPr>
        <p:grpSpPr>
          <a:xfrm>
            <a:off x="7024797" y="5377634"/>
            <a:ext cx="4983847" cy="1227052"/>
            <a:chOff x="0" y="0"/>
            <a:chExt cx="2430576" cy="484761"/>
          </a:xfrm>
        </p:grpSpPr>
        <p:sp>
          <p:nvSpPr>
            <p:cNvPr id="15" name="Freeform 27">
              <a:extLst>
                <a:ext uri="{FF2B5EF4-FFF2-40B4-BE49-F238E27FC236}">
                  <a16:creationId xmlns:a16="http://schemas.microsoft.com/office/drawing/2014/main" id="{06058FA5-35EB-0407-0E02-214B15FF7FDD}"/>
                </a:ext>
              </a:extLst>
            </p:cNvPr>
            <p:cNvSpPr/>
            <p:nvPr/>
          </p:nvSpPr>
          <p:spPr>
            <a:xfrm>
              <a:off x="0" y="0"/>
              <a:ext cx="2430576" cy="484761"/>
            </a:xfrm>
            <a:custGeom>
              <a:avLst/>
              <a:gdLst/>
              <a:ahLst/>
              <a:cxnLst/>
              <a:rect l="l" t="t" r="r" b="b"/>
              <a:pathLst>
                <a:path w="2430576" h="484761">
                  <a:moveTo>
                    <a:pt x="0" y="0"/>
                  </a:moveTo>
                  <a:lnTo>
                    <a:pt x="2430576" y="0"/>
                  </a:lnTo>
                  <a:lnTo>
                    <a:pt x="2430576" y="484761"/>
                  </a:lnTo>
                  <a:lnTo>
                    <a:pt x="0" y="484761"/>
                  </a:lnTo>
                  <a:close/>
                </a:path>
              </a:pathLst>
            </a:custGeom>
            <a:solidFill>
              <a:srgbClr val="199186"/>
            </a:solidFill>
            <a:ln w="38100" cap="sq">
              <a:solidFill>
                <a:srgbClr val="199186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TextBox 28">
              <a:extLst>
                <a:ext uri="{FF2B5EF4-FFF2-40B4-BE49-F238E27FC236}">
                  <a16:creationId xmlns:a16="http://schemas.microsoft.com/office/drawing/2014/main" id="{A348B3E2-18F0-3165-17CF-21C7FA204C10}"/>
                </a:ext>
              </a:extLst>
            </p:cNvPr>
            <p:cNvSpPr txBox="1"/>
            <p:nvPr/>
          </p:nvSpPr>
          <p:spPr>
            <a:xfrm>
              <a:off x="0" y="-38100"/>
              <a:ext cx="2430576" cy="52286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177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F076721C-7A2D-21B5-5548-D37E6B129D29}"/>
              </a:ext>
            </a:extLst>
          </p:cNvPr>
          <p:cNvSpPr/>
          <p:nvPr/>
        </p:nvSpPr>
        <p:spPr>
          <a:xfrm>
            <a:off x="7206672" y="5482466"/>
            <a:ext cx="621715" cy="300500"/>
          </a:xfrm>
          <a:prstGeom prst="rect">
            <a:avLst/>
          </a:prstGeom>
          <a:solidFill>
            <a:schemeClr val="accent1"/>
          </a:solidFill>
          <a:ln w="9525" cap="rnd" cmpd="sng" algn="ctr">
            <a:solidFill>
              <a:srgbClr val="19918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700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8B2F5E2-D256-803F-777F-70E59BCF759C}"/>
              </a:ext>
            </a:extLst>
          </p:cNvPr>
          <p:cNvSpPr/>
          <p:nvPr/>
        </p:nvSpPr>
        <p:spPr>
          <a:xfrm>
            <a:off x="7206671" y="5850187"/>
            <a:ext cx="621715" cy="300500"/>
          </a:xfrm>
          <a:prstGeom prst="rect">
            <a:avLst/>
          </a:prstGeom>
          <a:solidFill>
            <a:schemeClr val="accent1"/>
          </a:solidFill>
          <a:ln w="9525" cap="rnd" cmpd="sng" algn="ctr">
            <a:solidFill>
              <a:srgbClr val="19918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350</a:t>
            </a:r>
          </a:p>
        </p:txBody>
      </p:sp>
      <p:sp>
        <p:nvSpPr>
          <p:cNvPr id="76" name="TextBox 56">
            <a:extLst>
              <a:ext uri="{FF2B5EF4-FFF2-40B4-BE49-F238E27FC236}">
                <a16:creationId xmlns:a16="http://schemas.microsoft.com/office/drawing/2014/main" id="{3F4E1C2F-E097-C629-2BC8-3EB415AAED7D}"/>
              </a:ext>
            </a:extLst>
          </p:cNvPr>
          <p:cNvSpPr txBox="1"/>
          <p:nvPr/>
        </p:nvSpPr>
        <p:spPr>
          <a:xfrm>
            <a:off x="7947129" y="5544596"/>
            <a:ext cx="3997224" cy="2167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8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 Paneuropean Bold"/>
                <a:ea typeface="+mn-ea"/>
                <a:cs typeface="+mn-cs"/>
              </a:rPr>
              <a:t>350 and 700 bar refuellers available</a:t>
            </a:r>
          </a:p>
        </p:txBody>
      </p:sp>
      <p:sp>
        <p:nvSpPr>
          <p:cNvPr id="80" name="TextBox 56">
            <a:extLst>
              <a:ext uri="{FF2B5EF4-FFF2-40B4-BE49-F238E27FC236}">
                <a16:creationId xmlns:a16="http://schemas.microsoft.com/office/drawing/2014/main" id="{B9A444B8-C53E-09CA-391D-20F80C86049A}"/>
              </a:ext>
            </a:extLst>
          </p:cNvPr>
          <p:cNvSpPr txBox="1"/>
          <p:nvPr/>
        </p:nvSpPr>
        <p:spPr>
          <a:xfrm>
            <a:off x="7959421" y="5887693"/>
            <a:ext cx="3997224" cy="2167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8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 Paneuropean Bold"/>
                <a:ea typeface="+mn-ea"/>
                <a:cs typeface="+mn-cs"/>
              </a:rPr>
              <a:t>350 bar refuellers only</a:t>
            </a:r>
          </a:p>
        </p:txBody>
      </p:sp>
      <p:sp>
        <p:nvSpPr>
          <p:cNvPr id="91" name="TextBox 56">
            <a:extLst>
              <a:ext uri="{FF2B5EF4-FFF2-40B4-BE49-F238E27FC236}">
                <a16:creationId xmlns:a16="http://schemas.microsoft.com/office/drawing/2014/main" id="{68FD3941-A31C-EBAF-DC0B-89362DF76066}"/>
              </a:ext>
            </a:extLst>
          </p:cNvPr>
          <p:cNvSpPr txBox="1"/>
          <p:nvPr/>
        </p:nvSpPr>
        <p:spPr>
          <a:xfrm>
            <a:off x="7206671" y="6224547"/>
            <a:ext cx="4749974" cy="2137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 Paneuropean Bold"/>
                <a:ea typeface="+mn-ea"/>
                <a:cs typeface="+mn-cs"/>
              </a:rPr>
              <a:t>Locations indicative; pending land leases and offtake agreements.</a:t>
            </a:r>
          </a:p>
        </p:txBody>
      </p:sp>
      <p:grpSp>
        <p:nvGrpSpPr>
          <p:cNvPr id="92" name="Group 26">
            <a:extLst>
              <a:ext uri="{FF2B5EF4-FFF2-40B4-BE49-F238E27FC236}">
                <a16:creationId xmlns:a16="http://schemas.microsoft.com/office/drawing/2014/main" id="{37F57FEB-B473-2A64-8AE4-112ABEE59663}"/>
              </a:ext>
            </a:extLst>
          </p:cNvPr>
          <p:cNvGrpSpPr/>
          <p:nvPr/>
        </p:nvGrpSpPr>
        <p:grpSpPr>
          <a:xfrm>
            <a:off x="0" y="-1434"/>
            <a:ext cx="12259849" cy="1227052"/>
            <a:chOff x="0" y="0"/>
            <a:chExt cx="2430576" cy="484761"/>
          </a:xfrm>
        </p:grpSpPr>
        <p:sp>
          <p:nvSpPr>
            <p:cNvPr id="93" name="Freeform 27">
              <a:extLst>
                <a:ext uri="{FF2B5EF4-FFF2-40B4-BE49-F238E27FC236}">
                  <a16:creationId xmlns:a16="http://schemas.microsoft.com/office/drawing/2014/main" id="{409A98CB-0B7C-E48E-5334-6F6247A4745B}"/>
                </a:ext>
              </a:extLst>
            </p:cNvPr>
            <p:cNvSpPr/>
            <p:nvPr/>
          </p:nvSpPr>
          <p:spPr>
            <a:xfrm>
              <a:off x="0" y="0"/>
              <a:ext cx="2430576" cy="484761"/>
            </a:xfrm>
            <a:custGeom>
              <a:avLst/>
              <a:gdLst/>
              <a:ahLst/>
              <a:cxnLst/>
              <a:rect l="l" t="t" r="r" b="b"/>
              <a:pathLst>
                <a:path w="2430576" h="484761">
                  <a:moveTo>
                    <a:pt x="0" y="0"/>
                  </a:moveTo>
                  <a:lnTo>
                    <a:pt x="2430576" y="0"/>
                  </a:lnTo>
                  <a:lnTo>
                    <a:pt x="2430576" y="484761"/>
                  </a:lnTo>
                  <a:lnTo>
                    <a:pt x="0" y="484761"/>
                  </a:lnTo>
                  <a:close/>
                </a:path>
              </a:pathLst>
            </a:custGeom>
            <a:solidFill>
              <a:srgbClr val="199186"/>
            </a:solidFill>
            <a:ln w="38100" cap="sq">
              <a:solidFill>
                <a:srgbClr val="199186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4" name="TextBox 28">
              <a:extLst>
                <a:ext uri="{FF2B5EF4-FFF2-40B4-BE49-F238E27FC236}">
                  <a16:creationId xmlns:a16="http://schemas.microsoft.com/office/drawing/2014/main" id="{33F2BE74-0471-95B1-9D2B-5514E0C0A24F}"/>
                </a:ext>
              </a:extLst>
            </p:cNvPr>
            <p:cNvSpPr txBox="1"/>
            <p:nvPr/>
          </p:nvSpPr>
          <p:spPr>
            <a:xfrm>
              <a:off x="0" y="-38100"/>
              <a:ext cx="2430576" cy="52286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177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2BED77AC-5892-3A20-9C03-31722C7F7496}"/>
              </a:ext>
            </a:extLst>
          </p:cNvPr>
          <p:cNvSpPr txBox="1"/>
          <p:nvPr/>
        </p:nvSpPr>
        <p:spPr>
          <a:xfrm>
            <a:off x="281230" y="285570"/>
            <a:ext cx="8939960" cy="64633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HyHAUL: Provisional Network Map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roup 26">
            <a:extLst>
              <a:ext uri="{FF2B5EF4-FFF2-40B4-BE49-F238E27FC236}">
                <a16:creationId xmlns:a16="http://schemas.microsoft.com/office/drawing/2014/main" id="{37F57FEB-B473-2A64-8AE4-112ABEE59663}"/>
              </a:ext>
            </a:extLst>
          </p:cNvPr>
          <p:cNvGrpSpPr/>
          <p:nvPr/>
        </p:nvGrpSpPr>
        <p:grpSpPr>
          <a:xfrm>
            <a:off x="0" y="-1434"/>
            <a:ext cx="12259849" cy="1227052"/>
            <a:chOff x="0" y="0"/>
            <a:chExt cx="2430576" cy="484761"/>
          </a:xfrm>
        </p:grpSpPr>
        <p:sp>
          <p:nvSpPr>
            <p:cNvPr id="93" name="Freeform 27">
              <a:extLst>
                <a:ext uri="{FF2B5EF4-FFF2-40B4-BE49-F238E27FC236}">
                  <a16:creationId xmlns:a16="http://schemas.microsoft.com/office/drawing/2014/main" id="{409A98CB-0B7C-E48E-5334-6F6247A4745B}"/>
                </a:ext>
              </a:extLst>
            </p:cNvPr>
            <p:cNvSpPr/>
            <p:nvPr/>
          </p:nvSpPr>
          <p:spPr>
            <a:xfrm>
              <a:off x="0" y="0"/>
              <a:ext cx="2430576" cy="484761"/>
            </a:xfrm>
            <a:custGeom>
              <a:avLst/>
              <a:gdLst/>
              <a:ahLst/>
              <a:cxnLst/>
              <a:rect l="l" t="t" r="r" b="b"/>
              <a:pathLst>
                <a:path w="2430576" h="484761">
                  <a:moveTo>
                    <a:pt x="0" y="0"/>
                  </a:moveTo>
                  <a:lnTo>
                    <a:pt x="2430576" y="0"/>
                  </a:lnTo>
                  <a:lnTo>
                    <a:pt x="2430576" y="484761"/>
                  </a:lnTo>
                  <a:lnTo>
                    <a:pt x="0" y="484761"/>
                  </a:lnTo>
                  <a:close/>
                </a:path>
              </a:pathLst>
            </a:custGeom>
            <a:solidFill>
              <a:srgbClr val="199186"/>
            </a:solidFill>
            <a:ln w="38100" cap="sq">
              <a:solidFill>
                <a:srgbClr val="199186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4" name="TextBox 28">
              <a:extLst>
                <a:ext uri="{FF2B5EF4-FFF2-40B4-BE49-F238E27FC236}">
                  <a16:creationId xmlns:a16="http://schemas.microsoft.com/office/drawing/2014/main" id="{33F2BE74-0471-95B1-9D2B-5514E0C0A24F}"/>
                </a:ext>
              </a:extLst>
            </p:cNvPr>
            <p:cNvSpPr txBox="1"/>
            <p:nvPr/>
          </p:nvSpPr>
          <p:spPr>
            <a:xfrm>
              <a:off x="0" y="-38100"/>
              <a:ext cx="2430576" cy="52286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177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2BED77AC-5892-3A20-9C03-31722C7F7496}"/>
              </a:ext>
            </a:extLst>
          </p:cNvPr>
          <p:cNvSpPr txBox="1"/>
          <p:nvPr/>
        </p:nvSpPr>
        <p:spPr>
          <a:xfrm>
            <a:off x="281230" y="285570"/>
            <a:ext cx="10556816" cy="64633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Fuel Cell Electric Trucks – example specification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46C2DE5-10BD-8CA7-D787-A065277FB4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8" r="14147"/>
          <a:stretch/>
        </p:blipFill>
        <p:spPr bwMode="auto">
          <a:xfrm>
            <a:off x="6833936" y="1225618"/>
            <a:ext cx="5425913" cy="563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C10FE6-DE88-353F-B4F0-8BCB6318F406}"/>
              </a:ext>
            </a:extLst>
          </p:cNvPr>
          <p:cNvSpPr txBox="1"/>
          <p:nvPr/>
        </p:nvSpPr>
        <p:spPr>
          <a:xfrm>
            <a:off x="0" y="1225619"/>
            <a:ext cx="6833936" cy="5781574"/>
          </a:xfrm>
          <a:prstGeom prst="rect">
            <a:avLst/>
          </a:prstGeom>
          <a:solidFill>
            <a:schemeClr val="bg2"/>
          </a:solidFill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Key Statistics:</a:t>
            </a: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D29F6361-90EC-E1A3-12FD-9DB42E1699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771853"/>
              </p:ext>
            </p:extLst>
          </p:nvPr>
        </p:nvGraphicFramePr>
        <p:xfrm>
          <a:off x="0" y="1218905"/>
          <a:ext cx="6939815" cy="5887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81701">
                  <a:extLst>
                    <a:ext uri="{9D8B030D-6E8A-4147-A177-3AD203B41FA5}">
                      <a16:colId xmlns:a16="http://schemas.microsoft.com/office/drawing/2014/main" val="3352705112"/>
                    </a:ext>
                  </a:extLst>
                </a:gridCol>
                <a:gridCol w="4158114">
                  <a:extLst>
                    <a:ext uri="{9D8B030D-6E8A-4147-A177-3AD203B41FA5}">
                      <a16:colId xmlns:a16="http://schemas.microsoft.com/office/drawing/2014/main" val="24533833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Parameter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Details</a:t>
                      </a:r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2276169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Base (donor) chassis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MAN TGS/X</a:t>
                      </a:r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4077499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Sleeper cab?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Yes</a:t>
                      </a:r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2742208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Tractor weight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&lt;10,000</a:t>
                      </a:r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3543836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GCW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42,000 kg</a:t>
                      </a:r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3488985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Fuel cells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2 x 120kW, Ballard</a:t>
                      </a:r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791142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Batteries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124 kWh</a:t>
                      </a:r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425775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Power Output (</a:t>
                      </a:r>
                      <a:r>
                        <a:rPr lang="en-GB" sz="1600" dirty="0" err="1"/>
                        <a:t>Cont</a:t>
                      </a:r>
                      <a:r>
                        <a:rPr lang="en-GB" sz="1600" dirty="0"/>
                        <a:t>/Max)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420/550 kW</a:t>
                      </a:r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1922545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Hydrogen storage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54kg (@ 700 bar)</a:t>
                      </a:r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3660453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Range (700 bar)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435 miles</a:t>
                      </a:r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1746115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Range (350 bar)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275 miles</a:t>
                      </a:r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1269049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Refuel time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&lt; 20 minutes</a:t>
                      </a:r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683797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On-board charging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22 kW AC electric.</a:t>
                      </a:r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2968516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Options</a:t>
                      </a:r>
                    </a:p>
                  </a:txBody>
                  <a:tcPr marL="90535" marR="90535"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DC Charging</a:t>
                      </a:r>
                    </a:p>
                    <a:p>
                      <a:r>
                        <a:rPr lang="en-GB" sz="1600" dirty="0"/>
                        <a:t>Additional on-board storage.</a:t>
                      </a:r>
                    </a:p>
                    <a:p>
                      <a:r>
                        <a:rPr lang="en-GB" sz="1600" dirty="0"/>
                        <a:t>Additional H2 storage to client range.</a:t>
                      </a:r>
                    </a:p>
                    <a:p>
                      <a:endParaRPr lang="en-GB" sz="1600" dirty="0"/>
                    </a:p>
                  </a:txBody>
                  <a:tcPr marL="90535" marR="90535"/>
                </a:tc>
                <a:extLst>
                  <a:ext uri="{0D108BD9-81ED-4DB2-BD59-A6C34878D82A}">
                    <a16:rowId xmlns:a16="http://schemas.microsoft.com/office/drawing/2014/main" val="24050908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820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roup 26">
            <a:extLst>
              <a:ext uri="{FF2B5EF4-FFF2-40B4-BE49-F238E27FC236}">
                <a16:creationId xmlns:a16="http://schemas.microsoft.com/office/drawing/2014/main" id="{37F57FEB-B473-2A64-8AE4-112ABEE59663}"/>
              </a:ext>
            </a:extLst>
          </p:cNvPr>
          <p:cNvGrpSpPr/>
          <p:nvPr/>
        </p:nvGrpSpPr>
        <p:grpSpPr>
          <a:xfrm>
            <a:off x="0" y="-1434"/>
            <a:ext cx="12259849" cy="1227052"/>
            <a:chOff x="0" y="0"/>
            <a:chExt cx="2430576" cy="484761"/>
          </a:xfrm>
        </p:grpSpPr>
        <p:sp>
          <p:nvSpPr>
            <p:cNvPr id="93" name="Freeform 27">
              <a:extLst>
                <a:ext uri="{FF2B5EF4-FFF2-40B4-BE49-F238E27FC236}">
                  <a16:creationId xmlns:a16="http://schemas.microsoft.com/office/drawing/2014/main" id="{409A98CB-0B7C-E48E-5334-6F6247A4745B}"/>
                </a:ext>
              </a:extLst>
            </p:cNvPr>
            <p:cNvSpPr/>
            <p:nvPr/>
          </p:nvSpPr>
          <p:spPr>
            <a:xfrm>
              <a:off x="0" y="0"/>
              <a:ext cx="2430576" cy="484761"/>
            </a:xfrm>
            <a:custGeom>
              <a:avLst/>
              <a:gdLst/>
              <a:ahLst/>
              <a:cxnLst/>
              <a:rect l="l" t="t" r="r" b="b"/>
              <a:pathLst>
                <a:path w="2430576" h="484761">
                  <a:moveTo>
                    <a:pt x="0" y="0"/>
                  </a:moveTo>
                  <a:lnTo>
                    <a:pt x="2430576" y="0"/>
                  </a:lnTo>
                  <a:lnTo>
                    <a:pt x="2430576" y="484761"/>
                  </a:lnTo>
                  <a:lnTo>
                    <a:pt x="0" y="484761"/>
                  </a:lnTo>
                  <a:close/>
                </a:path>
              </a:pathLst>
            </a:custGeom>
            <a:solidFill>
              <a:srgbClr val="199186"/>
            </a:solidFill>
            <a:ln w="38100" cap="sq">
              <a:solidFill>
                <a:srgbClr val="199186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4" name="TextBox 28">
              <a:extLst>
                <a:ext uri="{FF2B5EF4-FFF2-40B4-BE49-F238E27FC236}">
                  <a16:creationId xmlns:a16="http://schemas.microsoft.com/office/drawing/2014/main" id="{33F2BE74-0471-95B1-9D2B-5514E0C0A24F}"/>
                </a:ext>
              </a:extLst>
            </p:cNvPr>
            <p:cNvSpPr txBox="1"/>
            <p:nvPr/>
          </p:nvSpPr>
          <p:spPr>
            <a:xfrm>
              <a:off x="0" y="-38100"/>
              <a:ext cx="2430576" cy="52286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177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2BED77AC-5892-3A20-9C03-31722C7F7496}"/>
              </a:ext>
            </a:extLst>
          </p:cNvPr>
          <p:cNvSpPr txBox="1"/>
          <p:nvPr/>
        </p:nvSpPr>
        <p:spPr>
          <a:xfrm>
            <a:off x="281229" y="285570"/>
            <a:ext cx="11711849" cy="64633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How are we spending the money to benefit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hauliers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6C37BCB-50A3-E6EA-621C-DEB2E04A17A1}"/>
              </a:ext>
            </a:extLst>
          </p:cNvPr>
          <p:cNvSpPr/>
          <p:nvPr/>
        </p:nvSpPr>
        <p:spPr>
          <a:xfrm>
            <a:off x="891689" y="1518733"/>
            <a:ext cx="3293794" cy="2115810"/>
          </a:xfrm>
          <a:prstGeom prst="rect">
            <a:avLst/>
          </a:prstGeom>
          <a:solidFill>
            <a:srgbClr val="19918B"/>
          </a:solidFill>
          <a:ln>
            <a:solidFill>
              <a:srgbClr val="19918B"/>
            </a:solidFill>
            <a:beve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D770C9-C68C-9A25-6EB7-CE67DBCC5C14}"/>
              </a:ext>
            </a:extLst>
          </p:cNvPr>
          <p:cNvSpPr/>
          <p:nvPr/>
        </p:nvSpPr>
        <p:spPr>
          <a:xfrm>
            <a:off x="891689" y="4098723"/>
            <a:ext cx="3293794" cy="2115810"/>
          </a:xfrm>
          <a:prstGeom prst="rect">
            <a:avLst/>
          </a:prstGeom>
          <a:solidFill>
            <a:srgbClr val="24D2CA"/>
          </a:solidFill>
          <a:ln>
            <a:solidFill>
              <a:srgbClr val="24D2CA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447E31-9F4E-837F-F9F6-3FE9AF294336}"/>
              </a:ext>
            </a:extLst>
          </p:cNvPr>
          <p:cNvSpPr/>
          <p:nvPr/>
        </p:nvSpPr>
        <p:spPr>
          <a:xfrm>
            <a:off x="8006517" y="4098723"/>
            <a:ext cx="3293794" cy="2115810"/>
          </a:xfrm>
          <a:prstGeom prst="rect">
            <a:avLst/>
          </a:prstGeom>
          <a:solidFill>
            <a:srgbClr val="19918B"/>
          </a:solidFill>
          <a:ln>
            <a:solidFill>
              <a:srgbClr val="19918B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41832">
              <a:spcAft>
                <a:spcPts val="600"/>
              </a:spcAft>
            </a:pPr>
            <a:br>
              <a:rPr lang="en-US" sz="1854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AA9A12-1BF1-2198-2185-D8F4D473F20D}"/>
              </a:ext>
            </a:extLst>
          </p:cNvPr>
          <p:cNvSpPr/>
          <p:nvPr/>
        </p:nvSpPr>
        <p:spPr>
          <a:xfrm>
            <a:off x="4449103" y="4098723"/>
            <a:ext cx="3293794" cy="2115810"/>
          </a:xfrm>
          <a:prstGeom prst="rect">
            <a:avLst/>
          </a:prstGeom>
          <a:solidFill>
            <a:srgbClr val="116561"/>
          </a:solidFill>
          <a:ln>
            <a:solidFill>
              <a:srgbClr val="11656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782D70-50A9-0AE0-E370-3E51C2433A83}"/>
              </a:ext>
            </a:extLst>
          </p:cNvPr>
          <p:cNvSpPr/>
          <p:nvPr/>
        </p:nvSpPr>
        <p:spPr>
          <a:xfrm>
            <a:off x="4483027" y="1506091"/>
            <a:ext cx="3293794" cy="2115810"/>
          </a:xfrm>
          <a:prstGeom prst="rect">
            <a:avLst/>
          </a:prstGeom>
          <a:solidFill>
            <a:srgbClr val="116561"/>
          </a:solidFill>
          <a:ln>
            <a:solidFill>
              <a:srgbClr val="11656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70916" lvl="1" defTabSz="941832">
              <a:spcAft>
                <a:spcPts val="600"/>
              </a:spcAft>
            </a:pPr>
            <a:br>
              <a:rPr lang="en-US" sz="1854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CF153D-3E47-8C55-00E8-754D5615F8D7}"/>
              </a:ext>
            </a:extLst>
          </p:cNvPr>
          <p:cNvSpPr/>
          <p:nvPr/>
        </p:nvSpPr>
        <p:spPr>
          <a:xfrm>
            <a:off x="8006517" y="1506091"/>
            <a:ext cx="3293794" cy="2115810"/>
          </a:xfrm>
          <a:prstGeom prst="rect">
            <a:avLst/>
          </a:prstGeom>
          <a:solidFill>
            <a:srgbClr val="24D2CA"/>
          </a:solidFill>
          <a:ln>
            <a:solidFill>
              <a:srgbClr val="24D2CA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C9B685-9768-D64C-E544-D70DA48CB5ED}"/>
              </a:ext>
            </a:extLst>
          </p:cNvPr>
          <p:cNvSpPr txBox="1"/>
          <p:nvPr/>
        </p:nvSpPr>
        <p:spPr>
          <a:xfrm>
            <a:off x="4713398" y="4282222"/>
            <a:ext cx="2784814" cy="1748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1832">
              <a:spcAft>
                <a:spcPts val="600"/>
              </a:spcAft>
            </a:pPr>
            <a:r>
              <a:rPr lang="en-US" sz="400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£500k</a:t>
            </a:r>
            <a:r>
              <a:rPr lang="en-US" sz="412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endParaRPr lang="en-US" sz="2060" b="1" kern="1200" dirty="0">
              <a:solidFill>
                <a:schemeClr val="bg2"/>
              </a:solidFill>
              <a:latin typeface="+mn-lt"/>
              <a:ea typeface="+mn-ea"/>
              <a:cs typeface="Calibri" panose="020F0502020204030204" pitchFamily="34" charset="0"/>
            </a:endParaRPr>
          </a:p>
          <a:p>
            <a:pPr defTabSz="941832">
              <a:spcAft>
                <a:spcPts val="600"/>
              </a:spcAft>
            </a:pPr>
            <a:endParaRPr lang="en-US" sz="500" b="1" dirty="0">
              <a:solidFill>
                <a:schemeClr val="bg2"/>
              </a:solidFill>
              <a:cs typeface="Calibri" panose="020F0502020204030204" pitchFamily="34" charset="0"/>
            </a:endParaRPr>
          </a:p>
          <a:p>
            <a:pPr defTabSz="941832">
              <a:spcAft>
                <a:spcPts val="600"/>
              </a:spcAft>
            </a:pPr>
            <a:r>
              <a:rPr lang="en-US" sz="2472" b="1" dirty="0">
                <a:solidFill>
                  <a:schemeClr val="bg2"/>
                </a:solidFill>
                <a:cs typeface="Calibri" panose="020F0502020204030204" pitchFamily="34" charset="0"/>
              </a:rPr>
              <a:t>Modelling, data, </a:t>
            </a:r>
            <a:r>
              <a:rPr lang="en-US" sz="2472" b="1" dirty="0" err="1">
                <a:solidFill>
                  <a:schemeClr val="bg2"/>
                </a:solidFill>
                <a:cs typeface="Calibri" panose="020F0502020204030204" pitchFamily="34" charset="0"/>
              </a:rPr>
              <a:t>optimisation</a:t>
            </a:r>
            <a:endParaRPr lang="en-GB" sz="2400" b="1" dirty="0">
              <a:solidFill>
                <a:schemeClr val="bg2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Graphic 11" descr="Internet Of Things with solid fill">
            <a:extLst>
              <a:ext uri="{FF2B5EF4-FFF2-40B4-BE49-F238E27FC236}">
                <a16:creationId xmlns:a16="http://schemas.microsoft.com/office/drawing/2014/main" id="{E71F7084-443B-AD2A-F5F1-D4E45E462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548862" y="4353196"/>
            <a:ext cx="623116" cy="6231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7D954B5-A437-3DF5-B834-6F7C247E49AE}"/>
              </a:ext>
            </a:extLst>
          </p:cNvPr>
          <p:cNvSpPr txBox="1"/>
          <p:nvPr/>
        </p:nvSpPr>
        <p:spPr>
          <a:xfrm>
            <a:off x="1095534" y="1707065"/>
            <a:ext cx="2287180" cy="2210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1832">
              <a:spcAft>
                <a:spcPts val="600"/>
              </a:spcAft>
            </a:pPr>
            <a:r>
              <a:rPr lang="en-GB" sz="5562" b="1" kern="1200" dirty="0">
                <a:solidFill>
                  <a:schemeClr val="bg2"/>
                </a:solidFill>
                <a:latin typeface="Open Sans" panose="020B0606030504020204" pitchFamily="34" charset="0"/>
                <a:ea typeface="+mn-ea"/>
                <a:cs typeface="+mn-cs"/>
              </a:rPr>
              <a:t>54%</a:t>
            </a:r>
          </a:p>
          <a:p>
            <a:pPr defTabSz="941832">
              <a:spcAft>
                <a:spcPts val="600"/>
              </a:spcAft>
            </a:pPr>
            <a:r>
              <a:rPr lang="en-GB" sz="2400" b="1" dirty="0">
                <a:solidFill>
                  <a:schemeClr val="bg2"/>
                </a:solidFill>
                <a:latin typeface="Open Sans" panose="020B0606030504020204" pitchFamily="34" charset="0"/>
              </a:rPr>
              <a:t>on the trucks themselves</a:t>
            </a:r>
            <a:endParaRPr lang="en-GB" sz="5562" b="1" kern="1200" dirty="0">
              <a:solidFill>
                <a:schemeClr val="bg2"/>
              </a:solidFill>
              <a:latin typeface="Open Sans" panose="020B0606030504020204" pitchFamily="34" charset="0"/>
              <a:ea typeface="+mn-ea"/>
              <a:cs typeface="+mn-cs"/>
            </a:endParaRPr>
          </a:p>
          <a:p>
            <a:pPr defTabSz="941832">
              <a:spcAft>
                <a:spcPts val="600"/>
              </a:spcAft>
            </a:pPr>
            <a:endParaRPr lang="en-GB" sz="2400" b="1" i="0" dirty="0">
              <a:solidFill>
                <a:schemeClr val="bg2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D230C1-2F93-BA6D-A2B8-F5F536A5512E}"/>
              </a:ext>
            </a:extLst>
          </p:cNvPr>
          <p:cNvSpPr txBox="1"/>
          <p:nvPr/>
        </p:nvSpPr>
        <p:spPr>
          <a:xfrm>
            <a:off x="8370508" y="1786388"/>
            <a:ext cx="2929803" cy="1500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1832">
              <a:spcAft>
                <a:spcPts val="600"/>
              </a:spcAft>
            </a:pPr>
            <a:r>
              <a:rPr lang="en-US" sz="6180" b="1" dirty="0">
                <a:solidFill>
                  <a:schemeClr val="bg2"/>
                </a:solidFill>
                <a:cs typeface="Calibri" panose="020F0502020204030204" pitchFamily="34" charset="0"/>
              </a:rPr>
              <a:t>24%</a:t>
            </a:r>
            <a:r>
              <a:rPr lang="en-US" sz="412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 </a:t>
            </a:r>
            <a:endParaRPr lang="en-US" sz="2060" b="1" kern="1200" dirty="0">
              <a:solidFill>
                <a:schemeClr val="bg2"/>
              </a:solidFill>
              <a:latin typeface="+mn-lt"/>
              <a:ea typeface="+mn-ea"/>
              <a:cs typeface="Calibri" panose="020F0502020204030204" pitchFamily="34" charset="0"/>
            </a:endParaRPr>
          </a:p>
          <a:p>
            <a:pPr defTabSz="941832">
              <a:spcAft>
                <a:spcPts val="600"/>
              </a:spcAft>
            </a:pPr>
            <a:r>
              <a:rPr lang="en-US" sz="2472" b="1" dirty="0">
                <a:solidFill>
                  <a:schemeClr val="bg2"/>
                </a:solidFill>
                <a:cs typeface="Calibri" panose="020F0502020204030204" pitchFamily="34" charset="0"/>
              </a:rPr>
              <a:t>on</a:t>
            </a:r>
            <a:r>
              <a:rPr lang="en-US" sz="2472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 Public Stations</a:t>
            </a:r>
            <a:endParaRPr lang="en-GB" sz="2400" b="1" dirty="0">
              <a:solidFill>
                <a:schemeClr val="bg2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5276F6-B9D4-0E6C-7691-7EC6FAA6F73E}"/>
              </a:ext>
            </a:extLst>
          </p:cNvPr>
          <p:cNvSpPr txBox="1"/>
          <p:nvPr/>
        </p:nvSpPr>
        <p:spPr>
          <a:xfrm>
            <a:off x="8154007" y="4149878"/>
            <a:ext cx="2164275" cy="1881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1832">
              <a:spcAft>
                <a:spcPts val="600"/>
              </a:spcAft>
            </a:pPr>
            <a:r>
              <a:rPr lang="en-US" sz="618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£0</a:t>
            </a:r>
            <a:endParaRPr lang="en-US" sz="2060" b="1" kern="1200" dirty="0">
              <a:solidFill>
                <a:schemeClr val="bg2"/>
              </a:solidFill>
              <a:latin typeface="+mn-lt"/>
              <a:ea typeface="+mn-ea"/>
              <a:cs typeface="Calibri" panose="020F0502020204030204" pitchFamily="34" charset="0"/>
            </a:endParaRPr>
          </a:p>
          <a:p>
            <a:pPr defTabSz="941832">
              <a:spcAft>
                <a:spcPts val="600"/>
              </a:spcAft>
            </a:pPr>
            <a:r>
              <a:rPr lang="en-US" sz="2472" b="1" dirty="0">
                <a:solidFill>
                  <a:schemeClr val="bg2"/>
                </a:solidFill>
                <a:cs typeface="Calibri" panose="020F0502020204030204" pitchFamily="34" charset="0"/>
              </a:rPr>
              <a:t>Hydrogen production</a:t>
            </a:r>
            <a:endParaRPr lang="en-GB" sz="2400" b="1" dirty="0">
              <a:solidFill>
                <a:schemeClr val="bg2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587977-013C-93B3-6965-B55F33CBAD4B}"/>
              </a:ext>
            </a:extLst>
          </p:cNvPr>
          <p:cNvSpPr txBox="1"/>
          <p:nvPr/>
        </p:nvSpPr>
        <p:spPr>
          <a:xfrm>
            <a:off x="1180657" y="4247319"/>
            <a:ext cx="246812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1832">
              <a:spcAft>
                <a:spcPts val="600"/>
              </a:spcAft>
            </a:pPr>
            <a:r>
              <a:rPr lang="en-US" sz="360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Hydrogen</a:t>
            </a:r>
            <a:endParaRPr lang="en-US" sz="1100" b="1" kern="1200" dirty="0">
              <a:solidFill>
                <a:schemeClr val="bg2"/>
              </a:solidFill>
              <a:latin typeface="+mn-lt"/>
              <a:ea typeface="+mn-ea"/>
              <a:cs typeface="Calibri" panose="020F0502020204030204" pitchFamily="34" charset="0"/>
            </a:endParaRPr>
          </a:p>
          <a:p>
            <a:pPr defTabSz="941832">
              <a:spcAft>
                <a:spcPts val="600"/>
              </a:spcAft>
            </a:pPr>
            <a:r>
              <a:rPr lang="en-US" sz="2400" b="1" kern="120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Tube Trailers</a:t>
            </a:r>
          </a:p>
          <a:p>
            <a:pPr defTabSz="941832">
              <a:spcAft>
                <a:spcPts val="600"/>
              </a:spcAft>
            </a:pPr>
            <a:r>
              <a:rPr lang="en-US" sz="2400" b="1" dirty="0">
                <a:solidFill>
                  <a:schemeClr val="bg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reduced logistics costs</a:t>
            </a:r>
            <a:endParaRPr lang="en-GB" sz="2000" b="1" dirty="0">
              <a:solidFill>
                <a:schemeClr val="bg2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A2221F2D-8618-4376-0D96-B50830026C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1741" y="1999733"/>
            <a:ext cx="626305" cy="66243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4EA25A3E-F0E8-39EB-08FB-E179F5E020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40335" y="1874848"/>
            <a:ext cx="884758" cy="65759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83151F9-1835-D2B6-7035-E47F7EBB7ECB}"/>
              </a:ext>
            </a:extLst>
          </p:cNvPr>
          <p:cNvSpPr txBox="1"/>
          <p:nvPr/>
        </p:nvSpPr>
        <p:spPr>
          <a:xfrm>
            <a:off x="4773159" y="1732999"/>
            <a:ext cx="27118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41832">
              <a:spcAft>
                <a:spcPts val="600"/>
              </a:spcAft>
            </a:pPr>
            <a:r>
              <a:rPr lang="en-GB" sz="3200" b="1" kern="1200" dirty="0">
                <a:solidFill>
                  <a:schemeClr val="bg1"/>
                </a:solidFill>
                <a:latin typeface="Open Sans" panose="020B0606030504020204" pitchFamily="34" charset="0"/>
                <a:ea typeface="+mn-ea"/>
                <a:cs typeface="+mn-cs"/>
              </a:rPr>
              <a:t>Lease Price</a:t>
            </a:r>
          </a:p>
          <a:p>
            <a:pPr algn="r" defTabSz="941832">
              <a:spcAft>
                <a:spcPts val="600"/>
              </a:spcAft>
            </a:pPr>
            <a:r>
              <a:rPr lang="en-GB" sz="2400" b="1" dirty="0">
                <a:solidFill>
                  <a:schemeClr val="bg1"/>
                </a:solidFill>
                <a:latin typeface="Open Sans" panose="020B0606030504020204" pitchFamily="34" charset="0"/>
              </a:rPr>
              <a:t>similar to</a:t>
            </a:r>
          </a:p>
          <a:p>
            <a:pPr algn="r" defTabSz="941832">
              <a:spcAft>
                <a:spcPts val="600"/>
              </a:spcAft>
            </a:pPr>
            <a:r>
              <a:rPr lang="en-GB" sz="24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diesel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216A5A98-9428-3D74-EF4A-D443CDAB7F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78347" y="2730256"/>
            <a:ext cx="838374" cy="623116"/>
          </a:xfrm>
          <a:prstGeom prst="rect">
            <a:avLst/>
          </a:prstGeom>
        </p:spPr>
      </p:pic>
      <p:sp>
        <p:nvSpPr>
          <p:cNvPr id="25" name="Freeform 43">
            <a:extLst>
              <a:ext uri="{FF2B5EF4-FFF2-40B4-BE49-F238E27FC236}">
                <a16:creationId xmlns:a16="http://schemas.microsoft.com/office/drawing/2014/main" id="{42731655-1D7A-E93D-242B-34D88577F488}"/>
              </a:ext>
            </a:extLst>
          </p:cNvPr>
          <p:cNvSpPr/>
          <p:nvPr/>
        </p:nvSpPr>
        <p:spPr>
          <a:xfrm>
            <a:off x="10096901" y="4353197"/>
            <a:ext cx="914442" cy="796320"/>
          </a:xfrm>
          <a:custGeom>
            <a:avLst/>
            <a:gdLst/>
            <a:ahLst/>
            <a:cxnLst/>
            <a:rect l="l" t="t" r="r" b="b"/>
            <a:pathLst>
              <a:path w="799503" h="874969">
                <a:moveTo>
                  <a:pt x="0" y="0"/>
                </a:moveTo>
                <a:lnTo>
                  <a:pt x="799503" y="0"/>
                </a:lnTo>
                <a:lnTo>
                  <a:pt x="799503" y="874969"/>
                </a:lnTo>
                <a:lnTo>
                  <a:pt x="0" y="87496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26" name="Picture 2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08465FB-DFAE-7BC5-95BD-EB271BED2B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010" y="6232158"/>
            <a:ext cx="2817289" cy="615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9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9xgrPArEB1mEiMOhB5KG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heme/theme1.xml><?xml version="1.0" encoding="utf-8"?>
<a:theme xmlns:a="http://schemas.openxmlformats.org/drawingml/2006/main" name="Protium 2023">
  <a:themeElements>
    <a:clrScheme name="Protium">
      <a:dk1>
        <a:srgbClr val="001F5E"/>
      </a:dk1>
      <a:lt1>
        <a:srgbClr val="F0F2F5"/>
      </a:lt1>
      <a:dk2>
        <a:srgbClr val="292929"/>
      </a:dk2>
      <a:lt2>
        <a:srgbClr val="FFFFFF"/>
      </a:lt2>
      <a:accent1>
        <a:srgbClr val="00D9FF"/>
      </a:accent1>
      <a:accent2>
        <a:srgbClr val="0F7FD5"/>
      </a:accent2>
      <a:accent3>
        <a:srgbClr val="4EFBB1"/>
      </a:accent3>
      <a:accent4>
        <a:srgbClr val="442EEB"/>
      </a:accent4>
      <a:accent5>
        <a:srgbClr val="A2E4DF"/>
      </a:accent5>
      <a:accent6>
        <a:srgbClr val="D9D9D9"/>
      </a:accent6>
      <a:hlink>
        <a:srgbClr val="292929"/>
      </a:hlink>
      <a:folHlink>
        <a:srgbClr val="292929"/>
      </a:folHlink>
    </a:clrScheme>
    <a:fontScheme name="Protium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30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rotium 16:9">
  <a:themeElements>
    <a:clrScheme name="Protium">
      <a:dk1>
        <a:srgbClr val="001F5D"/>
      </a:dk1>
      <a:lt1>
        <a:srgbClr val="DADEDA"/>
      </a:lt1>
      <a:dk2>
        <a:srgbClr val="000000"/>
      </a:dk2>
      <a:lt2>
        <a:srgbClr val="FFFFFF"/>
      </a:lt2>
      <a:accent1>
        <a:srgbClr val="0941F6"/>
      </a:accent1>
      <a:accent2>
        <a:srgbClr val="0F7FD5"/>
      </a:accent2>
      <a:accent3>
        <a:srgbClr val="C5E1D5"/>
      </a:accent3>
      <a:accent4>
        <a:srgbClr val="0840EE"/>
      </a:accent4>
      <a:accent5>
        <a:srgbClr val="A2E4DF"/>
      </a:accent5>
      <a:accent6>
        <a:srgbClr val="D9D9D9"/>
      </a:accent6>
      <a:hlink>
        <a:srgbClr val="38AFA9"/>
      </a:hlink>
      <a:folHlink>
        <a:srgbClr val="A29C9C"/>
      </a:folHlink>
    </a:clrScheme>
    <a:fontScheme name="BCG Alumn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9525" cap="rnd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200" dirty="0" err="1" smtClean="0"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accent5"/>
          </a:solidFill>
          <a:prstDash val="solid"/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9525" cap="rnd">
          <a:noFill/>
          <a:prstDash val="solid"/>
          <a:round/>
        </a:ln>
        <a:extLst>
          <a:ext uri="{909E8E84-426E-40DD-AFC4-6F175D3DCCD1}">
            <a14:hiddenFill xmlns:a14="http://schemas.microsoft.com/office/drawing/2010/main">
              <a:solidFill>
                <a:srgbClr val="29BA74"/>
              </a:solidFill>
            </a14:hiddenFill>
          </a:ext>
        </a:extLst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/>
  <a:extLst>
    <a:ext uri="{05A4C25C-085E-4340-85A3-A5531E510DB2}">
      <thm15:themeFamily xmlns:thm15="http://schemas.microsoft.com/office/thememl/2012/main" name="Protium PPT template" id="{28DF3C6F-7CB5-473D-BCF3-7F456F700727}" vid="{68763396-B9BA-452A-8D54-56F86A9731C9}"/>
    </a:ext>
  </a:extLst>
</a:theme>
</file>

<file path=ppt/theme/theme3.xml><?xml version="1.0" encoding="utf-8"?>
<a:theme xmlns:a="http://schemas.openxmlformats.org/drawingml/2006/main" name="Protium 16:9">
  <a:themeElements>
    <a:clrScheme name="HyHAUL">
      <a:dk1>
        <a:srgbClr val="3A3A3A"/>
      </a:dk1>
      <a:lt1>
        <a:srgbClr val="E2F2E3"/>
      </a:lt1>
      <a:dk2>
        <a:srgbClr val="19918B"/>
      </a:dk2>
      <a:lt2>
        <a:srgbClr val="FFFFFF"/>
      </a:lt2>
      <a:accent1>
        <a:srgbClr val="FF911E"/>
      </a:accent1>
      <a:accent2>
        <a:srgbClr val="08F7E0"/>
      </a:accent2>
      <a:accent3>
        <a:srgbClr val="C5E1D5"/>
      </a:accent3>
      <a:accent4>
        <a:srgbClr val="D1D5D1"/>
      </a:accent4>
      <a:accent5>
        <a:srgbClr val="A2E4DF"/>
      </a:accent5>
      <a:accent6>
        <a:srgbClr val="D9D9D9"/>
      </a:accent6>
      <a:hlink>
        <a:srgbClr val="38AFA9"/>
      </a:hlink>
      <a:folHlink>
        <a:srgbClr val="A29C9C"/>
      </a:folHlink>
    </a:clrScheme>
    <a:fontScheme name="BCG Alumn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9525" cap="rnd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200" dirty="0" err="1" smtClean="0"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accent5"/>
          </a:solidFill>
          <a:prstDash val="solid"/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9525" cap="rnd">
          <a:noFill/>
          <a:prstDash val="solid"/>
          <a:round/>
        </a:ln>
        <a:extLst>
          <a:ext uri="{909E8E84-426E-40DD-AFC4-6F175D3DCCD1}">
            <a14:hiddenFill xmlns:a14="http://schemas.microsoft.com/office/drawing/2010/main">
              <a:solidFill>
                <a:srgbClr val="29BA74"/>
              </a:solidFill>
            </a14:hiddenFill>
          </a:ext>
        </a:extLst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/>
  <a:extLst>
    <a:ext uri="{05A4C25C-085E-4340-85A3-A5531E510DB2}">
      <thm15:themeFamily xmlns:thm15="http://schemas.microsoft.com/office/thememl/2012/main" name="Protium PPT template" id="{28DF3C6F-7CB5-473D-BCF3-7F456F700727}" vid="{68763396-B9BA-452A-8D54-56F86A9731C9}"/>
    </a:ext>
  </a:extLst>
</a:theme>
</file>

<file path=ppt/theme/theme4.xml><?xml version="1.0" encoding="utf-8"?>
<a:theme xmlns:a="http://schemas.openxmlformats.org/drawingml/2006/main" name="2_Protium 16:9">
  <a:themeElements>
    <a:clrScheme name="HyHAUL">
      <a:dk1>
        <a:srgbClr val="3A3A3A"/>
      </a:dk1>
      <a:lt1>
        <a:srgbClr val="E2F2E3"/>
      </a:lt1>
      <a:dk2>
        <a:srgbClr val="19918B"/>
      </a:dk2>
      <a:lt2>
        <a:srgbClr val="FFFFFF"/>
      </a:lt2>
      <a:accent1>
        <a:srgbClr val="FF911E"/>
      </a:accent1>
      <a:accent2>
        <a:srgbClr val="08F7E0"/>
      </a:accent2>
      <a:accent3>
        <a:srgbClr val="C5E1D5"/>
      </a:accent3>
      <a:accent4>
        <a:srgbClr val="D1D5D1"/>
      </a:accent4>
      <a:accent5>
        <a:srgbClr val="A2E4DF"/>
      </a:accent5>
      <a:accent6>
        <a:srgbClr val="D9D9D9"/>
      </a:accent6>
      <a:hlink>
        <a:srgbClr val="38AFA9"/>
      </a:hlink>
      <a:folHlink>
        <a:srgbClr val="A29C9C"/>
      </a:folHlink>
    </a:clrScheme>
    <a:fontScheme name="BCG Alumn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9525" cap="rnd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200" dirty="0" err="1" smtClean="0"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accent5"/>
          </a:solidFill>
          <a:prstDash val="solid"/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9525" cap="rnd">
          <a:noFill/>
          <a:prstDash val="solid"/>
          <a:round/>
        </a:ln>
        <a:extLst>
          <a:ext uri="{909E8E84-426E-40DD-AFC4-6F175D3DCCD1}">
            <a14:hiddenFill xmlns:a14="http://schemas.microsoft.com/office/drawing/2010/main">
              <a:solidFill>
                <a:srgbClr val="29BA74"/>
              </a:solidFill>
            </a14:hiddenFill>
          </a:ext>
        </a:extLst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/>
  <a:extLst>
    <a:ext uri="{05A4C25C-085E-4340-85A3-A5531E510DB2}">
      <thm15:themeFamily xmlns:thm15="http://schemas.microsoft.com/office/thememl/2012/main" name="Protium PPT template" id="{28DF3C6F-7CB5-473D-BCF3-7F456F700727}" vid="{68763396-B9BA-452A-8D54-56F86A9731C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1E4F818F400A4D80DB46775F9DCA41" ma:contentTypeVersion="15" ma:contentTypeDescription="Create a new document." ma:contentTypeScope="" ma:versionID="85c6c4a67eae2170357f318a883da20d">
  <xsd:schema xmlns:xsd="http://www.w3.org/2001/XMLSchema" xmlns:xs="http://www.w3.org/2001/XMLSchema" xmlns:p="http://schemas.microsoft.com/office/2006/metadata/properties" xmlns:ns2="f1fefaae-5f7f-43a1-baf9-70641e060d6a" xmlns:ns3="b835e954-542b-4511-b460-dffcc7136e45" targetNamespace="http://schemas.microsoft.com/office/2006/metadata/properties" ma:root="true" ma:fieldsID="d61030096bfafca629bdc0e2285f2c92" ns2:_="" ns3:_="">
    <xsd:import namespace="f1fefaae-5f7f-43a1-baf9-70641e060d6a"/>
    <xsd:import namespace="b835e954-542b-4511-b460-dffcc7136e45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fefaae-5f7f-43a1-baf9-70641e060d6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e9f40ac8-f679-48c7-9c33-434dd3e5a3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35e954-542b-4511-b460-dffcc7136e45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ba315155-6add-41de-aa4c-1d7fea35e9ee}" ma:internalName="TaxCatchAll" ma:showField="CatchAllData" ma:web="b835e954-542b-4511-b460-dffcc7136e4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1fefaae-5f7f-43a1-baf9-70641e060d6a">
      <Terms xmlns="http://schemas.microsoft.com/office/infopath/2007/PartnerControls"/>
    </lcf76f155ced4ddcb4097134ff3c332f>
    <TaxCatchAll xmlns="b835e954-542b-4511-b460-dffcc7136e45" xsi:nil="true"/>
    <MediaLengthInSeconds xmlns="f1fefaae-5f7f-43a1-baf9-70641e060d6a" xsi:nil="true"/>
    <SharedWithUsers xmlns="b835e954-542b-4511-b460-dffcc7136e45">
      <UserInfo>
        <DisplayName>Will Stinton</DisplayName>
        <AccountId>19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2BB88E13-5A85-4F69-A02E-23E19D2E09C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52A081-A6B9-4A9F-BEDC-1EE3A0141E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fefaae-5f7f-43a1-baf9-70641e060d6a"/>
    <ds:schemaRef ds:uri="b835e954-542b-4511-b460-dffcc7136e4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F538FEF-56E0-4053-AC8B-C3C45EB8D2A8}">
  <ds:schemaRefs>
    <ds:schemaRef ds:uri="b835e954-542b-4511-b460-dffcc7136e45"/>
    <ds:schemaRef ds:uri="f1fefaae-5f7f-43a1-baf9-70641e060d6a"/>
    <ds:schemaRef ds:uri="http://schemas.microsoft.com/office/2006/metadata/properties"/>
    <ds:schemaRef ds:uri="http://schemas.microsoft.com/office/infopath/2007/PartnerControls"/>
    <ds:schemaRef ds:uri="34a4b0f5-f596-4e22-8c73-02ee4ff1a554"/>
    <ds:schemaRef ds:uri="a241b92a-e127-492b-88e5-add1f3bdef5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594</Words>
  <Application>Microsoft Office PowerPoint</Application>
  <PresentationFormat>Widescreen</PresentationFormat>
  <Paragraphs>178</Paragraphs>
  <Slides>11</Slides>
  <Notes>2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Arial</vt:lpstr>
      <vt:lpstr>Calibri</vt:lpstr>
      <vt:lpstr>Century Gothic</vt:lpstr>
      <vt:lpstr>Century Gothic Paneuropean Bold</vt:lpstr>
      <vt:lpstr>Open Sans</vt:lpstr>
      <vt:lpstr>Segoe UI</vt:lpstr>
      <vt:lpstr>Segoe UI Light</vt:lpstr>
      <vt:lpstr>Protium 2023</vt:lpstr>
      <vt:lpstr>1_Protium 16:9</vt:lpstr>
      <vt:lpstr>Protium 16:9</vt:lpstr>
      <vt:lpstr>2_Protium 16:9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Beyond 2026, HyHAUL is destined to expand with interested hauliers and partners, towards the M5 and M6 in the first instance</vt:lpstr>
      <vt:lpstr>https://protium.green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Langford</dc:creator>
  <cp:lastModifiedBy>David Langford</cp:lastModifiedBy>
  <cp:revision>5</cp:revision>
  <dcterms:created xsi:type="dcterms:W3CDTF">2023-09-06T13:00:26Z</dcterms:created>
  <dcterms:modified xsi:type="dcterms:W3CDTF">2024-06-02T12:44:26Z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0x0101002A1E4F818F400A4D80DB46775F9DCA41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lpwstr/>
  </property>
  <property fmtid="{D5CDD505-2E9C-101B-9397-08002B2CF9AE}" pid="12" name="SharedWithUsers">
    <vt:lpwstr>19;#Will Stinton</vt:lpwstr>
  </property>
</Properties>
</file>